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 id="2147483650" r:id="rId3"/>
    <p:sldMasterId id="2147483651" r:id="rId4"/>
    <p:sldMasterId id="2147483656" r:id="rId5"/>
    <p:sldMasterId id="2147483657" r:id="rId6"/>
    <p:sldMasterId id="2147483658" r:id="rId7"/>
  </p:sldMasterIdLst>
  <p:notesMasterIdLst>
    <p:notesMasterId r:id="rId315"/>
  </p:notesMasterIdLst>
  <p:sldIdLst>
    <p:sldId id="257" r:id="rId8"/>
    <p:sldId id="668" r:id="rId9"/>
    <p:sldId id="970" r:id="rId10"/>
    <p:sldId id="971" r:id="rId11"/>
    <p:sldId id="972" r:id="rId12"/>
    <p:sldId id="969" r:id="rId13"/>
    <p:sldId id="966" r:id="rId14"/>
    <p:sldId id="967" r:id="rId15"/>
    <p:sldId id="968" r:id="rId16"/>
    <p:sldId id="669" r:id="rId17"/>
    <p:sldId id="670" r:id="rId18"/>
    <p:sldId id="671" r:id="rId19"/>
    <p:sldId id="672" r:id="rId20"/>
    <p:sldId id="673" r:id="rId21"/>
    <p:sldId id="674" r:id="rId22"/>
    <p:sldId id="675" r:id="rId23"/>
    <p:sldId id="676" r:id="rId24"/>
    <p:sldId id="677" r:id="rId25"/>
    <p:sldId id="678" r:id="rId26"/>
    <p:sldId id="679" r:id="rId27"/>
    <p:sldId id="952" r:id="rId28"/>
    <p:sldId id="953" r:id="rId29"/>
    <p:sldId id="954" r:id="rId30"/>
    <p:sldId id="955" r:id="rId31"/>
    <p:sldId id="956" r:id="rId32"/>
    <p:sldId id="958" r:id="rId33"/>
    <p:sldId id="959" r:id="rId34"/>
    <p:sldId id="680" r:id="rId35"/>
    <p:sldId id="681" r:id="rId36"/>
    <p:sldId id="682" r:id="rId37"/>
    <p:sldId id="683" r:id="rId38"/>
    <p:sldId id="684" r:id="rId39"/>
    <p:sldId id="685" r:id="rId40"/>
    <p:sldId id="686" r:id="rId41"/>
    <p:sldId id="687" r:id="rId42"/>
    <p:sldId id="688" r:id="rId43"/>
    <p:sldId id="689" r:id="rId44"/>
    <p:sldId id="690" r:id="rId45"/>
    <p:sldId id="691" r:id="rId46"/>
    <p:sldId id="692" r:id="rId47"/>
    <p:sldId id="693" r:id="rId48"/>
    <p:sldId id="694" r:id="rId49"/>
    <p:sldId id="695" r:id="rId50"/>
    <p:sldId id="696" r:id="rId51"/>
    <p:sldId id="697" r:id="rId52"/>
    <p:sldId id="698" r:id="rId53"/>
    <p:sldId id="699" r:id="rId54"/>
    <p:sldId id="700" r:id="rId55"/>
    <p:sldId id="701" r:id="rId56"/>
    <p:sldId id="702" r:id="rId57"/>
    <p:sldId id="703" r:id="rId58"/>
    <p:sldId id="704" r:id="rId59"/>
    <p:sldId id="705" r:id="rId60"/>
    <p:sldId id="706" r:id="rId61"/>
    <p:sldId id="707" r:id="rId62"/>
    <p:sldId id="708" r:id="rId63"/>
    <p:sldId id="709" r:id="rId64"/>
    <p:sldId id="710" r:id="rId65"/>
    <p:sldId id="711" r:id="rId66"/>
    <p:sldId id="712" r:id="rId67"/>
    <p:sldId id="713" r:id="rId68"/>
    <p:sldId id="714" r:id="rId69"/>
    <p:sldId id="715" r:id="rId70"/>
    <p:sldId id="716" r:id="rId71"/>
    <p:sldId id="717" r:id="rId72"/>
    <p:sldId id="718" r:id="rId73"/>
    <p:sldId id="719" r:id="rId74"/>
    <p:sldId id="720" r:id="rId75"/>
    <p:sldId id="721" r:id="rId76"/>
    <p:sldId id="722" r:id="rId77"/>
    <p:sldId id="723" r:id="rId78"/>
    <p:sldId id="724" r:id="rId79"/>
    <p:sldId id="725" r:id="rId80"/>
    <p:sldId id="726" r:id="rId81"/>
    <p:sldId id="727" r:id="rId82"/>
    <p:sldId id="728" r:id="rId83"/>
    <p:sldId id="729" r:id="rId84"/>
    <p:sldId id="730" r:id="rId85"/>
    <p:sldId id="731" r:id="rId86"/>
    <p:sldId id="732" r:id="rId87"/>
    <p:sldId id="733" r:id="rId88"/>
    <p:sldId id="734" r:id="rId89"/>
    <p:sldId id="735" r:id="rId90"/>
    <p:sldId id="736" r:id="rId91"/>
    <p:sldId id="737" r:id="rId92"/>
    <p:sldId id="738" r:id="rId93"/>
    <p:sldId id="739" r:id="rId94"/>
    <p:sldId id="740" r:id="rId95"/>
    <p:sldId id="741" r:id="rId96"/>
    <p:sldId id="742" r:id="rId97"/>
    <p:sldId id="743" r:id="rId98"/>
    <p:sldId id="744" r:id="rId99"/>
    <p:sldId id="745" r:id="rId100"/>
    <p:sldId id="746" r:id="rId101"/>
    <p:sldId id="747" r:id="rId102"/>
    <p:sldId id="748" r:id="rId103"/>
    <p:sldId id="749" r:id="rId104"/>
    <p:sldId id="750" r:id="rId105"/>
    <p:sldId id="751" r:id="rId106"/>
    <p:sldId id="752" r:id="rId107"/>
    <p:sldId id="753" r:id="rId108"/>
    <p:sldId id="754" r:id="rId109"/>
    <p:sldId id="755" r:id="rId110"/>
    <p:sldId id="756" r:id="rId111"/>
    <p:sldId id="757" r:id="rId112"/>
    <p:sldId id="758" r:id="rId113"/>
    <p:sldId id="759" r:id="rId114"/>
    <p:sldId id="760" r:id="rId115"/>
    <p:sldId id="761" r:id="rId116"/>
    <p:sldId id="762" r:id="rId117"/>
    <p:sldId id="763" r:id="rId118"/>
    <p:sldId id="764" r:id="rId119"/>
    <p:sldId id="765" r:id="rId120"/>
    <p:sldId id="766" r:id="rId121"/>
    <p:sldId id="767" r:id="rId122"/>
    <p:sldId id="768" r:id="rId123"/>
    <p:sldId id="769" r:id="rId124"/>
    <p:sldId id="770" r:id="rId125"/>
    <p:sldId id="771" r:id="rId126"/>
    <p:sldId id="772" r:id="rId127"/>
    <p:sldId id="773" r:id="rId128"/>
    <p:sldId id="774" r:id="rId129"/>
    <p:sldId id="775" r:id="rId130"/>
    <p:sldId id="776" r:id="rId131"/>
    <p:sldId id="777" r:id="rId132"/>
    <p:sldId id="778" r:id="rId133"/>
    <p:sldId id="779" r:id="rId134"/>
    <p:sldId id="780" r:id="rId135"/>
    <p:sldId id="781" r:id="rId136"/>
    <p:sldId id="782" r:id="rId137"/>
    <p:sldId id="783" r:id="rId138"/>
    <p:sldId id="784" r:id="rId139"/>
    <p:sldId id="973" r:id="rId140"/>
    <p:sldId id="974" r:id="rId141"/>
    <p:sldId id="785" r:id="rId142"/>
    <p:sldId id="786" r:id="rId143"/>
    <p:sldId id="787" r:id="rId144"/>
    <p:sldId id="788" r:id="rId145"/>
    <p:sldId id="789" r:id="rId146"/>
    <p:sldId id="790" r:id="rId147"/>
    <p:sldId id="791" r:id="rId148"/>
    <p:sldId id="792" r:id="rId149"/>
    <p:sldId id="793" r:id="rId150"/>
    <p:sldId id="794" r:id="rId151"/>
    <p:sldId id="795" r:id="rId152"/>
    <p:sldId id="796" r:id="rId153"/>
    <p:sldId id="797" r:id="rId154"/>
    <p:sldId id="798" r:id="rId155"/>
    <p:sldId id="799" r:id="rId156"/>
    <p:sldId id="800" r:id="rId157"/>
    <p:sldId id="801" r:id="rId158"/>
    <p:sldId id="802" r:id="rId159"/>
    <p:sldId id="803" r:id="rId160"/>
    <p:sldId id="804" r:id="rId161"/>
    <p:sldId id="805" r:id="rId162"/>
    <p:sldId id="806" r:id="rId163"/>
    <p:sldId id="807" r:id="rId164"/>
    <p:sldId id="808" r:id="rId165"/>
    <p:sldId id="809" r:id="rId166"/>
    <p:sldId id="810" r:id="rId167"/>
    <p:sldId id="811" r:id="rId168"/>
    <p:sldId id="812" r:id="rId169"/>
    <p:sldId id="813" r:id="rId170"/>
    <p:sldId id="814" r:id="rId171"/>
    <p:sldId id="815" r:id="rId172"/>
    <p:sldId id="816" r:id="rId173"/>
    <p:sldId id="817" r:id="rId174"/>
    <p:sldId id="818" r:id="rId175"/>
    <p:sldId id="819" r:id="rId176"/>
    <p:sldId id="820" r:id="rId177"/>
    <p:sldId id="821" r:id="rId178"/>
    <p:sldId id="822" r:id="rId179"/>
    <p:sldId id="823" r:id="rId180"/>
    <p:sldId id="824" r:id="rId181"/>
    <p:sldId id="825" r:id="rId182"/>
    <p:sldId id="826" r:id="rId183"/>
    <p:sldId id="827" r:id="rId184"/>
    <p:sldId id="828" r:id="rId185"/>
    <p:sldId id="829" r:id="rId186"/>
    <p:sldId id="830" r:id="rId187"/>
    <p:sldId id="831" r:id="rId188"/>
    <p:sldId id="832" r:id="rId189"/>
    <p:sldId id="833" r:id="rId190"/>
    <p:sldId id="834" r:id="rId191"/>
    <p:sldId id="835" r:id="rId192"/>
    <p:sldId id="836" r:id="rId193"/>
    <p:sldId id="837" r:id="rId194"/>
    <p:sldId id="838" r:id="rId195"/>
    <p:sldId id="839" r:id="rId196"/>
    <p:sldId id="840" r:id="rId197"/>
    <p:sldId id="841" r:id="rId198"/>
    <p:sldId id="842" r:id="rId199"/>
    <p:sldId id="843" r:id="rId200"/>
    <p:sldId id="844" r:id="rId201"/>
    <p:sldId id="845" r:id="rId202"/>
    <p:sldId id="846" r:id="rId203"/>
    <p:sldId id="847" r:id="rId204"/>
    <p:sldId id="848" r:id="rId205"/>
    <p:sldId id="849" r:id="rId206"/>
    <p:sldId id="850" r:id="rId207"/>
    <p:sldId id="851" r:id="rId208"/>
    <p:sldId id="852" r:id="rId209"/>
    <p:sldId id="853" r:id="rId210"/>
    <p:sldId id="854" r:id="rId211"/>
    <p:sldId id="855" r:id="rId212"/>
    <p:sldId id="856" r:id="rId213"/>
    <p:sldId id="857" r:id="rId214"/>
    <p:sldId id="858" r:id="rId215"/>
    <p:sldId id="859" r:id="rId216"/>
    <p:sldId id="860" r:id="rId217"/>
    <p:sldId id="861" r:id="rId218"/>
    <p:sldId id="862" r:id="rId219"/>
    <p:sldId id="863" r:id="rId220"/>
    <p:sldId id="864" r:id="rId221"/>
    <p:sldId id="865" r:id="rId222"/>
    <p:sldId id="866" r:id="rId223"/>
    <p:sldId id="867" r:id="rId224"/>
    <p:sldId id="868" r:id="rId225"/>
    <p:sldId id="869" r:id="rId226"/>
    <p:sldId id="870" r:id="rId227"/>
    <p:sldId id="871" r:id="rId228"/>
    <p:sldId id="872" r:id="rId229"/>
    <p:sldId id="873" r:id="rId230"/>
    <p:sldId id="874" r:id="rId231"/>
    <p:sldId id="875" r:id="rId232"/>
    <p:sldId id="876" r:id="rId233"/>
    <p:sldId id="960" r:id="rId234"/>
    <p:sldId id="961" r:id="rId235"/>
    <p:sldId id="962" r:id="rId236"/>
    <p:sldId id="963" r:id="rId237"/>
    <p:sldId id="964" r:id="rId238"/>
    <p:sldId id="965" r:id="rId239"/>
    <p:sldId id="877" r:id="rId240"/>
    <p:sldId id="878" r:id="rId241"/>
    <p:sldId id="879" r:id="rId242"/>
    <p:sldId id="880" r:id="rId243"/>
    <p:sldId id="881" r:id="rId244"/>
    <p:sldId id="882" r:id="rId245"/>
    <p:sldId id="883" r:id="rId246"/>
    <p:sldId id="884" r:id="rId247"/>
    <p:sldId id="885" r:id="rId248"/>
    <p:sldId id="886" r:id="rId249"/>
    <p:sldId id="887" r:id="rId250"/>
    <p:sldId id="888" r:id="rId251"/>
    <p:sldId id="889" r:id="rId252"/>
    <p:sldId id="890" r:id="rId253"/>
    <p:sldId id="891" r:id="rId254"/>
    <p:sldId id="892" r:id="rId255"/>
    <p:sldId id="893" r:id="rId256"/>
    <p:sldId id="894" r:id="rId257"/>
    <p:sldId id="895" r:id="rId258"/>
    <p:sldId id="896" r:id="rId259"/>
    <p:sldId id="897" r:id="rId260"/>
    <p:sldId id="898" r:id="rId261"/>
    <p:sldId id="899" r:id="rId262"/>
    <p:sldId id="900" r:id="rId263"/>
    <p:sldId id="901" r:id="rId264"/>
    <p:sldId id="902" r:id="rId265"/>
    <p:sldId id="903" r:id="rId266"/>
    <p:sldId id="904" r:id="rId267"/>
    <p:sldId id="905" r:id="rId268"/>
    <p:sldId id="906" r:id="rId269"/>
    <p:sldId id="907" r:id="rId270"/>
    <p:sldId id="908" r:id="rId271"/>
    <p:sldId id="909" r:id="rId272"/>
    <p:sldId id="910" r:id="rId273"/>
    <p:sldId id="911" r:id="rId274"/>
    <p:sldId id="912" r:id="rId275"/>
    <p:sldId id="913" r:id="rId276"/>
    <p:sldId id="914" r:id="rId277"/>
    <p:sldId id="915" r:id="rId278"/>
    <p:sldId id="916" r:id="rId279"/>
    <p:sldId id="917" r:id="rId280"/>
    <p:sldId id="918" r:id="rId281"/>
    <p:sldId id="919" r:id="rId282"/>
    <p:sldId id="920" r:id="rId283"/>
    <p:sldId id="921" r:id="rId284"/>
    <p:sldId id="922" r:id="rId285"/>
    <p:sldId id="923" r:id="rId286"/>
    <p:sldId id="924" r:id="rId287"/>
    <p:sldId id="925" r:id="rId288"/>
    <p:sldId id="926" r:id="rId289"/>
    <p:sldId id="927" r:id="rId290"/>
    <p:sldId id="928" r:id="rId291"/>
    <p:sldId id="929" r:id="rId292"/>
    <p:sldId id="930" r:id="rId293"/>
    <p:sldId id="931" r:id="rId294"/>
    <p:sldId id="932" r:id="rId295"/>
    <p:sldId id="933" r:id="rId296"/>
    <p:sldId id="934" r:id="rId297"/>
    <p:sldId id="935" r:id="rId298"/>
    <p:sldId id="936" r:id="rId299"/>
    <p:sldId id="937" r:id="rId300"/>
    <p:sldId id="938" r:id="rId301"/>
    <p:sldId id="939" r:id="rId302"/>
    <p:sldId id="940" r:id="rId303"/>
    <p:sldId id="941" r:id="rId304"/>
    <p:sldId id="942" r:id="rId305"/>
    <p:sldId id="943" r:id="rId306"/>
    <p:sldId id="944" r:id="rId307"/>
    <p:sldId id="945" r:id="rId308"/>
    <p:sldId id="946" r:id="rId309"/>
    <p:sldId id="947" r:id="rId310"/>
    <p:sldId id="948" r:id="rId311"/>
    <p:sldId id="949" r:id="rId312"/>
    <p:sldId id="950" r:id="rId313"/>
    <p:sldId id="951" r:id="rId3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rgbClr val="000000"/>
        </a:fontRef>
        <a:srgbClr val="000000"/>
      </a:tcTxStyle>
      <a:tcStyle>
        <a:tcBdr>
          <a:left>
            <a:ln w="12700" cmpd="sng">
              <a:solidFill>
                <a:srgbClr val="000000"/>
              </a:solidFill>
            </a:ln>
          </a:left>
          <a:right>
            <a:ln w="12700" cmpd="sng">
              <a:solidFill>
                <a:srgbClr val="000000"/>
              </a:solidFill>
            </a:ln>
          </a:right>
          <a:top>
            <a:ln w="12700" cmpd="sng">
              <a:solidFill>
                <a:srgbClr val="000000"/>
              </a:solidFill>
            </a:ln>
          </a:top>
          <a:bottom>
            <a:ln w="12700" cmpd="sng">
              <a:solidFill>
                <a:srgbClr val="000000"/>
              </a:solidFill>
            </a:ln>
          </a:bottom>
          <a:insideH>
            <a:ln w="12700" cmpd="sng">
              <a:solidFill>
                <a:srgbClr val="000000"/>
              </a:solidFill>
            </a:ln>
          </a:insideH>
          <a:insideV>
            <a:ln w="12700" cmpd="sng">
              <a:solidFill>
                <a:srgbClr val="000000"/>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60"/>
  </p:normalViewPr>
  <p:slideViewPr>
    <p:cSldViewPr snapToGrid="0">
      <p:cViewPr varScale="1">
        <p:scale>
          <a:sx n="59" d="100"/>
          <a:sy n="59" d="100"/>
        </p:scale>
        <p:origin x="940"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99" Type="http://schemas.openxmlformats.org/officeDocument/2006/relationships/slide" Target="slides/slide292.xml"/><Relationship Id="rId303" Type="http://schemas.openxmlformats.org/officeDocument/2006/relationships/slide" Target="slides/slide296.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91" Type="http://schemas.openxmlformats.org/officeDocument/2006/relationships/slide" Target="slides/slide184.xml"/><Relationship Id="rId205" Type="http://schemas.openxmlformats.org/officeDocument/2006/relationships/slide" Target="slides/slide198.xml"/><Relationship Id="rId226" Type="http://schemas.openxmlformats.org/officeDocument/2006/relationships/slide" Target="slides/slide219.xml"/><Relationship Id="rId247" Type="http://schemas.openxmlformats.org/officeDocument/2006/relationships/slide" Target="slides/slide240.xml"/><Relationship Id="rId107" Type="http://schemas.openxmlformats.org/officeDocument/2006/relationships/slide" Target="slides/slide100.xml"/><Relationship Id="rId268" Type="http://schemas.openxmlformats.org/officeDocument/2006/relationships/slide" Target="slides/slide261.xml"/><Relationship Id="rId289" Type="http://schemas.openxmlformats.org/officeDocument/2006/relationships/slide" Target="slides/slide282.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314" Type="http://schemas.openxmlformats.org/officeDocument/2006/relationships/slide" Target="slides/slide307.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slide" Target="slides/slide153.xml"/><Relationship Id="rId181" Type="http://schemas.openxmlformats.org/officeDocument/2006/relationships/slide" Target="slides/slide174.xml"/><Relationship Id="rId216" Type="http://schemas.openxmlformats.org/officeDocument/2006/relationships/slide" Target="slides/slide209.xml"/><Relationship Id="rId237" Type="http://schemas.openxmlformats.org/officeDocument/2006/relationships/slide" Target="slides/slide230.xml"/><Relationship Id="rId258" Type="http://schemas.openxmlformats.org/officeDocument/2006/relationships/slide" Target="slides/slide251.xml"/><Relationship Id="rId279" Type="http://schemas.openxmlformats.org/officeDocument/2006/relationships/slide" Target="slides/slide272.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290" Type="http://schemas.openxmlformats.org/officeDocument/2006/relationships/slide" Target="slides/slide283.xml"/><Relationship Id="rId304" Type="http://schemas.openxmlformats.org/officeDocument/2006/relationships/slide" Target="slides/slide297.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slide" Target="slides/slide164.xml"/><Relationship Id="rId192" Type="http://schemas.openxmlformats.org/officeDocument/2006/relationships/slide" Target="slides/slide185.xml"/><Relationship Id="rId206" Type="http://schemas.openxmlformats.org/officeDocument/2006/relationships/slide" Target="slides/slide199.xml"/><Relationship Id="rId227" Type="http://schemas.openxmlformats.org/officeDocument/2006/relationships/slide" Target="slides/slide220.xml"/><Relationship Id="rId248" Type="http://schemas.openxmlformats.org/officeDocument/2006/relationships/slide" Target="slides/slide241.xml"/><Relationship Id="rId269" Type="http://schemas.openxmlformats.org/officeDocument/2006/relationships/slide" Target="slides/slide262.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280" Type="http://schemas.openxmlformats.org/officeDocument/2006/relationships/slide" Target="slides/slide273.xml"/><Relationship Id="rId315" Type="http://schemas.openxmlformats.org/officeDocument/2006/relationships/notesMaster" Target="notesMasters/notesMaster1.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slide" Target="slides/slide154.xml"/><Relationship Id="rId182" Type="http://schemas.openxmlformats.org/officeDocument/2006/relationships/slide" Target="slides/slide175.xml"/><Relationship Id="rId217" Type="http://schemas.openxmlformats.org/officeDocument/2006/relationships/slide" Target="slides/slide210.xml"/><Relationship Id="rId6" Type="http://schemas.openxmlformats.org/officeDocument/2006/relationships/slideMaster" Target="slideMasters/slideMaster6.xml"/><Relationship Id="rId238" Type="http://schemas.openxmlformats.org/officeDocument/2006/relationships/slide" Target="slides/slide231.xml"/><Relationship Id="rId259" Type="http://schemas.openxmlformats.org/officeDocument/2006/relationships/slide" Target="slides/slide252.xml"/><Relationship Id="rId23" Type="http://schemas.openxmlformats.org/officeDocument/2006/relationships/slide" Target="slides/slide16.xml"/><Relationship Id="rId119" Type="http://schemas.openxmlformats.org/officeDocument/2006/relationships/slide" Target="slides/slide112.xml"/><Relationship Id="rId270" Type="http://schemas.openxmlformats.org/officeDocument/2006/relationships/slide" Target="slides/slide263.xml"/><Relationship Id="rId291" Type="http://schemas.openxmlformats.org/officeDocument/2006/relationships/slide" Target="slides/slide284.xml"/><Relationship Id="rId305" Type="http://schemas.openxmlformats.org/officeDocument/2006/relationships/slide" Target="slides/slide298.xml"/><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slide" Target="slides/slide165.xml"/><Relationship Id="rId193" Type="http://schemas.openxmlformats.org/officeDocument/2006/relationships/slide" Target="slides/slide186.xml"/><Relationship Id="rId207" Type="http://schemas.openxmlformats.org/officeDocument/2006/relationships/slide" Target="slides/slide200.xml"/><Relationship Id="rId228" Type="http://schemas.openxmlformats.org/officeDocument/2006/relationships/slide" Target="slides/slide221.xml"/><Relationship Id="rId249" Type="http://schemas.openxmlformats.org/officeDocument/2006/relationships/slide" Target="slides/slide242.xml"/><Relationship Id="rId13" Type="http://schemas.openxmlformats.org/officeDocument/2006/relationships/slide" Target="slides/slide6.xml"/><Relationship Id="rId109" Type="http://schemas.openxmlformats.org/officeDocument/2006/relationships/slide" Target="slides/slide102.xml"/><Relationship Id="rId260" Type="http://schemas.openxmlformats.org/officeDocument/2006/relationships/slide" Target="slides/slide253.xml"/><Relationship Id="rId281" Type="http://schemas.openxmlformats.org/officeDocument/2006/relationships/slide" Target="slides/slide274.xml"/><Relationship Id="rId316" Type="http://schemas.openxmlformats.org/officeDocument/2006/relationships/presProps" Target="presProps.xml"/><Relationship Id="rId34" Type="http://schemas.openxmlformats.org/officeDocument/2006/relationships/slide" Target="slides/slide27.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20" Type="http://schemas.openxmlformats.org/officeDocument/2006/relationships/slide" Target="slides/slide113.xml"/><Relationship Id="rId141" Type="http://schemas.openxmlformats.org/officeDocument/2006/relationships/slide" Target="slides/slide134.xml"/><Relationship Id="rId7" Type="http://schemas.openxmlformats.org/officeDocument/2006/relationships/slideMaster" Target="slideMasters/slideMaster7.xml"/><Relationship Id="rId162" Type="http://schemas.openxmlformats.org/officeDocument/2006/relationships/slide" Target="slides/slide155.xml"/><Relationship Id="rId183" Type="http://schemas.openxmlformats.org/officeDocument/2006/relationships/slide" Target="slides/slide176.xml"/><Relationship Id="rId218" Type="http://schemas.openxmlformats.org/officeDocument/2006/relationships/slide" Target="slides/slide211.xml"/><Relationship Id="rId239" Type="http://schemas.openxmlformats.org/officeDocument/2006/relationships/slide" Target="slides/slide232.xml"/><Relationship Id="rId250" Type="http://schemas.openxmlformats.org/officeDocument/2006/relationships/slide" Target="slides/slide243.xml"/><Relationship Id="rId271" Type="http://schemas.openxmlformats.org/officeDocument/2006/relationships/slide" Target="slides/slide264.xml"/><Relationship Id="rId292" Type="http://schemas.openxmlformats.org/officeDocument/2006/relationships/slide" Target="slides/slide285.xml"/><Relationship Id="rId306" Type="http://schemas.openxmlformats.org/officeDocument/2006/relationships/slide" Target="slides/slide299.xml"/><Relationship Id="rId24" Type="http://schemas.openxmlformats.org/officeDocument/2006/relationships/slide" Target="slides/slide17.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31" Type="http://schemas.openxmlformats.org/officeDocument/2006/relationships/slide" Target="slides/slide124.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208" Type="http://schemas.openxmlformats.org/officeDocument/2006/relationships/slide" Target="slides/slide201.xml"/><Relationship Id="rId229" Type="http://schemas.openxmlformats.org/officeDocument/2006/relationships/slide" Target="slides/slide222.xml"/><Relationship Id="rId19" Type="http://schemas.openxmlformats.org/officeDocument/2006/relationships/slide" Target="slides/slide12.xml"/><Relationship Id="rId224" Type="http://schemas.openxmlformats.org/officeDocument/2006/relationships/slide" Target="slides/slide217.xml"/><Relationship Id="rId240" Type="http://schemas.openxmlformats.org/officeDocument/2006/relationships/slide" Target="slides/slide233.xml"/><Relationship Id="rId245" Type="http://schemas.openxmlformats.org/officeDocument/2006/relationships/slide" Target="slides/slide238.xml"/><Relationship Id="rId261" Type="http://schemas.openxmlformats.org/officeDocument/2006/relationships/slide" Target="slides/slide254.xml"/><Relationship Id="rId266" Type="http://schemas.openxmlformats.org/officeDocument/2006/relationships/slide" Target="slides/slide259.xml"/><Relationship Id="rId287" Type="http://schemas.openxmlformats.org/officeDocument/2006/relationships/slide" Target="slides/slide280.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282" Type="http://schemas.openxmlformats.org/officeDocument/2006/relationships/slide" Target="slides/slide275.xml"/><Relationship Id="rId312" Type="http://schemas.openxmlformats.org/officeDocument/2006/relationships/slide" Target="slides/slide305.xml"/><Relationship Id="rId317"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189" Type="http://schemas.openxmlformats.org/officeDocument/2006/relationships/slide" Target="slides/slide182.xml"/><Relationship Id="rId219" Type="http://schemas.openxmlformats.org/officeDocument/2006/relationships/slide" Target="slides/slide212.xml"/><Relationship Id="rId3" Type="http://schemas.openxmlformats.org/officeDocument/2006/relationships/slideMaster" Target="slideMasters/slideMaster3.xml"/><Relationship Id="rId214" Type="http://schemas.openxmlformats.org/officeDocument/2006/relationships/slide" Target="slides/slide207.xml"/><Relationship Id="rId230" Type="http://schemas.openxmlformats.org/officeDocument/2006/relationships/slide" Target="slides/slide223.xml"/><Relationship Id="rId235" Type="http://schemas.openxmlformats.org/officeDocument/2006/relationships/slide" Target="slides/slide228.xml"/><Relationship Id="rId251" Type="http://schemas.openxmlformats.org/officeDocument/2006/relationships/slide" Target="slides/slide244.xml"/><Relationship Id="rId256" Type="http://schemas.openxmlformats.org/officeDocument/2006/relationships/slide" Target="slides/slide249.xml"/><Relationship Id="rId277" Type="http://schemas.openxmlformats.org/officeDocument/2006/relationships/slide" Target="slides/slide270.xml"/><Relationship Id="rId298" Type="http://schemas.openxmlformats.org/officeDocument/2006/relationships/slide" Target="slides/slide291.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72" Type="http://schemas.openxmlformats.org/officeDocument/2006/relationships/slide" Target="slides/slide265.xml"/><Relationship Id="rId293" Type="http://schemas.openxmlformats.org/officeDocument/2006/relationships/slide" Target="slides/slide286.xml"/><Relationship Id="rId302" Type="http://schemas.openxmlformats.org/officeDocument/2006/relationships/slide" Target="slides/slide295.xml"/><Relationship Id="rId307" Type="http://schemas.openxmlformats.org/officeDocument/2006/relationships/slide" Target="slides/slide30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95" Type="http://schemas.openxmlformats.org/officeDocument/2006/relationships/slide" Target="slides/slide188.xml"/><Relationship Id="rId209" Type="http://schemas.openxmlformats.org/officeDocument/2006/relationships/slide" Target="slides/slide202.xml"/><Relationship Id="rId190" Type="http://schemas.openxmlformats.org/officeDocument/2006/relationships/slide" Target="slides/slide183.xml"/><Relationship Id="rId204" Type="http://schemas.openxmlformats.org/officeDocument/2006/relationships/slide" Target="slides/slide197.xml"/><Relationship Id="rId220" Type="http://schemas.openxmlformats.org/officeDocument/2006/relationships/slide" Target="slides/slide213.xml"/><Relationship Id="rId225" Type="http://schemas.openxmlformats.org/officeDocument/2006/relationships/slide" Target="slides/slide218.xml"/><Relationship Id="rId241" Type="http://schemas.openxmlformats.org/officeDocument/2006/relationships/slide" Target="slides/slide234.xml"/><Relationship Id="rId246" Type="http://schemas.openxmlformats.org/officeDocument/2006/relationships/slide" Target="slides/slide239.xml"/><Relationship Id="rId267" Type="http://schemas.openxmlformats.org/officeDocument/2006/relationships/slide" Target="slides/slide260.xml"/><Relationship Id="rId288" Type="http://schemas.openxmlformats.org/officeDocument/2006/relationships/slide" Target="slides/slide281.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262" Type="http://schemas.openxmlformats.org/officeDocument/2006/relationships/slide" Target="slides/slide255.xml"/><Relationship Id="rId283" Type="http://schemas.openxmlformats.org/officeDocument/2006/relationships/slide" Target="slides/slide276.xml"/><Relationship Id="rId313" Type="http://schemas.openxmlformats.org/officeDocument/2006/relationships/slide" Target="slides/slide306.xml"/><Relationship Id="rId318" Type="http://schemas.openxmlformats.org/officeDocument/2006/relationships/theme" Target="theme/theme1.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slide" Target="slides/slide178.xml"/><Relationship Id="rId4" Type="http://schemas.openxmlformats.org/officeDocument/2006/relationships/slideMaster" Target="slideMasters/slideMaster4.xml"/><Relationship Id="rId9" Type="http://schemas.openxmlformats.org/officeDocument/2006/relationships/slide" Target="slides/slide2.xml"/><Relationship Id="rId180" Type="http://schemas.openxmlformats.org/officeDocument/2006/relationships/slide" Target="slides/slide173.xml"/><Relationship Id="rId210" Type="http://schemas.openxmlformats.org/officeDocument/2006/relationships/slide" Target="slides/slide203.xml"/><Relationship Id="rId215" Type="http://schemas.openxmlformats.org/officeDocument/2006/relationships/slide" Target="slides/slide208.xml"/><Relationship Id="rId236" Type="http://schemas.openxmlformats.org/officeDocument/2006/relationships/slide" Target="slides/slide229.xml"/><Relationship Id="rId257" Type="http://schemas.openxmlformats.org/officeDocument/2006/relationships/slide" Target="slides/slide250.xml"/><Relationship Id="rId278" Type="http://schemas.openxmlformats.org/officeDocument/2006/relationships/slide" Target="slides/slide271.xml"/><Relationship Id="rId26" Type="http://schemas.openxmlformats.org/officeDocument/2006/relationships/slide" Target="slides/slide19.xml"/><Relationship Id="rId231" Type="http://schemas.openxmlformats.org/officeDocument/2006/relationships/slide" Target="slides/slide224.xml"/><Relationship Id="rId252" Type="http://schemas.openxmlformats.org/officeDocument/2006/relationships/slide" Target="slides/slide245.xml"/><Relationship Id="rId273" Type="http://schemas.openxmlformats.org/officeDocument/2006/relationships/slide" Target="slides/slide266.xml"/><Relationship Id="rId294" Type="http://schemas.openxmlformats.org/officeDocument/2006/relationships/slide" Target="slides/slide287.xml"/><Relationship Id="rId308" Type="http://schemas.openxmlformats.org/officeDocument/2006/relationships/slide" Target="slides/slide301.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221" Type="http://schemas.openxmlformats.org/officeDocument/2006/relationships/slide" Target="slides/slide214.xml"/><Relationship Id="rId242" Type="http://schemas.openxmlformats.org/officeDocument/2006/relationships/slide" Target="slides/slide235.xml"/><Relationship Id="rId263" Type="http://schemas.openxmlformats.org/officeDocument/2006/relationships/slide" Target="slides/slide256.xml"/><Relationship Id="rId284" Type="http://schemas.openxmlformats.org/officeDocument/2006/relationships/slide" Target="slides/slide277.xml"/><Relationship Id="rId319" Type="http://schemas.openxmlformats.org/officeDocument/2006/relationships/tableStyles" Target="tableStyles.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11" Type="http://schemas.openxmlformats.org/officeDocument/2006/relationships/slide" Target="slides/slide204.xml"/><Relationship Id="rId232" Type="http://schemas.openxmlformats.org/officeDocument/2006/relationships/slide" Target="slides/slide225.xml"/><Relationship Id="rId253" Type="http://schemas.openxmlformats.org/officeDocument/2006/relationships/slide" Target="slides/slide246.xml"/><Relationship Id="rId274" Type="http://schemas.openxmlformats.org/officeDocument/2006/relationships/slide" Target="slides/slide267.xml"/><Relationship Id="rId295" Type="http://schemas.openxmlformats.org/officeDocument/2006/relationships/slide" Target="slides/slide288.xml"/><Relationship Id="rId309" Type="http://schemas.openxmlformats.org/officeDocument/2006/relationships/slide" Target="slides/slide302.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 Id="rId201" Type="http://schemas.openxmlformats.org/officeDocument/2006/relationships/slide" Target="slides/slide194.xml"/><Relationship Id="rId222" Type="http://schemas.openxmlformats.org/officeDocument/2006/relationships/slide" Target="slides/slide215.xml"/><Relationship Id="rId243" Type="http://schemas.openxmlformats.org/officeDocument/2006/relationships/slide" Target="slides/slide236.xml"/><Relationship Id="rId264" Type="http://schemas.openxmlformats.org/officeDocument/2006/relationships/slide" Target="slides/slide257.xml"/><Relationship Id="rId285" Type="http://schemas.openxmlformats.org/officeDocument/2006/relationships/slide" Target="slides/slide278.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310" Type="http://schemas.openxmlformats.org/officeDocument/2006/relationships/slide" Target="slides/slide303.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1" Type="http://schemas.openxmlformats.org/officeDocument/2006/relationships/slideMaster" Target="slideMasters/slideMaster1.xml"/><Relationship Id="rId212" Type="http://schemas.openxmlformats.org/officeDocument/2006/relationships/slide" Target="slides/slide205.xml"/><Relationship Id="rId233" Type="http://schemas.openxmlformats.org/officeDocument/2006/relationships/slide" Target="slides/slide226.xml"/><Relationship Id="rId254" Type="http://schemas.openxmlformats.org/officeDocument/2006/relationships/slide" Target="slides/slide247.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275" Type="http://schemas.openxmlformats.org/officeDocument/2006/relationships/slide" Target="slides/slide268.xml"/><Relationship Id="rId296" Type="http://schemas.openxmlformats.org/officeDocument/2006/relationships/slide" Target="slides/slide289.xml"/><Relationship Id="rId300" Type="http://schemas.openxmlformats.org/officeDocument/2006/relationships/slide" Target="slides/slide293.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202" Type="http://schemas.openxmlformats.org/officeDocument/2006/relationships/slide" Target="slides/slide195.xml"/><Relationship Id="rId223" Type="http://schemas.openxmlformats.org/officeDocument/2006/relationships/slide" Target="slides/slide216.xml"/><Relationship Id="rId244" Type="http://schemas.openxmlformats.org/officeDocument/2006/relationships/slide" Target="slides/slide237.xml"/><Relationship Id="rId18" Type="http://schemas.openxmlformats.org/officeDocument/2006/relationships/slide" Target="slides/slide11.xml"/><Relationship Id="rId39" Type="http://schemas.openxmlformats.org/officeDocument/2006/relationships/slide" Target="slides/slide32.xml"/><Relationship Id="rId265" Type="http://schemas.openxmlformats.org/officeDocument/2006/relationships/slide" Target="slides/slide258.xml"/><Relationship Id="rId286" Type="http://schemas.openxmlformats.org/officeDocument/2006/relationships/slide" Target="slides/slide279.xml"/><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311" Type="http://schemas.openxmlformats.org/officeDocument/2006/relationships/slide" Target="slides/slide304.xml"/><Relationship Id="rId71" Type="http://schemas.openxmlformats.org/officeDocument/2006/relationships/slide" Target="slides/slide64.xml"/><Relationship Id="rId92" Type="http://schemas.openxmlformats.org/officeDocument/2006/relationships/slide" Target="slides/slide85.xml"/><Relationship Id="rId213" Type="http://schemas.openxmlformats.org/officeDocument/2006/relationships/slide" Target="slides/slide206.xml"/><Relationship Id="rId234" Type="http://schemas.openxmlformats.org/officeDocument/2006/relationships/slide" Target="slides/slide227.xml"/><Relationship Id="rId2" Type="http://schemas.openxmlformats.org/officeDocument/2006/relationships/slideMaster" Target="slideMasters/slideMaster2.xml"/><Relationship Id="rId29" Type="http://schemas.openxmlformats.org/officeDocument/2006/relationships/slide" Target="slides/slide22.xml"/><Relationship Id="rId255" Type="http://schemas.openxmlformats.org/officeDocument/2006/relationships/slide" Target="slides/slide248.xml"/><Relationship Id="rId276" Type="http://schemas.openxmlformats.org/officeDocument/2006/relationships/slide" Target="slides/slide269.xml"/><Relationship Id="rId297" Type="http://schemas.openxmlformats.org/officeDocument/2006/relationships/slide" Target="slides/slide290.xml"/><Relationship Id="rId40" Type="http://schemas.openxmlformats.org/officeDocument/2006/relationships/slide" Target="slides/slide33.xml"/><Relationship Id="rId115" Type="http://schemas.openxmlformats.org/officeDocument/2006/relationships/slide" Target="slides/slide108.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301" Type="http://schemas.openxmlformats.org/officeDocument/2006/relationships/slide" Target="slides/slide294.xml"/><Relationship Id="rId61" Type="http://schemas.openxmlformats.org/officeDocument/2006/relationships/slide" Target="slides/slide54.xml"/><Relationship Id="rId82" Type="http://schemas.openxmlformats.org/officeDocument/2006/relationships/slide" Target="slides/slide75.xml"/><Relationship Id="rId199" Type="http://schemas.openxmlformats.org/officeDocument/2006/relationships/slide" Target="slides/slide192.xml"/><Relationship Id="rId203" Type="http://schemas.openxmlformats.org/officeDocument/2006/relationships/slide" Target="slides/slide1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1396"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51397"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EA450A-DB66-4426-A8EA-08CACD1C318A}" type="datetimeFigureOut">
              <a:rPr lang="en-IN"/>
              <a:t>17-11-2024</a:t>
            </a:fld>
            <a:endParaRPr lang="en-IN"/>
          </a:p>
        </p:txBody>
      </p:sp>
      <p:sp>
        <p:nvSpPr>
          <p:cNvPr id="1051398"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1051399"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51400"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51401"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C30A8-4AF4-43C4-AF36-7A2CA2262CB3}" type="slidenum">
              <a:rPr lang="en-IN"/>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39" name="Slide Image Placeholder 1"/>
          <p:cNvSpPr>
            <a:spLocks noGrp="1" noRot="1" noChangeAspect="1"/>
          </p:cNvSpPr>
          <p:nvPr>
            <p:ph type="sldImg"/>
          </p:nvPr>
        </p:nvSpPr>
        <p:spPr/>
      </p:sp>
      <p:sp>
        <p:nvSpPr>
          <p:cNvPr id="1050240" name="Notes Placeholder 2"/>
          <p:cNvSpPr>
            <a:spLocks noGrp="1"/>
          </p:cNvSpPr>
          <p:nvPr>
            <p:ph type="body" idx="1"/>
          </p:nvPr>
        </p:nvSpPr>
        <p:spPr/>
        <p:txBody>
          <a:bodyPr/>
          <a:lstStyle/>
          <a:p>
            <a:endParaRPr lang="en-US" dirty="0"/>
          </a:p>
        </p:txBody>
      </p:sp>
      <p:sp>
        <p:nvSpPr>
          <p:cNvPr id="1050241" name="Slide Number Placeholder 3"/>
          <p:cNvSpPr>
            <a:spLocks noGrp="1"/>
          </p:cNvSpPr>
          <p:nvPr>
            <p:ph type="sldNum" sz="quarter" idx="5"/>
          </p:nvPr>
        </p:nvSpPr>
        <p:spPr/>
        <p:txBody>
          <a:bodyPr/>
          <a:lstStyle/>
          <a:p>
            <a:fld id="{EF9C30A8-4AF4-43C4-AF36-7A2CA2262CB3}" type="slidenum">
              <a:rPr lang="en-IN"/>
              <a:t>13</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16" name="Slide Image Placeholder 1"/>
          <p:cNvSpPr>
            <a:spLocks noGrp="1" noRot="1" noChangeAspect="1"/>
          </p:cNvSpPr>
          <p:nvPr>
            <p:ph type="sldImg"/>
          </p:nvPr>
        </p:nvSpPr>
        <p:spPr/>
      </p:sp>
      <p:sp>
        <p:nvSpPr>
          <p:cNvPr id="1050417" name="Notes Placeholder 2"/>
          <p:cNvSpPr>
            <a:spLocks noGrp="1"/>
          </p:cNvSpPr>
          <p:nvPr>
            <p:ph type="body" idx="1"/>
          </p:nvPr>
        </p:nvSpPr>
        <p:spPr/>
        <p:txBody>
          <a:bodyPr/>
          <a:lstStyle/>
          <a:p>
            <a:endParaRPr lang="en-IN" dirty="0"/>
          </a:p>
        </p:txBody>
      </p:sp>
      <p:sp>
        <p:nvSpPr>
          <p:cNvPr id="1050418"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F80FEF15-137B-4D07-A0E2-4B70E80F3EC8}" type="slidenum">
              <a:rPr kumimoji="0" lang="en-I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pPr>
              <a:t>68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63"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D562323-4BC5-41D4-940C-974BCFBCD66E}" type="slidenum">
              <a:rPr lang="en-US" sz="1300">
                <a:latin typeface="Times New Roman" panose="02020603050405020304" pitchFamily="18" charset="0"/>
              </a:rPr>
              <a:t>283</a:t>
            </a:fld>
            <a:endParaRPr lang="en-US" sz="1300">
              <a:latin typeface="Times New Roman" panose="02020603050405020304" pitchFamily="18" charset="0"/>
            </a:endParaRPr>
          </a:p>
        </p:txBody>
      </p:sp>
      <p:sp>
        <p:nvSpPr>
          <p:cNvPr id="1051264" name="Rectangle 2"/>
          <p:cNvSpPr>
            <a:spLocks noGrp="1" noRot="1" noChangeAspect="1" noChangeArrowheads="1" noTextEdit="1"/>
          </p:cNvSpPr>
          <p:nvPr>
            <p:ph type="sldImg"/>
          </p:nvPr>
        </p:nvSpPr>
        <p:spPr/>
      </p:sp>
      <p:sp>
        <p:nvSpPr>
          <p:cNvPr id="1051265"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68"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2472FEC-EF0C-432B-A1DB-BCF36ED97B7B}" type="slidenum">
              <a:rPr lang="en-US" sz="1300">
                <a:latin typeface="Times New Roman" panose="02020603050405020304" pitchFamily="18" charset="0"/>
              </a:rPr>
              <a:t>284</a:t>
            </a:fld>
            <a:endParaRPr lang="en-US" sz="1300">
              <a:latin typeface="Times New Roman" panose="02020603050405020304" pitchFamily="18" charset="0"/>
            </a:endParaRPr>
          </a:p>
        </p:txBody>
      </p:sp>
      <p:sp>
        <p:nvSpPr>
          <p:cNvPr id="1051269" name="Rectangle 2"/>
          <p:cNvSpPr>
            <a:spLocks noGrp="1" noRot="1" noChangeAspect="1" noChangeArrowheads="1" noTextEdit="1"/>
          </p:cNvSpPr>
          <p:nvPr>
            <p:ph type="sldImg"/>
          </p:nvPr>
        </p:nvSpPr>
        <p:spPr/>
      </p:sp>
      <p:sp>
        <p:nvSpPr>
          <p:cNvPr id="1051270"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74"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7EED146-5021-4B85-AF7D-84E9833B0C81}" type="slidenum">
              <a:rPr lang="en-US" sz="1300">
                <a:latin typeface="Times New Roman" panose="02020603050405020304" pitchFamily="18" charset="0"/>
              </a:rPr>
              <a:t>285</a:t>
            </a:fld>
            <a:endParaRPr lang="en-US" sz="1300">
              <a:latin typeface="Times New Roman" panose="02020603050405020304" pitchFamily="18" charset="0"/>
            </a:endParaRPr>
          </a:p>
        </p:txBody>
      </p:sp>
      <p:sp>
        <p:nvSpPr>
          <p:cNvPr id="1051275" name="Rectangle 2"/>
          <p:cNvSpPr>
            <a:spLocks noGrp="1" noRot="1" noChangeAspect="1" noChangeArrowheads="1" noTextEdit="1"/>
          </p:cNvSpPr>
          <p:nvPr>
            <p:ph type="sldImg"/>
          </p:nvPr>
        </p:nvSpPr>
        <p:spPr/>
      </p:sp>
      <p:sp>
        <p:nvSpPr>
          <p:cNvPr id="1051276"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79"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7E6D274-1FCB-4715-981B-214D5D99C9CE}" type="slidenum">
              <a:rPr lang="en-US" sz="1300">
                <a:latin typeface="Times New Roman" panose="02020603050405020304" pitchFamily="18" charset="0"/>
              </a:rPr>
              <a:t>286</a:t>
            </a:fld>
            <a:endParaRPr lang="en-US" sz="1300">
              <a:latin typeface="Times New Roman" panose="02020603050405020304" pitchFamily="18" charset="0"/>
            </a:endParaRPr>
          </a:p>
        </p:txBody>
      </p:sp>
      <p:sp>
        <p:nvSpPr>
          <p:cNvPr id="1051280" name="Rectangle 2"/>
          <p:cNvSpPr>
            <a:spLocks noGrp="1" noRot="1" noChangeAspect="1" noChangeArrowheads="1" noTextEdit="1"/>
          </p:cNvSpPr>
          <p:nvPr>
            <p:ph type="sldImg"/>
          </p:nvPr>
        </p:nvSpPr>
        <p:spPr/>
      </p:sp>
      <p:sp>
        <p:nvSpPr>
          <p:cNvPr id="1051281"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84"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9EC5A2C-E804-426B-9821-36ED93557A4E}" type="slidenum">
              <a:rPr lang="en-US" sz="1300">
                <a:latin typeface="Times New Roman" panose="02020603050405020304" pitchFamily="18" charset="0"/>
              </a:rPr>
              <a:t>287</a:t>
            </a:fld>
            <a:endParaRPr lang="en-US" sz="1300">
              <a:latin typeface="Times New Roman" panose="02020603050405020304" pitchFamily="18" charset="0"/>
            </a:endParaRPr>
          </a:p>
        </p:txBody>
      </p:sp>
      <p:sp>
        <p:nvSpPr>
          <p:cNvPr id="1051285" name="Rectangle 2"/>
          <p:cNvSpPr>
            <a:spLocks noGrp="1" noRot="1" noChangeAspect="1" noChangeArrowheads="1" noTextEdit="1"/>
          </p:cNvSpPr>
          <p:nvPr>
            <p:ph type="sldImg"/>
          </p:nvPr>
        </p:nvSpPr>
        <p:spPr/>
      </p:sp>
      <p:sp>
        <p:nvSpPr>
          <p:cNvPr id="1051286"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89"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F986864-C08E-42C7-9A85-73A0E9C7BB2B}" type="slidenum">
              <a:rPr lang="en-US" sz="1300">
                <a:latin typeface="Times New Roman" panose="02020603050405020304" pitchFamily="18" charset="0"/>
              </a:rPr>
              <a:t>288</a:t>
            </a:fld>
            <a:endParaRPr lang="en-US" sz="1300">
              <a:latin typeface="Times New Roman" panose="02020603050405020304" pitchFamily="18" charset="0"/>
            </a:endParaRPr>
          </a:p>
        </p:txBody>
      </p:sp>
      <p:sp>
        <p:nvSpPr>
          <p:cNvPr id="1051290" name="Rectangle 2"/>
          <p:cNvSpPr>
            <a:spLocks noGrp="1" noRot="1" noChangeAspect="1" noChangeArrowheads="1" noTextEdit="1"/>
          </p:cNvSpPr>
          <p:nvPr>
            <p:ph type="sldImg"/>
          </p:nvPr>
        </p:nvSpPr>
        <p:spPr/>
      </p:sp>
      <p:sp>
        <p:nvSpPr>
          <p:cNvPr id="1051291"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94"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F2D086E-6137-403F-8E31-D364BD6A996F}" type="slidenum">
              <a:rPr lang="en-US" sz="1300">
                <a:latin typeface="Times New Roman" panose="02020603050405020304" pitchFamily="18" charset="0"/>
              </a:rPr>
              <a:t>289</a:t>
            </a:fld>
            <a:endParaRPr lang="en-US" sz="1300">
              <a:latin typeface="Times New Roman" panose="02020603050405020304" pitchFamily="18" charset="0"/>
            </a:endParaRPr>
          </a:p>
        </p:txBody>
      </p:sp>
      <p:sp>
        <p:nvSpPr>
          <p:cNvPr id="1051295" name="Rectangle 2"/>
          <p:cNvSpPr>
            <a:spLocks noGrp="1" noRot="1" noChangeAspect="1" noChangeArrowheads="1" noTextEdit="1"/>
          </p:cNvSpPr>
          <p:nvPr>
            <p:ph type="sldImg"/>
          </p:nvPr>
        </p:nvSpPr>
        <p:spPr/>
      </p:sp>
      <p:sp>
        <p:nvSpPr>
          <p:cNvPr id="1051296"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99"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EF42D24-0D1A-4B61-844E-E57367BBC2D0}" type="slidenum">
              <a:rPr lang="en-US" sz="1300">
                <a:latin typeface="Times New Roman" panose="02020603050405020304" pitchFamily="18" charset="0"/>
              </a:rPr>
              <a:t>290</a:t>
            </a:fld>
            <a:endParaRPr lang="en-US" sz="1300">
              <a:latin typeface="Times New Roman" panose="02020603050405020304" pitchFamily="18" charset="0"/>
            </a:endParaRPr>
          </a:p>
        </p:txBody>
      </p:sp>
      <p:sp>
        <p:nvSpPr>
          <p:cNvPr id="1051300" name="Rectangle 2"/>
          <p:cNvSpPr>
            <a:spLocks noGrp="1" noRot="1" noChangeAspect="1" noChangeArrowheads="1" noTextEdit="1"/>
          </p:cNvSpPr>
          <p:nvPr>
            <p:ph type="sldImg"/>
          </p:nvPr>
        </p:nvSpPr>
        <p:spPr/>
      </p:sp>
      <p:sp>
        <p:nvSpPr>
          <p:cNvPr id="1051301"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04"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47D67691-AD91-441D-B3B0-994CB8D83E37}" type="slidenum">
              <a:rPr lang="en-US" sz="1300">
                <a:latin typeface="Times New Roman" panose="02020603050405020304" pitchFamily="18" charset="0"/>
              </a:rPr>
              <a:t>291</a:t>
            </a:fld>
            <a:endParaRPr lang="en-US" sz="1300">
              <a:latin typeface="Times New Roman" panose="02020603050405020304" pitchFamily="18" charset="0"/>
            </a:endParaRPr>
          </a:p>
        </p:txBody>
      </p:sp>
      <p:sp>
        <p:nvSpPr>
          <p:cNvPr id="1051305" name="Rectangle 2"/>
          <p:cNvSpPr>
            <a:spLocks noGrp="1" noRot="1" noChangeAspect="1" noChangeArrowheads="1" noTextEdit="1"/>
          </p:cNvSpPr>
          <p:nvPr>
            <p:ph type="sldImg"/>
          </p:nvPr>
        </p:nvSpPr>
        <p:spPr/>
      </p:sp>
      <p:sp>
        <p:nvSpPr>
          <p:cNvPr id="1051306"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10"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6A419D3-4B5C-4BA7-979E-A380F93B2470}" type="slidenum">
              <a:rPr lang="en-US" sz="1300">
                <a:latin typeface="Times New Roman" panose="02020603050405020304" pitchFamily="18" charset="0"/>
              </a:rPr>
              <a:t>292</a:t>
            </a:fld>
            <a:endParaRPr lang="en-US" sz="1300">
              <a:latin typeface="Times New Roman" panose="02020603050405020304" pitchFamily="18" charset="0"/>
            </a:endParaRPr>
          </a:p>
        </p:txBody>
      </p:sp>
      <p:sp>
        <p:nvSpPr>
          <p:cNvPr id="1051311" name="Rectangle 2"/>
          <p:cNvSpPr>
            <a:spLocks noGrp="1" noRot="1" noChangeAspect="1" noChangeArrowheads="1" noTextEdit="1"/>
          </p:cNvSpPr>
          <p:nvPr>
            <p:ph type="sldImg"/>
          </p:nvPr>
        </p:nvSpPr>
        <p:spPr/>
      </p:sp>
      <p:sp>
        <p:nvSpPr>
          <p:cNvPr id="1051312"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21" name="Slide Image Placeholder 1"/>
          <p:cNvSpPr>
            <a:spLocks noGrp="1" noRot="1" noChangeAspect="1"/>
          </p:cNvSpPr>
          <p:nvPr>
            <p:ph type="sldImg"/>
          </p:nvPr>
        </p:nvSpPr>
        <p:spPr/>
      </p:sp>
      <p:sp>
        <p:nvSpPr>
          <p:cNvPr id="1050422" name="Notes Placeholder 2"/>
          <p:cNvSpPr>
            <a:spLocks noGrp="1"/>
          </p:cNvSpPr>
          <p:nvPr>
            <p:ph type="body" idx="1"/>
          </p:nvPr>
        </p:nvSpPr>
        <p:spPr/>
        <p:txBody>
          <a:bodyPr/>
          <a:lstStyle/>
          <a:p>
            <a:endParaRPr lang="en-IN" dirty="0"/>
          </a:p>
        </p:txBody>
      </p:sp>
      <p:sp>
        <p:nvSpPr>
          <p:cNvPr id="1050423"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F80FEF15-137B-4D07-A0E2-4B70E80F3EC8}" type="slidenum">
              <a:rPr kumimoji="0" lang="en-I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pPr>
              <a:t>69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15"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A7678A1-7115-48BE-8938-D9798934C795}" type="slidenum">
              <a:rPr lang="en-US" sz="1300">
                <a:latin typeface="Times New Roman" panose="02020603050405020304" pitchFamily="18" charset="0"/>
              </a:rPr>
              <a:t>293</a:t>
            </a:fld>
            <a:endParaRPr lang="en-US" sz="1300">
              <a:latin typeface="Times New Roman" panose="02020603050405020304" pitchFamily="18" charset="0"/>
            </a:endParaRPr>
          </a:p>
        </p:txBody>
      </p:sp>
      <p:sp>
        <p:nvSpPr>
          <p:cNvPr id="1051316" name="Rectangle 2"/>
          <p:cNvSpPr>
            <a:spLocks noGrp="1" noRot="1" noChangeAspect="1" noChangeArrowheads="1" noTextEdit="1"/>
          </p:cNvSpPr>
          <p:nvPr>
            <p:ph type="sldImg"/>
          </p:nvPr>
        </p:nvSpPr>
        <p:spPr/>
      </p:sp>
      <p:sp>
        <p:nvSpPr>
          <p:cNvPr id="1051317"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20"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62E1C68-E128-40C9-BE7D-867345BEB1C1}" type="slidenum">
              <a:rPr lang="en-US" sz="1300">
                <a:latin typeface="Times New Roman" panose="02020603050405020304" pitchFamily="18" charset="0"/>
              </a:rPr>
              <a:t>294</a:t>
            </a:fld>
            <a:endParaRPr lang="en-US" sz="1300">
              <a:latin typeface="Times New Roman" panose="02020603050405020304" pitchFamily="18" charset="0"/>
            </a:endParaRPr>
          </a:p>
        </p:txBody>
      </p:sp>
      <p:sp>
        <p:nvSpPr>
          <p:cNvPr id="1051321" name="Rectangle 2"/>
          <p:cNvSpPr>
            <a:spLocks noGrp="1" noRot="1" noChangeAspect="1" noChangeArrowheads="1" noTextEdit="1"/>
          </p:cNvSpPr>
          <p:nvPr>
            <p:ph type="sldImg"/>
          </p:nvPr>
        </p:nvSpPr>
        <p:spPr/>
      </p:sp>
      <p:sp>
        <p:nvSpPr>
          <p:cNvPr id="1051322"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25"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97D7813-7809-4C75-B8AE-1A6DDC2928F6}" type="slidenum">
              <a:rPr lang="en-US" sz="1300">
                <a:latin typeface="Times New Roman" panose="02020603050405020304" pitchFamily="18" charset="0"/>
              </a:rPr>
              <a:t>295</a:t>
            </a:fld>
            <a:endParaRPr lang="en-US" sz="1300">
              <a:latin typeface="Times New Roman" panose="02020603050405020304" pitchFamily="18" charset="0"/>
            </a:endParaRPr>
          </a:p>
        </p:txBody>
      </p:sp>
      <p:sp>
        <p:nvSpPr>
          <p:cNvPr id="1051326" name="Rectangle 2"/>
          <p:cNvSpPr>
            <a:spLocks noGrp="1" noRot="1" noChangeAspect="1" noChangeArrowheads="1" noTextEdit="1"/>
          </p:cNvSpPr>
          <p:nvPr>
            <p:ph type="sldImg"/>
          </p:nvPr>
        </p:nvSpPr>
        <p:spPr/>
      </p:sp>
      <p:sp>
        <p:nvSpPr>
          <p:cNvPr id="1051327"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30"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65469B0-3723-4C05-BB7A-3C0E58C88C42}" type="slidenum">
              <a:rPr lang="en-US" sz="1300">
                <a:latin typeface="Times New Roman" panose="02020603050405020304" pitchFamily="18" charset="0"/>
              </a:rPr>
              <a:t>296</a:t>
            </a:fld>
            <a:endParaRPr lang="en-US" sz="1300">
              <a:latin typeface="Times New Roman" panose="02020603050405020304" pitchFamily="18" charset="0"/>
            </a:endParaRPr>
          </a:p>
        </p:txBody>
      </p:sp>
      <p:sp>
        <p:nvSpPr>
          <p:cNvPr id="1051331" name="Rectangle 2"/>
          <p:cNvSpPr>
            <a:spLocks noGrp="1" noRot="1" noChangeAspect="1" noChangeArrowheads="1" noTextEdit="1"/>
          </p:cNvSpPr>
          <p:nvPr>
            <p:ph type="sldImg"/>
          </p:nvPr>
        </p:nvSpPr>
        <p:spPr/>
      </p:sp>
      <p:sp>
        <p:nvSpPr>
          <p:cNvPr id="1051332"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35"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944C227-4801-4FA5-A968-1526A3C730C8}" type="slidenum">
              <a:rPr lang="en-US" sz="1300">
                <a:latin typeface="Times New Roman" panose="02020603050405020304" pitchFamily="18" charset="0"/>
              </a:rPr>
              <a:t>297</a:t>
            </a:fld>
            <a:endParaRPr lang="en-US" sz="1300">
              <a:latin typeface="Times New Roman" panose="02020603050405020304" pitchFamily="18" charset="0"/>
            </a:endParaRPr>
          </a:p>
        </p:txBody>
      </p:sp>
      <p:sp>
        <p:nvSpPr>
          <p:cNvPr id="1051336" name="Rectangle 2"/>
          <p:cNvSpPr>
            <a:spLocks noGrp="1" noRot="1" noChangeAspect="1" noChangeArrowheads="1" noTextEdit="1"/>
          </p:cNvSpPr>
          <p:nvPr>
            <p:ph type="sldImg"/>
          </p:nvPr>
        </p:nvSpPr>
        <p:spPr/>
      </p:sp>
      <p:sp>
        <p:nvSpPr>
          <p:cNvPr id="1051337"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40"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7D5615C-CA35-4CF8-8438-5C0CA3FC003B}" type="slidenum">
              <a:rPr lang="en-US" sz="1300">
                <a:latin typeface="Times New Roman" panose="02020603050405020304" pitchFamily="18" charset="0"/>
              </a:rPr>
              <a:t>298</a:t>
            </a:fld>
            <a:endParaRPr lang="en-US" sz="1300">
              <a:latin typeface="Times New Roman" panose="02020603050405020304" pitchFamily="18" charset="0"/>
            </a:endParaRPr>
          </a:p>
        </p:txBody>
      </p:sp>
      <p:sp>
        <p:nvSpPr>
          <p:cNvPr id="1051341" name="Rectangle 2"/>
          <p:cNvSpPr>
            <a:spLocks noGrp="1" noRot="1" noChangeAspect="1" noChangeArrowheads="1" noTextEdit="1"/>
          </p:cNvSpPr>
          <p:nvPr>
            <p:ph type="sldImg"/>
          </p:nvPr>
        </p:nvSpPr>
        <p:spPr/>
      </p:sp>
      <p:sp>
        <p:nvSpPr>
          <p:cNvPr id="1051342"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45"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756E49E-7D47-41D3-BCA9-863DCD71C0A7}" type="slidenum">
              <a:rPr lang="en-US" sz="1300">
                <a:latin typeface="Times New Roman" panose="02020603050405020304" pitchFamily="18" charset="0"/>
              </a:rPr>
              <a:t>299</a:t>
            </a:fld>
            <a:endParaRPr lang="en-US" sz="1300">
              <a:latin typeface="Times New Roman" panose="02020603050405020304" pitchFamily="18" charset="0"/>
            </a:endParaRPr>
          </a:p>
        </p:txBody>
      </p:sp>
      <p:sp>
        <p:nvSpPr>
          <p:cNvPr id="1051346" name="Rectangle 2"/>
          <p:cNvSpPr>
            <a:spLocks noGrp="1" noRot="1" noChangeAspect="1" noChangeArrowheads="1" noTextEdit="1"/>
          </p:cNvSpPr>
          <p:nvPr>
            <p:ph type="sldImg"/>
          </p:nvPr>
        </p:nvSpPr>
        <p:spPr/>
      </p:sp>
      <p:sp>
        <p:nvSpPr>
          <p:cNvPr id="1051347"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49"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BFF29A7-C61A-43E8-9166-0CEBB0BD7400}" type="slidenum">
              <a:rPr lang="en-US" sz="1300">
                <a:latin typeface="Times New Roman" panose="02020603050405020304" pitchFamily="18" charset="0"/>
              </a:rPr>
              <a:t>300</a:t>
            </a:fld>
            <a:endParaRPr lang="en-US" sz="1300">
              <a:latin typeface="Times New Roman" panose="02020603050405020304" pitchFamily="18" charset="0"/>
            </a:endParaRPr>
          </a:p>
        </p:txBody>
      </p:sp>
      <p:sp>
        <p:nvSpPr>
          <p:cNvPr id="1051350" name="Rectangle 2"/>
          <p:cNvSpPr>
            <a:spLocks noGrp="1" noRot="1" noChangeAspect="1" noChangeArrowheads="1" noTextEdit="1"/>
          </p:cNvSpPr>
          <p:nvPr>
            <p:ph type="sldImg"/>
          </p:nvPr>
        </p:nvSpPr>
        <p:spPr/>
      </p:sp>
      <p:sp>
        <p:nvSpPr>
          <p:cNvPr id="1051351"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54"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DEDF710-9B15-4003-A43A-2D5F4D06E016}" type="slidenum">
              <a:rPr lang="en-US" sz="1300">
                <a:latin typeface="Times New Roman" panose="02020603050405020304" pitchFamily="18" charset="0"/>
              </a:rPr>
              <a:t>301</a:t>
            </a:fld>
            <a:endParaRPr lang="en-US" sz="1300">
              <a:latin typeface="Times New Roman" panose="02020603050405020304" pitchFamily="18" charset="0"/>
            </a:endParaRPr>
          </a:p>
        </p:txBody>
      </p:sp>
      <p:sp>
        <p:nvSpPr>
          <p:cNvPr id="1051355" name="Rectangle 2"/>
          <p:cNvSpPr>
            <a:spLocks noGrp="1" noRot="1" noChangeAspect="1" noChangeArrowheads="1" noTextEdit="1"/>
          </p:cNvSpPr>
          <p:nvPr>
            <p:ph type="sldImg"/>
          </p:nvPr>
        </p:nvSpPr>
        <p:spPr/>
      </p:sp>
      <p:sp>
        <p:nvSpPr>
          <p:cNvPr id="1051356"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61"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945EAB7-E5AD-4D85-B689-E3D80A81DB83}" type="slidenum">
              <a:rPr lang="en-US" sz="1300">
                <a:latin typeface="Times New Roman" panose="02020603050405020304" pitchFamily="18" charset="0"/>
              </a:rPr>
              <a:t>302</a:t>
            </a:fld>
            <a:endParaRPr lang="en-US" sz="1300">
              <a:latin typeface="Times New Roman" panose="02020603050405020304" pitchFamily="18" charset="0"/>
            </a:endParaRPr>
          </a:p>
        </p:txBody>
      </p:sp>
      <p:sp>
        <p:nvSpPr>
          <p:cNvPr id="1051362" name="Rectangle 2"/>
          <p:cNvSpPr>
            <a:spLocks noGrp="1" noRot="1" noChangeAspect="1" noChangeArrowheads="1" noTextEdit="1"/>
          </p:cNvSpPr>
          <p:nvPr>
            <p:ph type="sldImg"/>
          </p:nvPr>
        </p:nvSpPr>
        <p:spPr/>
      </p:sp>
      <p:sp>
        <p:nvSpPr>
          <p:cNvPr id="1051363"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53" name="Slide Image Placeholder 1"/>
          <p:cNvSpPr>
            <a:spLocks noGrp="1" noRot="1" noChangeAspect="1"/>
          </p:cNvSpPr>
          <p:nvPr>
            <p:ph type="sldImg"/>
          </p:nvPr>
        </p:nvSpPr>
        <p:spPr/>
      </p:sp>
      <p:sp>
        <p:nvSpPr>
          <p:cNvPr id="1050454" name="Notes Placeholder 2"/>
          <p:cNvSpPr>
            <a:spLocks noGrp="1"/>
          </p:cNvSpPr>
          <p:nvPr>
            <p:ph type="body" idx="1"/>
          </p:nvPr>
        </p:nvSpPr>
        <p:spPr/>
        <p:txBody>
          <a:bodyPr/>
          <a:lstStyle/>
          <a:p>
            <a:endParaRPr lang="en-IN"/>
          </a:p>
        </p:txBody>
      </p:sp>
      <p:sp>
        <p:nvSpPr>
          <p:cNvPr id="1050455" name="Slide Number Placeholder 3"/>
          <p:cNvSpPr>
            <a:spLocks noGrp="1"/>
          </p:cNvSpPr>
          <p:nvPr>
            <p:ph type="sldNum" sz="quarter" idx="10"/>
          </p:nvPr>
        </p:nvSpPr>
        <p:spPr/>
        <p:txBody>
          <a:bodyPr/>
          <a:lstStyle/>
          <a:p>
            <a:fld id="{59E3EDEF-720A-4919-B488-7B387642D692}" type="slidenum">
              <a:rPr lang="en-IN"/>
              <a:t>71</a:t>
            </a:fld>
            <a:endParaRPr lang="en-IN"/>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66"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81F69A1-E86B-4FA6-8037-3CA74236DD06}" type="slidenum">
              <a:rPr lang="en-US" sz="1300">
                <a:latin typeface="Times New Roman" panose="02020603050405020304" pitchFamily="18" charset="0"/>
              </a:rPr>
              <a:t>303</a:t>
            </a:fld>
            <a:endParaRPr lang="en-US" sz="1300">
              <a:latin typeface="Times New Roman" panose="02020603050405020304" pitchFamily="18" charset="0"/>
            </a:endParaRPr>
          </a:p>
        </p:txBody>
      </p:sp>
      <p:sp>
        <p:nvSpPr>
          <p:cNvPr id="1051367" name="Rectangle 2"/>
          <p:cNvSpPr>
            <a:spLocks noGrp="1" noRot="1" noChangeAspect="1" noChangeArrowheads="1" noTextEdit="1"/>
          </p:cNvSpPr>
          <p:nvPr>
            <p:ph type="sldImg"/>
          </p:nvPr>
        </p:nvSpPr>
        <p:spPr/>
      </p:sp>
      <p:sp>
        <p:nvSpPr>
          <p:cNvPr id="1051368"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71"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9C7FF7F-907F-4226-AFAF-CD9F5313C0B9}" type="slidenum">
              <a:rPr lang="en-US" sz="1300">
                <a:latin typeface="Times New Roman" panose="02020603050405020304" pitchFamily="18" charset="0"/>
              </a:rPr>
              <a:t>304</a:t>
            </a:fld>
            <a:endParaRPr lang="en-US" sz="1300">
              <a:latin typeface="Times New Roman" panose="02020603050405020304" pitchFamily="18" charset="0"/>
            </a:endParaRPr>
          </a:p>
        </p:txBody>
      </p:sp>
      <p:sp>
        <p:nvSpPr>
          <p:cNvPr id="1051372" name="Rectangle 2"/>
          <p:cNvSpPr>
            <a:spLocks noGrp="1" noRot="1" noChangeAspect="1" noChangeArrowheads="1" noTextEdit="1"/>
          </p:cNvSpPr>
          <p:nvPr>
            <p:ph type="sldImg"/>
          </p:nvPr>
        </p:nvSpPr>
        <p:spPr/>
      </p:sp>
      <p:sp>
        <p:nvSpPr>
          <p:cNvPr id="1051373"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76"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A894BF3-1C5B-4F40-AEE1-FF49FD93C0C8}" type="slidenum">
              <a:rPr lang="en-US" sz="1300">
                <a:latin typeface="Times New Roman" panose="02020603050405020304" pitchFamily="18" charset="0"/>
              </a:rPr>
              <a:t>305</a:t>
            </a:fld>
            <a:endParaRPr lang="en-US" sz="1300">
              <a:latin typeface="Times New Roman" panose="02020603050405020304" pitchFamily="18" charset="0"/>
            </a:endParaRPr>
          </a:p>
        </p:txBody>
      </p:sp>
      <p:sp>
        <p:nvSpPr>
          <p:cNvPr id="1051377" name="Rectangle 2"/>
          <p:cNvSpPr>
            <a:spLocks noGrp="1" noRot="1" noChangeAspect="1" noChangeArrowheads="1" noTextEdit="1"/>
          </p:cNvSpPr>
          <p:nvPr>
            <p:ph type="sldImg"/>
          </p:nvPr>
        </p:nvSpPr>
        <p:spPr/>
      </p:sp>
      <p:sp>
        <p:nvSpPr>
          <p:cNvPr id="1051378"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81"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E71150C-1E40-495B-BF0F-9DC5CF89E8E3}" type="slidenum">
              <a:rPr lang="en-US" sz="1300">
                <a:latin typeface="Times New Roman" panose="02020603050405020304" pitchFamily="18" charset="0"/>
              </a:rPr>
              <a:t>306</a:t>
            </a:fld>
            <a:endParaRPr lang="en-US" sz="1300">
              <a:latin typeface="Times New Roman" panose="02020603050405020304" pitchFamily="18" charset="0"/>
            </a:endParaRPr>
          </a:p>
        </p:txBody>
      </p:sp>
      <p:sp>
        <p:nvSpPr>
          <p:cNvPr id="1051382" name="Rectangle 2"/>
          <p:cNvSpPr>
            <a:spLocks noGrp="1" noRot="1" noChangeAspect="1" noChangeArrowheads="1" noTextEdit="1"/>
          </p:cNvSpPr>
          <p:nvPr>
            <p:ph type="sldImg"/>
          </p:nvPr>
        </p:nvSpPr>
        <p:spPr/>
      </p:sp>
      <p:sp>
        <p:nvSpPr>
          <p:cNvPr id="1051383"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4" name="Slide Image Placeholder 1"/>
          <p:cNvSpPr>
            <a:spLocks noGrp="1" noRot="1" noChangeAspect="1"/>
          </p:cNvSpPr>
          <p:nvPr>
            <p:ph type="sldImg"/>
          </p:nvPr>
        </p:nvSpPr>
        <p:spPr/>
      </p:sp>
      <p:sp>
        <p:nvSpPr>
          <p:cNvPr id="1050625" name="Notes Placeholder 2"/>
          <p:cNvSpPr>
            <a:spLocks noGrp="1"/>
          </p:cNvSpPr>
          <p:nvPr>
            <p:ph type="body" idx="1"/>
          </p:nvPr>
        </p:nvSpPr>
        <p:spPr/>
        <p:txBody>
          <a:bodyPr>
            <a:normAutofit/>
          </a:bodyPr>
          <a:lstStyle/>
          <a:p>
            <a:endParaRPr lang="en-GB" dirty="0"/>
          </a:p>
        </p:txBody>
      </p:sp>
      <p:sp>
        <p:nvSpPr>
          <p:cNvPr id="1050626" name="Slide Number Placeholder 3"/>
          <p:cNvSpPr>
            <a:spLocks noGrp="1"/>
          </p:cNvSpPr>
          <p:nvPr>
            <p:ph type="sldNum" sz="quarter" idx="10"/>
          </p:nvPr>
        </p:nvSpPr>
        <p:spPr/>
        <p:txBody>
          <a:bodyPr/>
          <a:lstStyle/>
          <a:p>
            <a:fld id="{EF9C30A8-4AF4-43C4-AF36-7A2CA2262CB3}" type="slidenum">
              <a:rPr lang="en-IN"/>
              <a:t>139</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15" name="Rectangle 7"/>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pPr>
            <a:fld id="{38AEE354-A5DF-4F4C-A078-9F9C212AFFEC}" type="slidenum">
              <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pPr>
              <a:t>171</a:t>
            </a:fld>
            <a:endPar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
        <p:nvSpPr>
          <p:cNvPr id="1050716" name="Rectangle 1026"/>
          <p:cNvSpPr>
            <a:spLocks noGrp="1" noRot="1" noChangeAspect="1" noChangeArrowheads="1" noTextEdit="1"/>
          </p:cNvSpPr>
          <p:nvPr>
            <p:ph type="sldImg"/>
          </p:nvPr>
        </p:nvSpPr>
        <p:spPr/>
      </p:sp>
      <p:sp>
        <p:nvSpPr>
          <p:cNvPr id="1050717" name="Rectangle 1027"/>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22" name="Rectangle 7"/>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pPr>
            <a:fld id="{38AEE354-A5DF-4F4C-A078-9F9C212AFFEC}" type="slidenum">
              <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pPr>
              <a:t>172</a:t>
            </a:fld>
            <a:endPar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
        <p:nvSpPr>
          <p:cNvPr id="1050723" name="Rectangle 1026"/>
          <p:cNvSpPr>
            <a:spLocks noGrp="1" noRot="1" noChangeAspect="1" noChangeArrowheads="1" noTextEdit="1"/>
          </p:cNvSpPr>
          <p:nvPr>
            <p:ph type="sldImg"/>
          </p:nvPr>
        </p:nvSpPr>
        <p:spPr/>
      </p:sp>
      <p:sp>
        <p:nvSpPr>
          <p:cNvPr id="1050724" name="Rectangle 1027"/>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29" name="Rectangle 7"/>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pPr>
            <a:fld id="{38AEE354-A5DF-4F4C-A078-9F9C212AFFEC}" type="slidenum">
              <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pPr>
              <a:t>173</a:t>
            </a:fld>
            <a:endPar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
        <p:nvSpPr>
          <p:cNvPr id="1050730" name="Rectangle 1026"/>
          <p:cNvSpPr>
            <a:spLocks noGrp="1" noRot="1" noChangeAspect="1" noChangeArrowheads="1" noTextEdit="1"/>
          </p:cNvSpPr>
          <p:nvPr>
            <p:ph type="sldImg"/>
          </p:nvPr>
        </p:nvSpPr>
        <p:spPr/>
      </p:sp>
      <p:sp>
        <p:nvSpPr>
          <p:cNvPr id="1050731" name="Rectangle 1027"/>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43" name="Rectangle 7"/>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pPr>
            <a:fld id="{38AEE354-A5DF-4F4C-A078-9F9C212AFFEC}" type="slidenum">
              <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pPr>
              <a:t>177</a:t>
            </a:fld>
            <a:endPar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
        <p:nvSpPr>
          <p:cNvPr id="1050744" name="Rectangle 1026"/>
          <p:cNvSpPr>
            <a:spLocks noGrp="1" noRot="1" noChangeAspect="1" noChangeArrowheads="1" noTextEdit="1"/>
          </p:cNvSpPr>
          <p:nvPr>
            <p:ph type="sldImg"/>
          </p:nvPr>
        </p:nvSpPr>
        <p:spPr/>
      </p:sp>
      <p:sp>
        <p:nvSpPr>
          <p:cNvPr id="1050745" name="Rectangle 1027"/>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47" name="Rectangle 7"/>
          <p:cNvSpPr>
            <a:spLocks noGrp="1" noChangeArrowheads="1"/>
          </p:cNvSpPr>
          <p:nvPr>
            <p:ph type="sldNum" sz="quarter" idx="5"/>
          </p:nvPr>
        </p:nvSpPr>
        <p:spPr/>
        <p:txBody>
          <a:bodyPr/>
          <a:lstStyle/>
          <a:p>
            <a:fld id="{B67E5EF3-8031-4E57-8C30-FC20CAC77353}" type="slidenum">
              <a:rPr lang="en-CA" altLang="en-US"/>
              <a:t>178</a:t>
            </a:fld>
            <a:endParaRPr lang="en-CA" altLang="en-US"/>
          </a:p>
        </p:txBody>
      </p:sp>
      <p:sp>
        <p:nvSpPr>
          <p:cNvPr id="1050748" name="Rectangle 2"/>
          <p:cNvSpPr>
            <a:spLocks noGrp="1" noRot="1" noChangeAspect="1" noChangeArrowheads="1" noTextEdit="1"/>
          </p:cNvSpPr>
          <p:nvPr>
            <p:ph type="sldImg"/>
          </p:nvPr>
        </p:nvSpPr>
        <p:spPr/>
      </p:sp>
      <p:sp>
        <p:nvSpPr>
          <p:cNvPr id="105074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51" name="Rectangle 7"/>
          <p:cNvSpPr>
            <a:spLocks noGrp="1" noChangeArrowheads="1"/>
          </p:cNvSpPr>
          <p:nvPr>
            <p:ph type="sldNum" sz="quarter" idx="5"/>
          </p:nvPr>
        </p:nvSpPr>
        <p:spPr/>
        <p:txBody>
          <a:bodyPr/>
          <a:lstStyle/>
          <a:p>
            <a:fld id="{21C7B5B3-43BA-4573-87DA-FE2818A59E3A}" type="slidenum">
              <a:rPr lang="en-CA" altLang="en-US"/>
              <a:t>179</a:t>
            </a:fld>
            <a:endParaRPr lang="en-CA" altLang="en-US"/>
          </a:p>
        </p:txBody>
      </p:sp>
      <p:sp>
        <p:nvSpPr>
          <p:cNvPr id="1050752" name="Rectangle 2"/>
          <p:cNvSpPr>
            <a:spLocks noGrp="1" noRot="1" noChangeAspect="1" noChangeArrowheads="1" noTextEdit="1"/>
          </p:cNvSpPr>
          <p:nvPr>
            <p:ph type="sldImg"/>
          </p:nvPr>
        </p:nvSpPr>
        <p:spPr/>
      </p:sp>
      <p:sp>
        <p:nvSpPr>
          <p:cNvPr id="105075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71" name="Slide Image Placeholder 1"/>
          <p:cNvSpPr>
            <a:spLocks noGrp="1" noRot="1" noChangeAspect="1"/>
          </p:cNvSpPr>
          <p:nvPr>
            <p:ph type="sldImg"/>
          </p:nvPr>
        </p:nvSpPr>
        <p:spPr/>
      </p:sp>
      <p:sp>
        <p:nvSpPr>
          <p:cNvPr id="1050372" name="Notes Placeholder 2"/>
          <p:cNvSpPr>
            <a:spLocks noGrp="1"/>
          </p:cNvSpPr>
          <p:nvPr>
            <p:ph type="body" idx="1"/>
          </p:nvPr>
        </p:nvSpPr>
        <p:spPr/>
        <p:txBody>
          <a:bodyPr/>
          <a:lstStyle/>
          <a:p>
            <a:endParaRPr lang="en-IN" dirty="0"/>
          </a:p>
        </p:txBody>
      </p:sp>
      <p:sp>
        <p:nvSpPr>
          <p:cNvPr id="1050373"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F80FEF15-137B-4D07-A0E2-4B70E80F3EC8}" type="slidenum">
              <a:rPr kumimoji="0" lang="en-I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pPr>
              <a:t>60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55" name="Rectangle 7"/>
          <p:cNvSpPr>
            <a:spLocks noGrp="1" noChangeArrowheads="1"/>
          </p:cNvSpPr>
          <p:nvPr>
            <p:ph type="sldNum" sz="quarter" idx="5"/>
          </p:nvPr>
        </p:nvSpPr>
        <p:spPr/>
        <p:txBody>
          <a:bodyPr/>
          <a:lstStyle/>
          <a:p>
            <a:fld id="{2CBCA224-5193-4691-ADBE-EBD1EB8029E4}" type="slidenum">
              <a:rPr lang="en-CA" altLang="en-US"/>
              <a:t>180</a:t>
            </a:fld>
            <a:endParaRPr lang="en-CA" altLang="en-US"/>
          </a:p>
        </p:txBody>
      </p:sp>
      <p:sp>
        <p:nvSpPr>
          <p:cNvPr id="1050756" name="Rectangle 2"/>
          <p:cNvSpPr>
            <a:spLocks noGrp="1" noRot="1" noChangeAspect="1" noChangeArrowheads="1" noTextEdit="1"/>
          </p:cNvSpPr>
          <p:nvPr>
            <p:ph type="sldImg"/>
          </p:nvPr>
        </p:nvSpPr>
        <p:spPr/>
      </p:sp>
      <p:sp>
        <p:nvSpPr>
          <p:cNvPr id="105075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59" name="Rectangle 7"/>
          <p:cNvSpPr>
            <a:spLocks noGrp="1" noChangeArrowheads="1"/>
          </p:cNvSpPr>
          <p:nvPr>
            <p:ph type="sldNum" sz="quarter" idx="5"/>
          </p:nvPr>
        </p:nvSpPr>
        <p:spPr/>
        <p:txBody>
          <a:bodyPr/>
          <a:lstStyle/>
          <a:p>
            <a:fld id="{05B94ACE-D992-4FA2-8B81-3926D540DE44}" type="slidenum">
              <a:rPr lang="en-CA" altLang="en-US"/>
              <a:t>181</a:t>
            </a:fld>
            <a:endParaRPr lang="en-CA" altLang="en-US"/>
          </a:p>
        </p:txBody>
      </p:sp>
      <p:sp>
        <p:nvSpPr>
          <p:cNvPr id="1050760" name="Rectangle 2"/>
          <p:cNvSpPr>
            <a:spLocks noGrp="1" noRot="1" noChangeAspect="1" noChangeArrowheads="1" noTextEdit="1"/>
          </p:cNvSpPr>
          <p:nvPr>
            <p:ph type="sldImg"/>
          </p:nvPr>
        </p:nvSpPr>
        <p:spPr/>
      </p:sp>
      <p:sp>
        <p:nvSpPr>
          <p:cNvPr id="105076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63" name="Rectangle 7"/>
          <p:cNvSpPr>
            <a:spLocks noGrp="1" noChangeArrowheads="1"/>
          </p:cNvSpPr>
          <p:nvPr>
            <p:ph type="sldNum" sz="quarter" idx="5"/>
          </p:nvPr>
        </p:nvSpPr>
        <p:spPr/>
        <p:txBody>
          <a:bodyPr/>
          <a:lstStyle/>
          <a:p>
            <a:fld id="{E5EDBCFD-5CE3-4029-AC2A-89CA1E77FAD5}" type="slidenum">
              <a:rPr lang="en-CA" altLang="en-US"/>
              <a:t>182</a:t>
            </a:fld>
            <a:endParaRPr lang="en-CA" altLang="en-US"/>
          </a:p>
        </p:txBody>
      </p:sp>
      <p:sp>
        <p:nvSpPr>
          <p:cNvPr id="1050764" name="Rectangle 2"/>
          <p:cNvSpPr>
            <a:spLocks noGrp="1" noRot="1" noChangeAspect="1" noChangeArrowheads="1" noTextEdit="1"/>
          </p:cNvSpPr>
          <p:nvPr>
            <p:ph type="sldImg"/>
          </p:nvPr>
        </p:nvSpPr>
        <p:spPr/>
      </p:sp>
      <p:sp>
        <p:nvSpPr>
          <p:cNvPr id="105076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67" name="Rectangle 7"/>
          <p:cNvSpPr>
            <a:spLocks noGrp="1" noChangeArrowheads="1"/>
          </p:cNvSpPr>
          <p:nvPr>
            <p:ph type="sldNum" sz="quarter" idx="5"/>
          </p:nvPr>
        </p:nvSpPr>
        <p:spPr/>
        <p:txBody>
          <a:bodyPr/>
          <a:lstStyle/>
          <a:p>
            <a:fld id="{2575E2D1-E7E2-469B-8F80-6EAE85D693A0}" type="slidenum">
              <a:rPr lang="en-CA" altLang="en-US"/>
              <a:t>183</a:t>
            </a:fld>
            <a:endParaRPr lang="en-CA" altLang="en-US"/>
          </a:p>
        </p:txBody>
      </p:sp>
      <p:sp>
        <p:nvSpPr>
          <p:cNvPr id="1050768" name="Rectangle 2"/>
          <p:cNvSpPr>
            <a:spLocks noGrp="1" noRot="1" noChangeAspect="1" noChangeArrowheads="1" noTextEdit="1"/>
          </p:cNvSpPr>
          <p:nvPr>
            <p:ph type="sldImg"/>
          </p:nvPr>
        </p:nvSpPr>
        <p:spPr/>
      </p:sp>
      <p:sp>
        <p:nvSpPr>
          <p:cNvPr id="105076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72" name="Rectangle 7"/>
          <p:cNvSpPr>
            <a:spLocks noGrp="1" noChangeArrowheads="1"/>
          </p:cNvSpPr>
          <p:nvPr>
            <p:ph type="sldNum" sz="quarter" idx="5"/>
          </p:nvPr>
        </p:nvSpPr>
        <p:spPr/>
        <p:txBody>
          <a:bodyPr/>
          <a:lstStyle/>
          <a:p>
            <a:fld id="{D61EE313-D4C8-4AAD-9372-0BF3BF579E48}" type="slidenum">
              <a:rPr lang="en-CA" altLang="en-US"/>
              <a:t>184</a:t>
            </a:fld>
            <a:endParaRPr lang="en-CA" altLang="en-US"/>
          </a:p>
        </p:txBody>
      </p:sp>
      <p:sp>
        <p:nvSpPr>
          <p:cNvPr id="1050773" name="Rectangle 2"/>
          <p:cNvSpPr>
            <a:spLocks noGrp="1" noRot="1" noChangeAspect="1" noChangeArrowheads="1" noTextEdit="1"/>
          </p:cNvSpPr>
          <p:nvPr>
            <p:ph type="sldImg"/>
          </p:nvPr>
        </p:nvSpPr>
        <p:spPr/>
      </p:sp>
      <p:sp>
        <p:nvSpPr>
          <p:cNvPr id="1050774"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77" name="Rectangle 7"/>
          <p:cNvSpPr>
            <a:spLocks noGrp="1" noChangeArrowheads="1"/>
          </p:cNvSpPr>
          <p:nvPr>
            <p:ph type="sldNum" sz="quarter" idx="5"/>
          </p:nvPr>
        </p:nvSpPr>
        <p:spPr/>
        <p:txBody>
          <a:bodyPr/>
          <a:lstStyle/>
          <a:p>
            <a:fld id="{58A3070A-8E61-4022-816E-4655EF656417}" type="slidenum">
              <a:rPr lang="en-CA" altLang="en-US"/>
              <a:t>185</a:t>
            </a:fld>
            <a:endParaRPr lang="en-CA" altLang="en-US"/>
          </a:p>
        </p:txBody>
      </p:sp>
      <p:sp>
        <p:nvSpPr>
          <p:cNvPr id="1050778" name="Rectangle 2"/>
          <p:cNvSpPr>
            <a:spLocks noGrp="1" noRot="1" noChangeAspect="1" noChangeArrowheads="1" noTextEdit="1"/>
          </p:cNvSpPr>
          <p:nvPr>
            <p:ph type="sldImg"/>
          </p:nvPr>
        </p:nvSpPr>
        <p:spPr/>
      </p:sp>
      <p:sp>
        <p:nvSpPr>
          <p:cNvPr id="10507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81" name="Rectangle 7"/>
          <p:cNvSpPr>
            <a:spLocks noGrp="1" noChangeArrowheads="1"/>
          </p:cNvSpPr>
          <p:nvPr>
            <p:ph type="sldNum" sz="quarter" idx="5"/>
          </p:nvPr>
        </p:nvSpPr>
        <p:spPr/>
        <p:txBody>
          <a:bodyPr/>
          <a:lstStyle/>
          <a:p>
            <a:fld id="{15829A34-8405-406D-938A-338998BC8417}" type="slidenum">
              <a:rPr lang="en-CA" altLang="en-US"/>
              <a:t>186</a:t>
            </a:fld>
            <a:endParaRPr lang="en-CA" altLang="en-US"/>
          </a:p>
        </p:txBody>
      </p:sp>
      <p:sp>
        <p:nvSpPr>
          <p:cNvPr id="1050782" name="Rectangle 2"/>
          <p:cNvSpPr>
            <a:spLocks noGrp="1" noRot="1" noChangeAspect="1" noChangeArrowheads="1" noTextEdit="1"/>
          </p:cNvSpPr>
          <p:nvPr>
            <p:ph type="sldImg"/>
          </p:nvPr>
        </p:nvSpPr>
        <p:spPr/>
      </p:sp>
      <p:sp>
        <p:nvSpPr>
          <p:cNvPr id="105078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85" name="Rectangle 7"/>
          <p:cNvSpPr>
            <a:spLocks noGrp="1" noChangeArrowheads="1"/>
          </p:cNvSpPr>
          <p:nvPr>
            <p:ph type="sldNum" sz="quarter" idx="5"/>
          </p:nvPr>
        </p:nvSpPr>
        <p:spPr/>
        <p:txBody>
          <a:bodyPr/>
          <a:lstStyle/>
          <a:p>
            <a:fld id="{74D0278D-BA97-46A6-9A24-A3B1CA82D685}" type="slidenum">
              <a:rPr lang="en-CA" altLang="en-US"/>
              <a:t>187</a:t>
            </a:fld>
            <a:endParaRPr lang="en-CA" altLang="en-US"/>
          </a:p>
        </p:txBody>
      </p:sp>
      <p:sp>
        <p:nvSpPr>
          <p:cNvPr id="1050786" name="Rectangle 2"/>
          <p:cNvSpPr>
            <a:spLocks noGrp="1" noRot="1" noChangeAspect="1" noChangeArrowheads="1" noTextEdit="1"/>
          </p:cNvSpPr>
          <p:nvPr>
            <p:ph type="sldImg"/>
          </p:nvPr>
        </p:nvSpPr>
        <p:spPr/>
      </p:sp>
      <p:sp>
        <p:nvSpPr>
          <p:cNvPr id="105078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89" name="Rectangle 7"/>
          <p:cNvSpPr>
            <a:spLocks noGrp="1" noChangeArrowheads="1"/>
          </p:cNvSpPr>
          <p:nvPr>
            <p:ph type="sldNum" sz="quarter" idx="5"/>
          </p:nvPr>
        </p:nvSpPr>
        <p:spPr/>
        <p:txBody>
          <a:bodyPr/>
          <a:lstStyle/>
          <a:p>
            <a:fld id="{FEFFA459-1E24-4FA1-B8CD-68DE0DF61667}" type="slidenum">
              <a:rPr lang="en-CA" altLang="en-US"/>
              <a:t>188</a:t>
            </a:fld>
            <a:endParaRPr lang="en-CA" altLang="en-US"/>
          </a:p>
        </p:txBody>
      </p:sp>
      <p:sp>
        <p:nvSpPr>
          <p:cNvPr id="1050790" name="Rectangle 2"/>
          <p:cNvSpPr>
            <a:spLocks noGrp="1" noRot="1" noChangeAspect="1" noChangeArrowheads="1" noTextEdit="1"/>
          </p:cNvSpPr>
          <p:nvPr>
            <p:ph type="sldImg"/>
          </p:nvPr>
        </p:nvSpPr>
        <p:spPr/>
      </p:sp>
      <p:sp>
        <p:nvSpPr>
          <p:cNvPr id="105079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94" name="Rectangle 7"/>
          <p:cNvSpPr>
            <a:spLocks noGrp="1" noChangeArrowheads="1"/>
          </p:cNvSpPr>
          <p:nvPr>
            <p:ph type="sldNum" sz="quarter" idx="5"/>
          </p:nvPr>
        </p:nvSpPr>
        <p:spPr/>
        <p:txBody>
          <a:bodyPr/>
          <a:lstStyle/>
          <a:p>
            <a:fld id="{B1939ECE-F955-4002-9C82-E37DE9CFB2E2}" type="slidenum">
              <a:rPr lang="en-CA" altLang="en-US"/>
              <a:t>189</a:t>
            </a:fld>
            <a:endParaRPr lang="en-CA" altLang="en-US"/>
          </a:p>
        </p:txBody>
      </p:sp>
      <p:sp>
        <p:nvSpPr>
          <p:cNvPr id="1050795" name="Rectangle 2"/>
          <p:cNvSpPr>
            <a:spLocks noGrp="1" noRot="1" noChangeAspect="1" noChangeArrowheads="1" noTextEdit="1"/>
          </p:cNvSpPr>
          <p:nvPr>
            <p:ph type="sldImg"/>
          </p:nvPr>
        </p:nvSpPr>
        <p:spPr/>
      </p:sp>
      <p:sp>
        <p:nvSpPr>
          <p:cNvPr id="1050796"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76" name="Slide Image Placeholder 1"/>
          <p:cNvSpPr>
            <a:spLocks noGrp="1" noRot="1" noChangeAspect="1"/>
          </p:cNvSpPr>
          <p:nvPr>
            <p:ph type="sldImg"/>
          </p:nvPr>
        </p:nvSpPr>
        <p:spPr/>
      </p:sp>
      <p:sp>
        <p:nvSpPr>
          <p:cNvPr id="1050377" name="Notes Placeholder 2"/>
          <p:cNvSpPr>
            <a:spLocks noGrp="1"/>
          </p:cNvSpPr>
          <p:nvPr>
            <p:ph type="body" idx="1"/>
          </p:nvPr>
        </p:nvSpPr>
        <p:spPr/>
        <p:txBody>
          <a:bodyPr/>
          <a:lstStyle/>
          <a:p>
            <a:endParaRPr lang="en-IN" dirty="0"/>
          </a:p>
        </p:txBody>
      </p:sp>
      <p:sp>
        <p:nvSpPr>
          <p:cNvPr id="1050378"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F80FEF15-137B-4D07-A0E2-4B70E80F3EC8}" type="slidenum">
              <a:rPr kumimoji="0" lang="en-I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pPr>
              <a:t>61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98" name="Rectangle 7"/>
          <p:cNvSpPr>
            <a:spLocks noGrp="1" noChangeArrowheads="1"/>
          </p:cNvSpPr>
          <p:nvPr>
            <p:ph type="sldNum" sz="quarter" idx="5"/>
          </p:nvPr>
        </p:nvSpPr>
        <p:spPr/>
        <p:txBody>
          <a:bodyPr/>
          <a:lstStyle/>
          <a:p>
            <a:fld id="{651D9B5A-1941-4EFF-9F22-634107F313C4}" type="slidenum">
              <a:rPr lang="en-CA" altLang="en-US"/>
              <a:t>190</a:t>
            </a:fld>
            <a:endParaRPr lang="en-CA" altLang="en-US"/>
          </a:p>
        </p:txBody>
      </p:sp>
      <p:sp>
        <p:nvSpPr>
          <p:cNvPr id="1050799" name="Rectangle 2"/>
          <p:cNvSpPr>
            <a:spLocks noGrp="1" noRot="1" noChangeAspect="1" noChangeArrowheads="1" noTextEdit="1"/>
          </p:cNvSpPr>
          <p:nvPr>
            <p:ph type="sldImg"/>
          </p:nvPr>
        </p:nvSpPr>
        <p:spPr/>
      </p:sp>
      <p:sp>
        <p:nvSpPr>
          <p:cNvPr id="1050800"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06" name="Rectangle 7"/>
          <p:cNvSpPr>
            <a:spLocks noGrp="1" noChangeArrowheads="1"/>
          </p:cNvSpPr>
          <p:nvPr>
            <p:ph type="sldNum" sz="quarter" idx="5"/>
          </p:nvPr>
        </p:nvSpPr>
        <p:spPr/>
        <p:txBody>
          <a:bodyPr/>
          <a:lstStyle/>
          <a:p>
            <a:fld id="{08CF1E2F-AE64-459E-BCB3-A354AD88A44E}" type="slidenum">
              <a:rPr lang="en-CA" altLang="en-US"/>
              <a:t>191</a:t>
            </a:fld>
            <a:endParaRPr lang="en-CA" altLang="en-US"/>
          </a:p>
        </p:txBody>
      </p:sp>
      <p:sp>
        <p:nvSpPr>
          <p:cNvPr id="1050807" name="Rectangle 2"/>
          <p:cNvSpPr>
            <a:spLocks noGrp="1" noRot="1" noChangeAspect="1" noChangeArrowheads="1" noTextEdit="1"/>
          </p:cNvSpPr>
          <p:nvPr>
            <p:ph type="sldImg"/>
          </p:nvPr>
        </p:nvSpPr>
        <p:spPr/>
      </p:sp>
      <p:sp>
        <p:nvSpPr>
          <p:cNvPr id="1050808"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10" name="Rectangle 7"/>
          <p:cNvSpPr>
            <a:spLocks noGrp="1" noChangeArrowheads="1"/>
          </p:cNvSpPr>
          <p:nvPr>
            <p:ph type="sldNum" sz="quarter" idx="5"/>
          </p:nvPr>
        </p:nvSpPr>
        <p:spPr/>
        <p:txBody>
          <a:bodyPr/>
          <a:lstStyle/>
          <a:p>
            <a:fld id="{7CDD35A6-F049-490F-A45F-3776D8E46535}" type="slidenum">
              <a:rPr lang="en-CA" altLang="en-US"/>
              <a:t>192</a:t>
            </a:fld>
            <a:endParaRPr lang="en-CA" altLang="en-US"/>
          </a:p>
        </p:txBody>
      </p:sp>
      <p:sp>
        <p:nvSpPr>
          <p:cNvPr id="1050811" name="Rectangle 2"/>
          <p:cNvSpPr>
            <a:spLocks noGrp="1" noRot="1" noChangeAspect="1" noChangeArrowheads="1" noTextEdit="1"/>
          </p:cNvSpPr>
          <p:nvPr>
            <p:ph type="sldImg"/>
          </p:nvPr>
        </p:nvSpPr>
        <p:spPr/>
      </p:sp>
      <p:sp>
        <p:nvSpPr>
          <p:cNvPr id="1050812"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15" name="Rectangle 7"/>
          <p:cNvSpPr>
            <a:spLocks noGrp="1" noChangeArrowheads="1"/>
          </p:cNvSpPr>
          <p:nvPr>
            <p:ph type="sldNum" sz="quarter" idx="5"/>
          </p:nvPr>
        </p:nvSpPr>
        <p:spPr/>
        <p:txBody>
          <a:bodyPr/>
          <a:lstStyle/>
          <a:p>
            <a:fld id="{83136D93-4C36-4D4F-90F8-C70B64C4DF2D}" type="slidenum">
              <a:rPr lang="en-CA" altLang="en-US"/>
              <a:t>193</a:t>
            </a:fld>
            <a:endParaRPr lang="en-CA" altLang="en-US"/>
          </a:p>
        </p:txBody>
      </p:sp>
      <p:sp>
        <p:nvSpPr>
          <p:cNvPr id="1050816" name="Rectangle 2"/>
          <p:cNvSpPr>
            <a:spLocks noGrp="1" noRot="1" noChangeAspect="1" noChangeArrowheads="1" noTextEdit="1"/>
          </p:cNvSpPr>
          <p:nvPr>
            <p:ph type="sldImg"/>
          </p:nvPr>
        </p:nvSpPr>
        <p:spPr/>
      </p:sp>
      <p:sp>
        <p:nvSpPr>
          <p:cNvPr id="105081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19" name="Rectangle 7"/>
          <p:cNvSpPr>
            <a:spLocks noGrp="1" noChangeArrowheads="1"/>
          </p:cNvSpPr>
          <p:nvPr>
            <p:ph type="sldNum" sz="quarter" idx="5"/>
          </p:nvPr>
        </p:nvSpPr>
        <p:spPr/>
        <p:txBody>
          <a:bodyPr/>
          <a:lstStyle/>
          <a:p>
            <a:fld id="{B758439E-BF60-4680-8DA2-6E058F6D376A}" type="slidenum">
              <a:rPr lang="en-CA" altLang="en-US"/>
              <a:t>194</a:t>
            </a:fld>
            <a:endParaRPr lang="en-CA" altLang="en-US"/>
          </a:p>
        </p:txBody>
      </p:sp>
      <p:sp>
        <p:nvSpPr>
          <p:cNvPr id="1050820" name="Rectangle 2"/>
          <p:cNvSpPr>
            <a:spLocks noGrp="1" noRot="1" noChangeAspect="1" noChangeArrowheads="1" noTextEdit="1"/>
          </p:cNvSpPr>
          <p:nvPr>
            <p:ph type="sldImg"/>
          </p:nvPr>
        </p:nvSpPr>
        <p:spPr/>
      </p:sp>
      <p:sp>
        <p:nvSpPr>
          <p:cNvPr id="105082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23" name="Rectangle 7"/>
          <p:cNvSpPr>
            <a:spLocks noGrp="1" noChangeArrowheads="1"/>
          </p:cNvSpPr>
          <p:nvPr>
            <p:ph type="sldNum" sz="quarter" idx="5"/>
          </p:nvPr>
        </p:nvSpPr>
        <p:spPr/>
        <p:txBody>
          <a:bodyPr/>
          <a:lstStyle/>
          <a:p>
            <a:fld id="{1F444016-E9D4-4C63-9F29-95DB1456C835}" type="slidenum">
              <a:rPr lang="en-CA" altLang="en-US"/>
              <a:t>195</a:t>
            </a:fld>
            <a:endParaRPr lang="en-CA" altLang="en-US"/>
          </a:p>
        </p:txBody>
      </p:sp>
      <p:sp>
        <p:nvSpPr>
          <p:cNvPr id="1050824" name="Rectangle 2"/>
          <p:cNvSpPr>
            <a:spLocks noGrp="1" noRot="1" noChangeAspect="1" noChangeArrowheads="1" noTextEdit="1"/>
          </p:cNvSpPr>
          <p:nvPr>
            <p:ph type="sldImg"/>
          </p:nvPr>
        </p:nvSpPr>
        <p:spPr/>
      </p:sp>
      <p:sp>
        <p:nvSpPr>
          <p:cNvPr id="105082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27" name="Rectangle 7"/>
          <p:cNvSpPr>
            <a:spLocks noGrp="1" noChangeArrowheads="1"/>
          </p:cNvSpPr>
          <p:nvPr>
            <p:ph type="sldNum" sz="quarter" idx="5"/>
          </p:nvPr>
        </p:nvSpPr>
        <p:spPr/>
        <p:txBody>
          <a:bodyPr/>
          <a:lstStyle/>
          <a:p>
            <a:fld id="{B94FF73B-8740-4D93-8003-8B620A02128E}" type="slidenum">
              <a:rPr lang="en-CA" altLang="en-US"/>
              <a:t>196</a:t>
            </a:fld>
            <a:endParaRPr lang="en-CA" altLang="en-US"/>
          </a:p>
        </p:txBody>
      </p:sp>
      <p:sp>
        <p:nvSpPr>
          <p:cNvPr id="1050828" name="Rectangle 2"/>
          <p:cNvSpPr>
            <a:spLocks noGrp="1" noRot="1" noChangeAspect="1" noChangeArrowheads="1" noTextEdit="1"/>
          </p:cNvSpPr>
          <p:nvPr>
            <p:ph type="sldImg"/>
          </p:nvPr>
        </p:nvSpPr>
        <p:spPr/>
      </p:sp>
      <p:sp>
        <p:nvSpPr>
          <p:cNvPr id="105082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31" name="Rectangle 7"/>
          <p:cNvSpPr>
            <a:spLocks noGrp="1" noChangeArrowheads="1"/>
          </p:cNvSpPr>
          <p:nvPr>
            <p:ph type="sldNum" sz="quarter" idx="5"/>
          </p:nvPr>
        </p:nvSpPr>
        <p:spPr/>
        <p:txBody>
          <a:bodyPr/>
          <a:lstStyle/>
          <a:p>
            <a:fld id="{806194CD-A18E-48B6-9458-E81B3E54236A}" type="slidenum">
              <a:rPr lang="en-CA" altLang="en-US"/>
              <a:t>197</a:t>
            </a:fld>
            <a:endParaRPr lang="en-CA" altLang="en-US"/>
          </a:p>
        </p:txBody>
      </p:sp>
      <p:sp>
        <p:nvSpPr>
          <p:cNvPr id="1050832" name="Rectangle 2"/>
          <p:cNvSpPr>
            <a:spLocks noGrp="1" noRot="1" noChangeAspect="1" noChangeArrowheads="1" noTextEdit="1"/>
          </p:cNvSpPr>
          <p:nvPr>
            <p:ph type="sldImg"/>
          </p:nvPr>
        </p:nvSpPr>
        <p:spPr/>
      </p:sp>
      <p:sp>
        <p:nvSpPr>
          <p:cNvPr id="105083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36" name="Rectangle 7"/>
          <p:cNvSpPr>
            <a:spLocks noGrp="1" noChangeArrowheads="1"/>
          </p:cNvSpPr>
          <p:nvPr>
            <p:ph type="sldNum" sz="quarter" idx="5"/>
          </p:nvPr>
        </p:nvSpPr>
        <p:spPr/>
        <p:txBody>
          <a:bodyPr/>
          <a:lstStyle/>
          <a:p>
            <a:fld id="{6877669C-CD9D-4859-AA5C-5A91B91F68C9}" type="slidenum">
              <a:rPr lang="en-CA" altLang="en-US"/>
              <a:t>198</a:t>
            </a:fld>
            <a:endParaRPr lang="en-CA" altLang="en-US"/>
          </a:p>
        </p:txBody>
      </p:sp>
      <p:sp>
        <p:nvSpPr>
          <p:cNvPr id="1050837" name="Rectangle 2"/>
          <p:cNvSpPr>
            <a:spLocks noGrp="1" noRot="1" noChangeAspect="1" noChangeArrowheads="1" noTextEdit="1"/>
          </p:cNvSpPr>
          <p:nvPr>
            <p:ph type="sldImg"/>
          </p:nvPr>
        </p:nvSpPr>
        <p:spPr/>
      </p:sp>
      <p:sp>
        <p:nvSpPr>
          <p:cNvPr id="1050838"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40" name="Rectangle 7"/>
          <p:cNvSpPr>
            <a:spLocks noGrp="1" noChangeArrowheads="1"/>
          </p:cNvSpPr>
          <p:nvPr>
            <p:ph type="sldNum" sz="quarter" idx="5"/>
          </p:nvPr>
        </p:nvSpPr>
        <p:spPr/>
        <p:txBody>
          <a:bodyPr/>
          <a:lstStyle/>
          <a:p>
            <a:fld id="{DFFB23D1-0990-4C0E-9213-C2DA434FDC9E}" type="slidenum">
              <a:rPr lang="en-CA" altLang="en-US"/>
              <a:t>199</a:t>
            </a:fld>
            <a:endParaRPr lang="en-CA" altLang="en-US"/>
          </a:p>
        </p:txBody>
      </p:sp>
      <p:sp>
        <p:nvSpPr>
          <p:cNvPr id="1050841" name="Rectangle 2"/>
          <p:cNvSpPr>
            <a:spLocks noGrp="1" noRot="1" noChangeAspect="1" noChangeArrowheads="1" noTextEdit="1"/>
          </p:cNvSpPr>
          <p:nvPr>
            <p:ph type="sldImg"/>
          </p:nvPr>
        </p:nvSpPr>
        <p:spPr/>
      </p:sp>
      <p:sp>
        <p:nvSpPr>
          <p:cNvPr id="1050842"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81" name="Slide Image Placeholder 1"/>
          <p:cNvSpPr>
            <a:spLocks noGrp="1" noRot="1" noChangeAspect="1"/>
          </p:cNvSpPr>
          <p:nvPr>
            <p:ph type="sldImg"/>
          </p:nvPr>
        </p:nvSpPr>
        <p:spPr/>
      </p:sp>
      <p:sp>
        <p:nvSpPr>
          <p:cNvPr id="1050382" name="Notes Placeholder 2"/>
          <p:cNvSpPr>
            <a:spLocks noGrp="1"/>
          </p:cNvSpPr>
          <p:nvPr>
            <p:ph type="body" idx="1"/>
          </p:nvPr>
        </p:nvSpPr>
        <p:spPr/>
        <p:txBody>
          <a:bodyPr/>
          <a:lstStyle/>
          <a:p>
            <a:endParaRPr lang="en-IN" dirty="0"/>
          </a:p>
        </p:txBody>
      </p:sp>
      <p:sp>
        <p:nvSpPr>
          <p:cNvPr id="1050383"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F80FEF15-137B-4D07-A0E2-4B70E80F3EC8}" type="slidenum">
              <a:rPr kumimoji="0" lang="en-I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pPr>
              <a:t>62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44" name="Rectangle 7"/>
          <p:cNvSpPr>
            <a:spLocks noGrp="1" noChangeArrowheads="1"/>
          </p:cNvSpPr>
          <p:nvPr>
            <p:ph type="sldNum" sz="quarter" idx="5"/>
          </p:nvPr>
        </p:nvSpPr>
        <p:spPr/>
        <p:txBody>
          <a:bodyPr/>
          <a:lstStyle/>
          <a:p>
            <a:fld id="{256A625D-15E4-48DF-80C5-A3B65DE73013}" type="slidenum">
              <a:rPr lang="en-CA" altLang="en-US"/>
              <a:t>200</a:t>
            </a:fld>
            <a:endParaRPr lang="en-CA" altLang="en-US"/>
          </a:p>
        </p:txBody>
      </p:sp>
      <p:sp>
        <p:nvSpPr>
          <p:cNvPr id="1050845" name="Rectangle 2"/>
          <p:cNvSpPr>
            <a:spLocks noGrp="1" noRot="1" noChangeAspect="1" noChangeArrowheads="1" noTextEdit="1"/>
          </p:cNvSpPr>
          <p:nvPr>
            <p:ph type="sldImg"/>
          </p:nvPr>
        </p:nvSpPr>
        <p:spPr/>
      </p:sp>
      <p:sp>
        <p:nvSpPr>
          <p:cNvPr id="1050846"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49" name="Rectangle 7"/>
          <p:cNvSpPr>
            <a:spLocks noGrp="1" noChangeArrowheads="1"/>
          </p:cNvSpPr>
          <p:nvPr>
            <p:ph type="sldNum" sz="quarter" idx="5"/>
          </p:nvPr>
        </p:nvSpPr>
        <p:spPr/>
        <p:txBody>
          <a:bodyPr/>
          <a:lstStyle/>
          <a:p>
            <a:fld id="{B6CCB60B-47E3-43A4-8862-DB59CA5F7833}" type="slidenum">
              <a:rPr lang="en-CA" altLang="en-US"/>
              <a:t>201</a:t>
            </a:fld>
            <a:endParaRPr lang="en-CA" altLang="en-US"/>
          </a:p>
        </p:txBody>
      </p:sp>
      <p:sp>
        <p:nvSpPr>
          <p:cNvPr id="1050850" name="Rectangle 2"/>
          <p:cNvSpPr>
            <a:spLocks noGrp="1" noRot="1" noChangeAspect="1" noChangeArrowheads="1" noTextEdit="1"/>
          </p:cNvSpPr>
          <p:nvPr>
            <p:ph type="sldImg"/>
          </p:nvPr>
        </p:nvSpPr>
        <p:spPr/>
      </p:sp>
      <p:sp>
        <p:nvSpPr>
          <p:cNvPr id="105085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53" name="Rectangle 7"/>
          <p:cNvSpPr>
            <a:spLocks noGrp="1" noChangeArrowheads="1"/>
          </p:cNvSpPr>
          <p:nvPr>
            <p:ph type="sldNum" sz="quarter" idx="5"/>
          </p:nvPr>
        </p:nvSpPr>
        <p:spPr/>
        <p:txBody>
          <a:bodyPr/>
          <a:lstStyle/>
          <a:p>
            <a:fld id="{3FBEF781-079F-4556-996B-530C015B768B}" type="slidenum">
              <a:rPr lang="en-CA" altLang="en-US"/>
              <a:t>202</a:t>
            </a:fld>
            <a:endParaRPr lang="en-CA" altLang="en-US"/>
          </a:p>
        </p:txBody>
      </p:sp>
      <p:sp>
        <p:nvSpPr>
          <p:cNvPr id="1050854" name="Rectangle 2"/>
          <p:cNvSpPr>
            <a:spLocks noGrp="1" noRot="1" noChangeAspect="1" noChangeArrowheads="1" noTextEdit="1"/>
          </p:cNvSpPr>
          <p:nvPr>
            <p:ph type="sldImg"/>
          </p:nvPr>
        </p:nvSpPr>
        <p:spPr/>
      </p:sp>
      <p:sp>
        <p:nvSpPr>
          <p:cNvPr id="105085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57" name="Rectangle 7"/>
          <p:cNvSpPr>
            <a:spLocks noGrp="1" noChangeArrowheads="1"/>
          </p:cNvSpPr>
          <p:nvPr>
            <p:ph type="sldNum" sz="quarter" idx="5"/>
          </p:nvPr>
        </p:nvSpPr>
        <p:spPr/>
        <p:txBody>
          <a:bodyPr/>
          <a:lstStyle/>
          <a:p>
            <a:fld id="{B7FE1B5E-E46C-4479-B2E8-364C85374F84}" type="slidenum">
              <a:rPr lang="en-CA" altLang="en-US"/>
              <a:t>203</a:t>
            </a:fld>
            <a:endParaRPr lang="en-CA" altLang="en-US"/>
          </a:p>
        </p:txBody>
      </p:sp>
      <p:sp>
        <p:nvSpPr>
          <p:cNvPr id="1050858" name="Rectangle 2"/>
          <p:cNvSpPr>
            <a:spLocks noGrp="1" noRot="1" noChangeAspect="1" noChangeArrowheads="1" noTextEdit="1"/>
          </p:cNvSpPr>
          <p:nvPr>
            <p:ph type="sldImg"/>
          </p:nvPr>
        </p:nvSpPr>
        <p:spPr/>
      </p:sp>
      <p:sp>
        <p:nvSpPr>
          <p:cNvPr id="105085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61" name="Rectangle 7"/>
          <p:cNvSpPr>
            <a:spLocks noGrp="1" noChangeArrowheads="1"/>
          </p:cNvSpPr>
          <p:nvPr>
            <p:ph type="sldNum" sz="quarter" idx="5"/>
          </p:nvPr>
        </p:nvSpPr>
        <p:spPr/>
        <p:txBody>
          <a:bodyPr/>
          <a:lstStyle/>
          <a:p>
            <a:fld id="{CB169228-2DEC-46A5-BB0E-7408F232216B}" type="slidenum">
              <a:rPr lang="en-CA" altLang="en-US"/>
              <a:t>204</a:t>
            </a:fld>
            <a:endParaRPr lang="en-CA" altLang="en-US"/>
          </a:p>
        </p:txBody>
      </p:sp>
      <p:sp>
        <p:nvSpPr>
          <p:cNvPr id="1050862" name="Rectangle 2"/>
          <p:cNvSpPr>
            <a:spLocks noGrp="1" noRot="1" noChangeAspect="1" noChangeArrowheads="1" noTextEdit="1"/>
          </p:cNvSpPr>
          <p:nvPr>
            <p:ph type="sldImg"/>
          </p:nvPr>
        </p:nvSpPr>
        <p:spPr/>
      </p:sp>
      <p:sp>
        <p:nvSpPr>
          <p:cNvPr id="105086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65" name="Rectangle 7"/>
          <p:cNvSpPr>
            <a:spLocks noGrp="1" noChangeArrowheads="1"/>
          </p:cNvSpPr>
          <p:nvPr>
            <p:ph type="sldNum" sz="quarter" idx="5"/>
          </p:nvPr>
        </p:nvSpPr>
        <p:spPr/>
        <p:txBody>
          <a:bodyPr/>
          <a:lstStyle/>
          <a:p>
            <a:fld id="{2C82B16C-58CA-4843-B77E-682F0A1DA390}" type="slidenum">
              <a:rPr lang="en-CA" altLang="en-US"/>
              <a:t>205</a:t>
            </a:fld>
            <a:endParaRPr lang="en-CA" altLang="en-US"/>
          </a:p>
        </p:txBody>
      </p:sp>
      <p:sp>
        <p:nvSpPr>
          <p:cNvPr id="1050866" name="Rectangle 2"/>
          <p:cNvSpPr>
            <a:spLocks noGrp="1" noRot="1" noChangeAspect="1" noChangeArrowheads="1" noTextEdit="1"/>
          </p:cNvSpPr>
          <p:nvPr>
            <p:ph type="sldImg"/>
          </p:nvPr>
        </p:nvSpPr>
        <p:spPr/>
      </p:sp>
      <p:sp>
        <p:nvSpPr>
          <p:cNvPr id="105086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69" name="Rectangle 7"/>
          <p:cNvSpPr>
            <a:spLocks noGrp="1" noChangeArrowheads="1"/>
          </p:cNvSpPr>
          <p:nvPr>
            <p:ph type="sldNum" sz="quarter" idx="5"/>
          </p:nvPr>
        </p:nvSpPr>
        <p:spPr/>
        <p:txBody>
          <a:bodyPr/>
          <a:lstStyle/>
          <a:p>
            <a:fld id="{F0327C97-6093-43CD-9FDC-B5E6657BD2F8}" type="slidenum">
              <a:rPr lang="en-CA" altLang="en-US"/>
              <a:t>206</a:t>
            </a:fld>
            <a:endParaRPr lang="en-CA" altLang="en-US"/>
          </a:p>
        </p:txBody>
      </p:sp>
      <p:sp>
        <p:nvSpPr>
          <p:cNvPr id="1050870" name="Rectangle 2"/>
          <p:cNvSpPr>
            <a:spLocks noGrp="1" noRot="1" noChangeAspect="1" noChangeArrowheads="1" noTextEdit="1"/>
          </p:cNvSpPr>
          <p:nvPr>
            <p:ph type="sldImg"/>
          </p:nvPr>
        </p:nvSpPr>
        <p:spPr/>
      </p:sp>
      <p:sp>
        <p:nvSpPr>
          <p:cNvPr id="105087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73" name="Rectangle 7"/>
          <p:cNvSpPr>
            <a:spLocks noGrp="1" noChangeArrowheads="1"/>
          </p:cNvSpPr>
          <p:nvPr>
            <p:ph type="sldNum" sz="quarter" idx="5"/>
          </p:nvPr>
        </p:nvSpPr>
        <p:spPr/>
        <p:txBody>
          <a:bodyPr/>
          <a:lstStyle/>
          <a:p>
            <a:fld id="{5752662B-9F48-48CB-AE2A-B07C7C4839E1}" type="slidenum">
              <a:rPr lang="en-CA" altLang="en-US"/>
              <a:t>207</a:t>
            </a:fld>
            <a:endParaRPr lang="en-CA" altLang="en-US"/>
          </a:p>
        </p:txBody>
      </p:sp>
      <p:sp>
        <p:nvSpPr>
          <p:cNvPr id="1050874" name="Rectangle 2"/>
          <p:cNvSpPr>
            <a:spLocks noGrp="1" noRot="1" noChangeAspect="1" noChangeArrowheads="1" noTextEdit="1"/>
          </p:cNvSpPr>
          <p:nvPr>
            <p:ph type="sldImg"/>
          </p:nvPr>
        </p:nvSpPr>
        <p:spPr/>
      </p:sp>
      <p:sp>
        <p:nvSpPr>
          <p:cNvPr id="105087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77" name="Rectangle 7"/>
          <p:cNvSpPr>
            <a:spLocks noGrp="1" noChangeArrowheads="1"/>
          </p:cNvSpPr>
          <p:nvPr>
            <p:ph type="sldNum" sz="quarter" idx="5"/>
          </p:nvPr>
        </p:nvSpPr>
        <p:spPr/>
        <p:txBody>
          <a:bodyPr/>
          <a:lstStyle/>
          <a:p>
            <a:fld id="{F3C04DB0-558E-402E-AF68-DDBED6982970}" type="slidenum">
              <a:rPr lang="en-CA" altLang="en-US"/>
              <a:t>208</a:t>
            </a:fld>
            <a:endParaRPr lang="en-CA" altLang="en-US"/>
          </a:p>
        </p:txBody>
      </p:sp>
      <p:sp>
        <p:nvSpPr>
          <p:cNvPr id="1050878" name="Rectangle 2"/>
          <p:cNvSpPr>
            <a:spLocks noGrp="1" noRot="1" noChangeAspect="1" noChangeArrowheads="1" noTextEdit="1"/>
          </p:cNvSpPr>
          <p:nvPr>
            <p:ph type="sldImg"/>
          </p:nvPr>
        </p:nvSpPr>
        <p:spPr/>
      </p:sp>
      <p:sp>
        <p:nvSpPr>
          <p:cNvPr id="10508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81" name="Rectangle 7"/>
          <p:cNvSpPr>
            <a:spLocks noGrp="1" noChangeArrowheads="1"/>
          </p:cNvSpPr>
          <p:nvPr>
            <p:ph type="sldNum" sz="quarter" idx="5"/>
          </p:nvPr>
        </p:nvSpPr>
        <p:spPr/>
        <p:txBody>
          <a:bodyPr/>
          <a:lstStyle/>
          <a:p>
            <a:fld id="{453F49D2-9C4F-4F36-BA03-4574AC29C949}" type="slidenum">
              <a:rPr lang="en-CA" altLang="en-US"/>
              <a:t>209</a:t>
            </a:fld>
            <a:endParaRPr lang="en-CA" altLang="en-US"/>
          </a:p>
        </p:txBody>
      </p:sp>
      <p:sp>
        <p:nvSpPr>
          <p:cNvPr id="1050882" name="Rectangle 2"/>
          <p:cNvSpPr>
            <a:spLocks noGrp="1" noRot="1" noChangeAspect="1" noChangeArrowheads="1" noTextEdit="1"/>
          </p:cNvSpPr>
          <p:nvPr>
            <p:ph type="sldImg"/>
          </p:nvPr>
        </p:nvSpPr>
        <p:spPr/>
      </p:sp>
      <p:sp>
        <p:nvSpPr>
          <p:cNvPr id="105088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86" name="Slide Image Placeholder 1"/>
          <p:cNvSpPr>
            <a:spLocks noGrp="1" noRot="1" noChangeAspect="1"/>
          </p:cNvSpPr>
          <p:nvPr>
            <p:ph type="sldImg"/>
          </p:nvPr>
        </p:nvSpPr>
        <p:spPr/>
      </p:sp>
      <p:sp>
        <p:nvSpPr>
          <p:cNvPr id="1050387" name="Notes Placeholder 2"/>
          <p:cNvSpPr>
            <a:spLocks noGrp="1"/>
          </p:cNvSpPr>
          <p:nvPr>
            <p:ph type="body" idx="1"/>
          </p:nvPr>
        </p:nvSpPr>
        <p:spPr/>
        <p:txBody>
          <a:bodyPr/>
          <a:lstStyle/>
          <a:p>
            <a:endParaRPr lang="en-IN" dirty="0"/>
          </a:p>
        </p:txBody>
      </p:sp>
      <p:sp>
        <p:nvSpPr>
          <p:cNvPr id="1050388"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F80FEF15-137B-4D07-A0E2-4B70E80F3EC8}" type="slidenum">
              <a:rPr kumimoji="0" lang="en-I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pPr>
              <a:t>63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84" name="Rectangle 7"/>
          <p:cNvSpPr>
            <a:spLocks noGrp="1" noChangeArrowheads="1"/>
          </p:cNvSpPr>
          <p:nvPr>
            <p:ph type="sldNum" sz="quarter" idx="5"/>
          </p:nvPr>
        </p:nvSpPr>
        <p:spPr/>
        <p:txBody>
          <a:bodyPr/>
          <a:lstStyle/>
          <a:p>
            <a:fld id="{0601D6BC-473C-4EBF-B2E6-C62D4A18FA5B}" type="slidenum">
              <a:rPr lang="en-CA" altLang="en-US"/>
              <a:t>210</a:t>
            </a:fld>
            <a:endParaRPr lang="en-CA" altLang="en-US"/>
          </a:p>
        </p:txBody>
      </p:sp>
      <p:sp>
        <p:nvSpPr>
          <p:cNvPr id="1050885" name="Rectangle 2"/>
          <p:cNvSpPr>
            <a:spLocks noGrp="1" noRot="1" noChangeAspect="1" noChangeArrowheads="1" noTextEdit="1"/>
          </p:cNvSpPr>
          <p:nvPr>
            <p:ph type="sldImg"/>
          </p:nvPr>
        </p:nvSpPr>
        <p:spPr/>
      </p:sp>
      <p:sp>
        <p:nvSpPr>
          <p:cNvPr id="1050886"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87" name="Rectangle 7"/>
          <p:cNvSpPr>
            <a:spLocks noGrp="1" noChangeArrowheads="1"/>
          </p:cNvSpPr>
          <p:nvPr>
            <p:ph type="sldNum" sz="quarter" idx="5"/>
          </p:nvPr>
        </p:nvSpPr>
        <p:spPr/>
        <p:txBody>
          <a:bodyPr/>
          <a:lstStyle/>
          <a:p>
            <a:fld id="{72B1B7C5-9AF3-49A7-8E16-C6D38FEBFE22}" type="slidenum">
              <a:rPr lang="en-CA" altLang="en-US"/>
              <a:t>211</a:t>
            </a:fld>
            <a:endParaRPr lang="en-CA" altLang="en-US"/>
          </a:p>
        </p:txBody>
      </p:sp>
      <p:sp>
        <p:nvSpPr>
          <p:cNvPr id="1050888" name="Rectangle 2"/>
          <p:cNvSpPr>
            <a:spLocks noGrp="1" noRot="1" noChangeAspect="1" noChangeArrowheads="1" noTextEdit="1"/>
          </p:cNvSpPr>
          <p:nvPr>
            <p:ph type="sldImg"/>
          </p:nvPr>
        </p:nvSpPr>
        <p:spPr/>
      </p:sp>
      <p:sp>
        <p:nvSpPr>
          <p:cNvPr id="105088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91" name="Rectangle 7"/>
          <p:cNvSpPr>
            <a:spLocks noGrp="1" noChangeArrowheads="1"/>
          </p:cNvSpPr>
          <p:nvPr>
            <p:ph type="sldNum" sz="quarter" idx="5"/>
          </p:nvPr>
        </p:nvSpPr>
        <p:spPr/>
        <p:txBody>
          <a:bodyPr/>
          <a:lstStyle/>
          <a:p>
            <a:fld id="{9F0341CF-1507-4CD1-A139-341DD21C993A}" type="slidenum">
              <a:rPr lang="en-CA" altLang="en-US"/>
              <a:t>212</a:t>
            </a:fld>
            <a:endParaRPr lang="en-CA" altLang="en-US"/>
          </a:p>
        </p:txBody>
      </p:sp>
      <p:sp>
        <p:nvSpPr>
          <p:cNvPr id="1050892" name="Rectangle 2"/>
          <p:cNvSpPr>
            <a:spLocks noGrp="1" noRot="1" noChangeAspect="1" noChangeArrowheads="1" noTextEdit="1"/>
          </p:cNvSpPr>
          <p:nvPr>
            <p:ph type="sldImg"/>
          </p:nvPr>
        </p:nvSpPr>
        <p:spPr/>
      </p:sp>
      <p:sp>
        <p:nvSpPr>
          <p:cNvPr id="105089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95" name="Rectangle 7"/>
          <p:cNvSpPr>
            <a:spLocks noGrp="1" noChangeArrowheads="1"/>
          </p:cNvSpPr>
          <p:nvPr>
            <p:ph type="sldNum" sz="quarter" idx="5"/>
          </p:nvPr>
        </p:nvSpPr>
        <p:spPr/>
        <p:txBody>
          <a:bodyPr/>
          <a:lstStyle/>
          <a:p>
            <a:fld id="{BF9871A7-7AC0-4117-8A8E-B0A914CD09C5}" type="slidenum">
              <a:rPr lang="en-CA" altLang="en-US"/>
              <a:t>213</a:t>
            </a:fld>
            <a:endParaRPr lang="en-CA" altLang="en-US"/>
          </a:p>
        </p:txBody>
      </p:sp>
      <p:sp>
        <p:nvSpPr>
          <p:cNvPr id="1050896" name="Rectangle 2"/>
          <p:cNvSpPr>
            <a:spLocks noGrp="1" noRot="1" noChangeAspect="1" noChangeArrowheads="1" noTextEdit="1"/>
          </p:cNvSpPr>
          <p:nvPr>
            <p:ph type="sldImg"/>
          </p:nvPr>
        </p:nvSpPr>
        <p:spPr/>
      </p:sp>
      <p:sp>
        <p:nvSpPr>
          <p:cNvPr id="105089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99" name="Rectangle 7"/>
          <p:cNvSpPr>
            <a:spLocks noGrp="1" noChangeArrowheads="1"/>
          </p:cNvSpPr>
          <p:nvPr>
            <p:ph type="sldNum" sz="quarter" idx="5"/>
          </p:nvPr>
        </p:nvSpPr>
        <p:spPr/>
        <p:txBody>
          <a:bodyPr/>
          <a:lstStyle/>
          <a:p>
            <a:fld id="{E1696B25-66E9-4621-A906-E864B6FE35B0}" type="slidenum">
              <a:rPr lang="en-CA" altLang="en-US"/>
              <a:t>214</a:t>
            </a:fld>
            <a:endParaRPr lang="en-CA" altLang="en-US"/>
          </a:p>
        </p:txBody>
      </p:sp>
      <p:sp>
        <p:nvSpPr>
          <p:cNvPr id="1050900" name="Rectangle 2"/>
          <p:cNvSpPr>
            <a:spLocks noGrp="1" noRot="1" noChangeAspect="1" noChangeArrowheads="1" noTextEdit="1"/>
          </p:cNvSpPr>
          <p:nvPr>
            <p:ph type="sldImg"/>
          </p:nvPr>
        </p:nvSpPr>
        <p:spPr/>
      </p:sp>
      <p:sp>
        <p:nvSpPr>
          <p:cNvPr id="105090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03" name="Rectangle 7"/>
          <p:cNvSpPr>
            <a:spLocks noGrp="1" noChangeArrowheads="1"/>
          </p:cNvSpPr>
          <p:nvPr>
            <p:ph type="sldNum" sz="quarter" idx="5"/>
          </p:nvPr>
        </p:nvSpPr>
        <p:spPr/>
        <p:txBody>
          <a:bodyPr/>
          <a:lstStyle/>
          <a:p>
            <a:fld id="{591BFE2A-02DD-46D1-9479-306FE5C9B2DD}" type="slidenum">
              <a:rPr lang="en-CA" altLang="en-US"/>
              <a:t>215</a:t>
            </a:fld>
            <a:endParaRPr lang="en-CA" altLang="en-US"/>
          </a:p>
        </p:txBody>
      </p:sp>
      <p:sp>
        <p:nvSpPr>
          <p:cNvPr id="1050904" name="Rectangle 2"/>
          <p:cNvSpPr>
            <a:spLocks noGrp="1" noRot="1" noChangeAspect="1" noChangeArrowheads="1" noTextEdit="1"/>
          </p:cNvSpPr>
          <p:nvPr>
            <p:ph type="sldImg"/>
          </p:nvPr>
        </p:nvSpPr>
        <p:spPr/>
      </p:sp>
      <p:sp>
        <p:nvSpPr>
          <p:cNvPr id="105090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07" name="Rectangle 7"/>
          <p:cNvSpPr>
            <a:spLocks noGrp="1" noChangeArrowheads="1"/>
          </p:cNvSpPr>
          <p:nvPr>
            <p:ph type="sldNum" sz="quarter" idx="5"/>
          </p:nvPr>
        </p:nvSpPr>
        <p:spPr/>
        <p:txBody>
          <a:bodyPr/>
          <a:lstStyle/>
          <a:p>
            <a:fld id="{691E6842-5F6A-45D0-ACDD-A86F9B4B305E}" type="slidenum">
              <a:rPr lang="en-CA" altLang="en-US"/>
              <a:t>216</a:t>
            </a:fld>
            <a:endParaRPr lang="en-CA" altLang="en-US"/>
          </a:p>
        </p:txBody>
      </p:sp>
      <p:sp>
        <p:nvSpPr>
          <p:cNvPr id="1050908" name="Rectangle 2"/>
          <p:cNvSpPr>
            <a:spLocks noGrp="1" noRot="1" noChangeAspect="1" noChangeArrowheads="1" noTextEdit="1"/>
          </p:cNvSpPr>
          <p:nvPr>
            <p:ph type="sldImg"/>
          </p:nvPr>
        </p:nvSpPr>
        <p:spPr/>
      </p:sp>
      <p:sp>
        <p:nvSpPr>
          <p:cNvPr id="105090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11" name="Rectangle 7"/>
          <p:cNvSpPr>
            <a:spLocks noGrp="1" noChangeArrowheads="1"/>
          </p:cNvSpPr>
          <p:nvPr>
            <p:ph type="sldNum" sz="quarter" idx="5"/>
          </p:nvPr>
        </p:nvSpPr>
        <p:spPr/>
        <p:txBody>
          <a:bodyPr/>
          <a:lstStyle/>
          <a:p>
            <a:fld id="{08A047D6-5E86-4A6B-AE65-DF52E78F80B3}" type="slidenum">
              <a:rPr lang="en-CA" altLang="en-US"/>
              <a:t>217</a:t>
            </a:fld>
            <a:endParaRPr lang="en-CA" altLang="en-US"/>
          </a:p>
        </p:txBody>
      </p:sp>
      <p:sp>
        <p:nvSpPr>
          <p:cNvPr id="1050912" name="Rectangle 2"/>
          <p:cNvSpPr>
            <a:spLocks noGrp="1" noRot="1" noChangeAspect="1" noChangeArrowheads="1" noTextEdit="1"/>
          </p:cNvSpPr>
          <p:nvPr>
            <p:ph type="sldImg"/>
          </p:nvPr>
        </p:nvSpPr>
        <p:spPr/>
      </p:sp>
      <p:sp>
        <p:nvSpPr>
          <p:cNvPr id="105091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14" name="Rectangle 7"/>
          <p:cNvSpPr>
            <a:spLocks noGrp="1" noChangeArrowheads="1"/>
          </p:cNvSpPr>
          <p:nvPr>
            <p:ph type="sldNum" sz="quarter" idx="5"/>
          </p:nvPr>
        </p:nvSpPr>
        <p:spPr/>
        <p:txBody>
          <a:bodyPr/>
          <a:lstStyle/>
          <a:p>
            <a:fld id="{C7F88849-4C46-4710-8B2C-85E883AE5BCF}" type="slidenum">
              <a:rPr lang="en-CA" altLang="en-US"/>
              <a:t>218</a:t>
            </a:fld>
            <a:endParaRPr lang="en-CA" altLang="en-US"/>
          </a:p>
        </p:txBody>
      </p:sp>
      <p:sp>
        <p:nvSpPr>
          <p:cNvPr id="1050915" name="Rectangle 2"/>
          <p:cNvSpPr>
            <a:spLocks noGrp="1" noRot="1" noChangeAspect="1" noChangeArrowheads="1" noTextEdit="1"/>
          </p:cNvSpPr>
          <p:nvPr>
            <p:ph type="sldImg"/>
          </p:nvPr>
        </p:nvSpPr>
        <p:spPr/>
      </p:sp>
      <p:sp>
        <p:nvSpPr>
          <p:cNvPr id="1050916"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18" name="Rectangle 7"/>
          <p:cNvSpPr>
            <a:spLocks noGrp="1" noChangeArrowheads="1"/>
          </p:cNvSpPr>
          <p:nvPr>
            <p:ph type="sldNum" sz="quarter" idx="5"/>
          </p:nvPr>
        </p:nvSpPr>
        <p:spPr/>
        <p:txBody>
          <a:bodyPr/>
          <a:lstStyle/>
          <a:p>
            <a:fld id="{7FB4B3C9-33AF-40AD-ACE9-27AC0C0C4189}" type="slidenum">
              <a:rPr lang="en-CA" altLang="en-US"/>
              <a:t>219</a:t>
            </a:fld>
            <a:endParaRPr lang="en-CA" altLang="en-US"/>
          </a:p>
        </p:txBody>
      </p:sp>
      <p:sp>
        <p:nvSpPr>
          <p:cNvPr id="1050919" name="Rectangle 2"/>
          <p:cNvSpPr>
            <a:spLocks noGrp="1" noRot="1" noChangeAspect="1" noChangeArrowheads="1" noTextEdit="1"/>
          </p:cNvSpPr>
          <p:nvPr>
            <p:ph type="sldImg"/>
          </p:nvPr>
        </p:nvSpPr>
        <p:spPr/>
      </p:sp>
      <p:sp>
        <p:nvSpPr>
          <p:cNvPr id="1050920"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91" name="Slide Image Placeholder 1"/>
          <p:cNvSpPr>
            <a:spLocks noGrp="1" noRot="1" noChangeAspect="1"/>
          </p:cNvSpPr>
          <p:nvPr>
            <p:ph type="sldImg"/>
          </p:nvPr>
        </p:nvSpPr>
        <p:spPr/>
      </p:sp>
      <p:sp>
        <p:nvSpPr>
          <p:cNvPr id="1050392" name="Notes Placeholder 2"/>
          <p:cNvSpPr>
            <a:spLocks noGrp="1"/>
          </p:cNvSpPr>
          <p:nvPr>
            <p:ph type="body" idx="1"/>
          </p:nvPr>
        </p:nvSpPr>
        <p:spPr/>
        <p:txBody>
          <a:bodyPr/>
          <a:lstStyle/>
          <a:p>
            <a:endParaRPr lang="en-IN" dirty="0"/>
          </a:p>
        </p:txBody>
      </p:sp>
      <p:sp>
        <p:nvSpPr>
          <p:cNvPr id="1050393"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F80FEF15-137B-4D07-A0E2-4B70E80F3EC8}" type="slidenum">
              <a:rPr kumimoji="0" lang="en-I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pPr>
              <a:t>64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21" name="Rectangle 7"/>
          <p:cNvSpPr>
            <a:spLocks noGrp="1" noChangeArrowheads="1"/>
          </p:cNvSpPr>
          <p:nvPr>
            <p:ph type="sldNum" sz="quarter" idx="5"/>
          </p:nvPr>
        </p:nvSpPr>
        <p:spPr/>
        <p:txBody>
          <a:bodyPr/>
          <a:lstStyle/>
          <a:p>
            <a:fld id="{1A024E2A-D7F4-4ED8-B540-75B4F482DFF3}" type="slidenum">
              <a:rPr lang="en-CA" altLang="en-US"/>
              <a:t>220</a:t>
            </a:fld>
            <a:endParaRPr lang="en-CA" altLang="en-US"/>
          </a:p>
        </p:txBody>
      </p:sp>
      <p:sp>
        <p:nvSpPr>
          <p:cNvPr id="1050922" name="Rectangle 2"/>
          <p:cNvSpPr>
            <a:spLocks noGrp="1" noRot="1" noChangeAspect="1" noChangeArrowheads="1" noTextEdit="1"/>
          </p:cNvSpPr>
          <p:nvPr>
            <p:ph type="sldImg"/>
          </p:nvPr>
        </p:nvSpPr>
        <p:spPr/>
      </p:sp>
      <p:sp>
        <p:nvSpPr>
          <p:cNvPr id="105092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25" name="Rectangle 7"/>
          <p:cNvSpPr>
            <a:spLocks noGrp="1" noChangeArrowheads="1"/>
          </p:cNvSpPr>
          <p:nvPr>
            <p:ph type="sldNum" sz="quarter" idx="5"/>
          </p:nvPr>
        </p:nvSpPr>
        <p:spPr/>
        <p:txBody>
          <a:bodyPr/>
          <a:lstStyle/>
          <a:p>
            <a:fld id="{67AD24DB-CCBD-4F95-8B71-EBCBC46CE114}" type="slidenum">
              <a:rPr lang="en-CA" altLang="en-US"/>
              <a:t>221</a:t>
            </a:fld>
            <a:endParaRPr lang="en-CA" altLang="en-US"/>
          </a:p>
        </p:txBody>
      </p:sp>
      <p:sp>
        <p:nvSpPr>
          <p:cNvPr id="1050926" name="Rectangle 2"/>
          <p:cNvSpPr>
            <a:spLocks noGrp="1" noRot="1" noChangeAspect="1" noChangeArrowheads="1" noTextEdit="1"/>
          </p:cNvSpPr>
          <p:nvPr>
            <p:ph type="sldImg"/>
          </p:nvPr>
        </p:nvSpPr>
        <p:spPr/>
      </p:sp>
      <p:sp>
        <p:nvSpPr>
          <p:cNvPr id="105092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29" name="Rectangle 7"/>
          <p:cNvSpPr>
            <a:spLocks noGrp="1" noChangeArrowheads="1"/>
          </p:cNvSpPr>
          <p:nvPr>
            <p:ph type="sldNum" sz="quarter" idx="5"/>
          </p:nvPr>
        </p:nvSpPr>
        <p:spPr/>
        <p:txBody>
          <a:bodyPr/>
          <a:lstStyle/>
          <a:p>
            <a:fld id="{7C4D2DCA-2FA1-4207-80FD-F84A42D0C4B4}" type="slidenum">
              <a:rPr lang="en-CA" altLang="en-US"/>
              <a:t>222</a:t>
            </a:fld>
            <a:endParaRPr lang="en-CA" altLang="en-US"/>
          </a:p>
        </p:txBody>
      </p:sp>
      <p:sp>
        <p:nvSpPr>
          <p:cNvPr id="1050930" name="Rectangle 2"/>
          <p:cNvSpPr>
            <a:spLocks noGrp="1" noRot="1" noChangeAspect="1" noChangeArrowheads="1" noTextEdit="1"/>
          </p:cNvSpPr>
          <p:nvPr>
            <p:ph type="sldImg"/>
          </p:nvPr>
        </p:nvSpPr>
        <p:spPr/>
      </p:sp>
      <p:sp>
        <p:nvSpPr>
          <p:cNvPr id="105093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33" name="Rectangle 7"/>
          <p:cNvSpPr>
            <a:spLocks noGrp="1" noChangeArrowheads="1"/>
          </p:cNvSpPr>
          <p:nvPr>
            <p:ph type="sldNum" sz="quarter" idx="5"/>
          </p:nvPr>
        </p:nvSpPr>
        <p:spPr/>
        <p:txBody>
          <a:bodyPr/>
          <a:lstStyle/>
          <a:p>
            <a:fld id="{0AB360B8-7185-4D56-B566-F7EFDA1D8FE4}" type="slidenum">
              <a:rPr lang="en-CA" altLang="en-US"/>
              <a:t>223</a:t>
            </a:fld>
            <a:endParaRPr lang="en-CA" altLang="en-US"/>
          </a:p>
        </p:txBody>
      </p:sp>
      <p:sp>
        <p:nvSpPr>
          <p:cNvPr id="1050934" name="Rectangle 2"/>
          <p:cNvSpPr>
            <a:spLocks noGrp="1" noRot="1" noChangeAspect="1" noChangeArrowheads="1" noTextEdit="1"/>
          </p:cNvSpPr>
          <p:nvPr>
            <p:ph type="sldImg"/>
          </p:nvPr>
        </p:nvSpPr>
        <p:spPr/>
      </p:sp>
      <p:sp>
        <p:nvSpPr>
          <p:cNvPr id="105093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37" name="Rectangle 7"/>
          <p:cNvSpPr>
            <a:spLocks noGrp="1" noChangeArrowheads="1"/>
          </p:cNvSpPr>
          <p:nvPr>
            <p:ph type="sldNum" sz="quarter" idx="5"/>
          </p:nvPr>
        </p:nvSpPr>
        <p:spPr/>
        <p:txBody>
          <a:bodyPr/>
          <a:lstStyle/>
          <a:p>
            <a:fld id="{2B69AA1B-6FE0-4F22-B9E1-DAEA2ECAAE26}" type="slidenum">
              <a:rPr lang="en-CA" altLang="en-US"/>
              <a:t>224</a:t>
            </a:fld>
            <a:endParaRPr lang="en-CA" altLang="en-US"/>
          </a:p>
        </p:txBody>
      </p:sp>
      <p:sp>
        <p:nvSpPr>
          <p:cNvPr id="1050938" name="Rectangle 2"/>
          <p:cNvSpPr>
            <a:spLocks noGrp="1" noRot="1" noChangeAspect="1" noChangeArrowheads="1" noTextEdit="1"/>
          </p:cNvSpPr>
          <p:nvPr>
            <p:ph type="sldImg"/>
          </p:nvPr>
        </p:nvSpPr>
        <p:spPr/>
      </p:sp>
      <p:sp>
        <p:nvSpPr>
          <p:cNvPr id="105093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42" name="Rectangle 7"/>
          <p:cNvSpPr>
            <a:spLocks noGrp="1" noChangeArrowheads="1"/>
          </p:cNvSpPr>
          <p:nvPr>
            <p:ph type="sldNum" sz="quarter" idx="5"/>
          </p:nvPr>
        </p:nvSpPr>
        <p:spPr/>
        <p:txBody>
          <a:bodyPr/>
          <a:lstStyle/>
          <a:p>
            <a:fld id="{68B95791-1CBD-49B9-B65A-CAD469AC382D}" type="slidenum">
              <a:rPr lang="en-CA" altLang="en-US"/>
              <a:t>225</a:t>
            </a:fld>
            <a:endParaRPr lang="en-CA" altLang="en-US"/>
          </a:p>
        </p:txBody>
      </p:sp>
      <p:sp>
        <p:nvSpPr>
          <p:cNvPr id="1050943" name="Rectangle 2"/>
          <p:cNvSpPr>
            <a:spLocks noGrp="1" noRot="1" noChangeAspect="1" noChangeArrowheads="1" noTextEdit="1"/>
          </p:cNvSpPr>
          <p:nvPr>
            <p:ph type="sldImg"/>
          </p:nvPr>
        </p:nvSpPr>
        <p:spPr/>
      </p:sp>
      <p:sp>
        <p:nvSpPr>
          <p:cNvPr id="1050944"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46" name="Rectangle 7"/>
          <p:cNvSpPr>
            <a:spLocks noGrp="1" noChangeArrowheads="1"/>
          </p:cNvSpPr>
          <p:nvPr>
            <p:ph type="sldNum" sz="quarter" idx="5"/>
          </p:nvPr>
        </p:nvSpPr>
        <p:spPr/>
        <p:txBody>
          <a:bodyPr/>
          <a:lstStyle/>
          <a:p>
            <a:fld id="{C369AF81-2D90-420A-A324-8D507FAFA3F1}" type="slidenum">
              <a:rPr lang="en-CA" altLang="en-US"/>
              <a:t>226</a:t>
            </a:fld>
            <a:endParaRPr lang="en-CA" altLang="en-US"/>
          </a:p>
        </p:txBody>
      </p:sp>
      <p:sp>
        <p:nvSpPr>
          <p:cNvPr id="1050947" name="Rectangle 2"/>
          <p:cNvSpPr>
            <a:spLocks noGrp="1" noRot="1" noChangeAspect="1" noChangeArrowheads="1" noTextEdit="1"/>
          </p:cNvSpPr>
          <p:nvPr>
            <p:ph type="sldImg"/>
          </p:nvPr>
        </p:nvSpPr>
        <p:spPr/>
      </p:sp>
      <p:sp>
        <p:nvSpPr>
          <p:cNvPr id="1050948"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53" name="Rectangle 7"/>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pPr>
            <a:fld id="{38AEE354-A5DF-4F4C-A078-9F9C212AFFEC}" type="slidenum">
              <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pPr>
              <a:t>234</a:t>
            </a:fld>
            <a:endPar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
        <p:nvSpPr>
          <p:cNvPr id="1050954" name="Rectangle 1026"/>
          <p:cNvSpPr>
            <a:spLocks noGrp="1" noRot="1" noChangeAspect="1" noChangeArrowheads="1" noTextEdit="1"/>
          </p:cNvSpPr>
          <p:nvPr>
            <p:ph type="sldImg"/>
          </p:nvPr>
        </p:nvSpPr>
        <p:spPr/>
      </p:sp>
      <p:sp>
        <p:nvSpPr>
          <p:cNvPr id="1050955" name="Rectangle 1027"/>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60" name="Rectangle 7"/>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pPr>
            <a:fld id="{38AEE354-A5DF-4F4C-A078-9F9C212AFFEC}" type="slidenum">
              <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pPr>
              <a:t>235</a:t>
            </a:fld>
            <a:endPar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
        <p:nvSpPr>
          <p:cNvPr id="1050961" name="Rectangle 1026"/>
          <p:cNvSpPr>
            <a:spLocks noGrp="1" noRot="1" noChangeAspect="1" noChangeArrowheads="1" noTextEdit="1"/>
          </p:cNvSpPr>
          <p:nvPr>
            <p:ph type="sldImg"/>
          </p:nvPr>
        </p:nvSpPr>
        <p:spPr/>
      </p:sp>
      <p:sp>
        <p:nvSpPr>
          <p:cNvPr id="1050962" name="Rectangle 1027"/>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68" name="Rectangle 7"/>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pPr>
            <a:fld id="{38AEE354-A5DF-4F4C-A078-9F9C212AFFEC}" type="slidenum">
              <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pPr>
              <a:t>236</a:t>
            </a:fld>
            <a:endPar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
        <p:nvSpPr>
          <p:cNvPr id="1050969" name="Rectangle 1026"/>
          <p:cNvSpPr>
            <a:spLocks noGrp="1" noRot="1" noChangeAspect="1" noChangeArrowheads="1" noTextEdit="1"/>
          </p:cNvSpPr>
          <p:nvPr>
            <p:ph type="sldImg"/>
          </p:nvPr>
        </p:nvSpPr>
        <p:spPr/>
      </p:sp>
      <p:sp>
        <p:nvSpPr>
          <p:cNvPr id="1050970" name="Rectangle 1027"/>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96" name="Slide Image Placeholder 1"/>
          <p:cNvSpPr>
            <a:spLocks noGrp="1" noRot="1" noChangeAspect="1"/>
          </p:cNvSpPr>
          <p:nvPr>
            <p:ph type="sldImg"/>
          </p:nvPr>
        </p:nvSpPr>
        <p:spPr/>
      </p:sp>
      <p:sp>
        <p:nvSpPr>
          <p:cNvPr id="1050397" name="Notes Placeholder 2"/>
          <p:cNvSpPr>
            <a:spLocks noGrp="1"/>
          </p:cNvSpPr>
          <p:nvPr>
            <p:ph type="body" idx="1"/>
          </p:nvPr>
        </p:nvSpPr>
        <p:spPr/>
        <p:txBody>
          <a:bodyPr/>
          <a:lstStyle/>
          <a:p>
            <a:endParaRPr lang="en-IN" dirty="0"/>
          </a:p>
        </p:txBody>
      </p:sp>
      <p:sp>
        <p:nvSpPr>
          <p:cNvPr id="1050398"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F80FEF15-137B-4D07-A0E2-4B70E80F3EC8}" type="slidenum">
              <a:rPr kumimoji="0" lang="en-I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pPr>
              <a:t>65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002" name="Rectangle 7"/>
          <p:cNvSpPr>
            <a:spLocks noGrp="1" noChangeArrowheads="1"/>
          </p:cNvSpPr>
          <p:nvPr>
            <p:ph type="sldNum" sz="quarter" idx="5"/>
          </p:nvPr>
        </p:nvSpPr>
        <p:spPr>
          <a:noFill/>
        </p:spPr>
        <p:txBody>
          <a:bodyPr/>
          <a:lstStyle>
            <a:lvl1pPr defTabSz="938213">
              <a:defRPr sz="1600">
                <a:solidFill>
                  <a:schemeClr val="tx1"/>
                </a:solidFill>
                <a:latin typeface="Helvetica" panose="020B0604020202020204" pitchFamily="34" charset="0"/>
                <a:ea typeface="ＭＳ Ｐゴシック" panose="020B0600070205080204" pitchFamily="34" charset="-128"/>
              </a:defRPr>
            </a:lvl1pPr>
            <a:lvl2pPr marL="742950" indent="-285750" defTabSz="938213">
              <a:defRPr sz="1600">
                <a:solidFill>
                  <a:schemeClr val="tx1"/>
                </a:solidFill>
                <a:latin typeface="Helvetica" panose="020B0604020202020204" pitchFamily="34" charset="0"/>
                <a:ea typeface="ＭＳ Ｐゴシック" panose="020B0600070205080204" pitchFamily="34" charset="-128"/>
              </a:defRPr>
            </a:lvl2pPr>
            <a:lvl3pPr marL="1143000" indent="-228600" defTabSz="938213">
              <a:defRPr sz="1600">
                <a:solidFill>
                  <a:schemeClr val="tx1"/>
                </a:solidFill>
                <a:latin typeface="Helvetica" panose="020B0604020202020204" pitchFamily="34" charset="0"/>
                <a:ea typeface="ＭＳ Ｐゴシック" panose="020B0600070205080204" pitchFamily="34" charset="-128"/>
              </a:defRPr>
            </a:lvl3pPr>
            <a:lvl4pPr marL="1600200" indent="-228600" defTabSz="938213">
              <a:defRPr sz="1600">
                <a:solidFill>
                  <a:schemeClr val="tx1"/>
                </a:solidFill>
                <a:latin typeface="Helvetica" panose="020B0604020202020204" pitchFamily="34" charset="0"/>
                <a:ea typeface="ＭＳ Ｐゴシック" panose="020B0600070205080204" pitchFamily="34" charset="-128"/>
              </a:defRPr>
            </a:lvl4pPr>
            <a:lvl5pPr marL="2057400" indent="-228600" defTabSz="938213">
              <a:defRPr sz="1600">
                <a:solidFill>
                  <a:schemeClr val="tx1"/>
                </a:solidFill>
                <a:latin typeface="Helvetica" panose="020B0604020202020204" pitchFamily="34" charset="0"/>
                <a:ea typeface="ＭＳ Ｐゴシック" panose="020B0600070205080204" pitchFamily="34" charset="-128"/>
              </a:defRPr>
            </a:lvl5pPr>
            <a:lvl6pPr marL="25146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8D94701-C1A0-4B91-94B9-9B52CB42F9D4}" type="slidenum">
              <a:rPr lang="en-US" altLang="en-US" sz="1200">
                <a:latin typeface="Times New Roman" panose="02020603050405020304" pitchFamily="18" charset="0"/>
              </a:rPr>
              <a:t>245</a:t>
            </a:fld>
            <a:endParaRPr lang="en-US" altLang="en-US" sz="1200">
              <a:latin typeface="Times New Roman" panose="02020603050405020304" pitchFamily="18" charset="0"/>
            </a:endParaRPr>
          </a:p>
        </p:txBody>
      </p:sp>
      <p:sp>
        <p:nvSpPr>
          <p:cNvPr id="1051003" name="Rectangle 2"/>
          <p:cNvSpPr>
            <a:spLocks noGrp="1" noRot="1" noChangeAspect="1" noChangeArrowheads="1" noTextEdit="1"/>
          </p:cNvSpPr>
          <p:nvPr>
            <p:ph type="sldImg"/>
          </p:nvPr>
        </p:nvSpPr>
        <p:spPr/>
      </p:sp>
      <p:sp>
        <p:nvSpPr>
          <p:cNvPr id="1051004" name="Rectangle 3"/>
          <p:cNvSpPr>
            <a:spLocks noGrp="1" noChangeArrowheads="1"/>
          </p:cNvSpPr>
          <p:nvPr>
            <p:ph type="body" idx="1"/>
          </p:nvPr>
        </p:nvSpPr>
        <p:spPr>
          <a:noFill/>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008" name="Rectangle 7"/>
          <p:cNvSpPr>
            <a:spLocks noGrp="1" noChangeArrowheads="1"/>
          </p:cNvSpPr>
          <p:nvPr>
            <p:ph type="sldNum" sz="quarter" idx="5"/>
          </p:nvPr>
        </p:nvSpPr>
        <p:spPr>
          <a:noFill/>
        </p:spPr>
        <p:txBody>
          <a:bodyPr/>
          <a:lstStyle>
            <a:lvl1pPr defTabSz="938213">
              <a:defRPr sz="1600">
                <a:solidFill>
                  <a:schemeClr val="tx1"/>
                </a:solidFill>
                <a:latin typeface="Helvetica" panose="020B0604020202020204" pitchFamily="34" charset="0"/>
                <a:ea typeface="ＭＳ Ｐゴシック" panose="020B0600070205080204" pitchFamily="34" charset="-128"/>
              </a:defRPr>
            </a:lvl1pPr>
            <a:lvl2pPr marL="742950" indent="-285750" defTabSz="938213">
              <a:defRPr sz="1600">
                <a:solidFill>
                  <a:schemeClr val="tx1"/>
                </a:solidFill>
                <a:latin typeface="Helvetica" panose="020B0604020202020204" pitchFamily="34" charset="0"/>
                <a:ea typeface="ＭＳ Ｐゴシック" panose="020B0600070205080204" pitchFamily="34" charset="-128"/>
              </a:defRPr>
            </a:lvl2pPr>
            <a:lvl3pPr marL="1143000" indent="-228600" defTabSz="938213">
              <a:defRPr sz="1600">
                <a:solidFill>
                  <a:schemeClr val="tx1"/>
                </a:solidFill>
                <a:latin typeface="Helvetica" panose="020B0604020202020204" pitchFamily="34" charset="0"/>
                <a:ea typeface="ＭＳ Ｐゴシック" panose="020B0600070205080204" pitchFamily="34" charset="-128"/>
              </a:defRPr>
            </a:lvl3pPr>
            <a:lvl4pPr marL="1600200" indent="-228600" defTabSz="938213">
              <a:defRPr sz="1600">
                <a:solidFill>
                  <a:schemeClr val="tx1"/>
                </a:solidFill>
                <a:latin typeface="Helvetica" panose="020B0604020202020204" pitchFamily="34" charset="0"/>
                <a:ea typeface="ＭＳ Ｐゴシック" panose="020B0600070205080204" pitchFamily="34" charset="-128"/>
              </a:defRPr>
            </a:lvl4pPr>
            <a:lvl5pPr marL="2057400" indent="-228600" defTabSz="938213">
              <a:defRPr sz="1600">
                <a:solidFill>
                  <a:schemeClr val="tx1"/>
                </a:solidFill>
                <a:latin typeface="Helvetica" panose="020B0604020202020204" pitchFamily="34" charset="0"/>
                <a:ea typeface="ＭＳ Ｐゴシック" panose="020B0600070205080204" pitchFamily="34" charset="-128"/>
              </a:defRPr>
            </a:lvl5pPr>
            <a:lvl6pPr marL="25146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F13ADC5-5EA8-46BA-AEC1-1451E255AB0F}" type="slidenum">
              <a:rPr lang="en-US" altLang="en-US" sz="1200">
                <a:latin typeface="Times New Roman" panose="02020603050405020304" pitchFamily="18" charset="0"/>
              </a:rPr>
              <a:t>246</a:t>
            </a:fld>
            <a:endParaRPr lang="en-US" altLang="en-US" sz="1200">
              <a:latin typeface="Times New Roman" panose="02020603050405020304" pitchFamily="18" charset="0"/>
            </a:endParaRPr>
          </a:p>
        </p:txBody>
      </p:sp>
      <p:sp>
        <p:nvSpPr>
          <p:cNvPr id="1051009" name="Rectangle 2"/>
          <p:cNvSpPr>
            <a:spLocks noGrp="1" noRot="1" noChangeAspect="1" noChangeArrowheads="1" noTextEdit="1"/>
          </p:cNvSpPr>
          <p:nvPr>
            <p:ph type="sldImg"/>
          </p:nvPr>
        </p:nvSpPr>
        <p:spPr/>
      </p:sp>
      <p:sp>
        <p:nvSpPr>
          <p:cNvPr id="1051010" name="Rectangle 3"/>
          <p:cNvSpPr>
            <a:spLocks noGrp="1" noChangeArrowheads="1"/>
          </p:cNvSpPr>
          <p:nvPr>
            <p:ph type="body" idx="1"/>
          </p:nvPr>
        </p:nvSpPr>
        <p:spPr>
          <a:noFill/>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013" name="Rectangle 7"/>
          <p:cNvSpPr>
            <a:spLocks noGrp="1" noChangeArrowheads="1"/>
          </p:cNvSpPr>
          <p:nvPr>
            <p:ph type="sldNum" sz="quarter" idx="5"/>
          </p:nvPr>
        </p:nvSpPr>
        <p:spPr>
          <a:noFill/>
        </p:spPr>
        <p:txBody>
          <a:bodyPr/>
          <a:lstStyle>
            <a:lvl1pPr defTabSz="938213">
              <a:defRPr sz="1600">
                <a:solidFill>
                  <a:schemeClr val="tx1"/>
                </a:solidFill>
                <a:latin typeface="Helvetica" panose="020B0604020202020204" pitchFamily="34" charset="0"/>
                <a:ea typeface="ＭＳ Ｐゴシック" panose="020B0600070205080204" pitchFamily="34" charset="-128"/>
              </a:defRPr>
            </a:lvl1pPr>
            <a:lvl2pPr marL="742950" indent="-285750" defTabSz="938213">
              <a:defRPr sz="1600">
                <a:solidFill>
                  <a:schemeClr val="tx1"/>
                </a:solidFill>
                <a:latin typeface="Helvetica" panose="020B0604020202020204" pitchFamily="34" charset="0"/>
                <a:ea typeface="ＭＳ Ｐゴシック" panose="020B0600070205080204" pitchFamily="34" charset="-128"/>
              </a:defRPr>
            </a:lvl2pPr>
            <a:lvl3pPr marL="1143000" indent="-228600" defTabSz="938213">
              <a:defRPr sz="1600">
                <a:solidFill>
                  <a:schemeClr val="tx1"/>
                </a:solidFill>
                <a:latin typeface="Helvetica" panose="020B0604020202020204" pitchFamily="34" charset="0"/>
                <a:ea typeface="ＭＳ Ｐゴシック" panose="020B0600070205080204" pitchFamily="34" charset="-128"/>
              </a:defRPr>
            </a:lvl3pPr>
            <a:lvl4pPr marL="1600200" indent="-228600" defTabSz="938213">
              <a:defRPr sz="1600">
                <a:solidFill>
                  <a:schemeClr val="tx1"/>
                </a:solidFill>
                <a:latin typeface="Helvetica" panose="020B0604020202020204" pitchFamily="34" charset="0"/>
                <a:ea typeface="ＭＳ Ｐゴシック" panose="020B0600070205080204" pitchFamily="34" charset="-128"/>
              </a:defRPr>
            </a:lvl4pPr>
            <a:lvl5pPr marL="2057400" indent="-228600" defTabSz="938213">
              <a:defRPr sz="1600">
                <a:solidFill>
                  <a:schemeClr val="tx1"/>
                </a:solidFill>
                <a:latin typeface="Helvetica" panose="020B0604020202020204" pitchFamily="34" charset="0"/>
                <a:ea typeface="ＭＳ Ｐゴシック" panose="020B0600070205080204" pitchFamily="34" charset="-128"/>
              </a:defRPr>
            </a:lvl5pPr>
            <a:lvl6pPr marL="25146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1DFD6CB-7ABD-4040-A136-CA7975508808}" type="slidenum">
              <a:rPr lang="en-US" altLang="en-US" sz="1200">
                <a:latin typeface="Times New Roman" panose="02020603050405020304" pitchFamily="18" charset="0"/>
              </a:rPr>
              <a:t>247</a:t>
            </a:fld>
            <a:endParaRPr lang="en-US" altLang="en-US" sz="1200">
              <a:latin typeface="Times New Roman" panose="02020603050405020304" pitchFamily="18" charset="0"/>
            </a:endParaRPr>
          </a:p>
        </p:txBody>
      </p:sp>
      <p:sp>
        <p:nvSpPr>
          <p:cNvPr id="1051014" name="Rectangle 2"/>
          <p:cNvSpPr>
            <a:spLocks noGrp="1" noRot="1" noChangeAspect="1" noChangeArrowheads="1" noTextEdit="1"/>
          </p:cNvSpPr>
          <p:nvPr>
            <p:ph type="sldImg"/>
          </p:nvPr>
        </p:nvSpPr>
        <p:spPr/>
      </p:sp>
      <p:sp>
        <p:nvSpPr>
          <p:cNvPr id="1051015" name="Rectangle 3"/>
          <p:cNvSpPr>
            <a:spLocks noGrp="1" noChangeArrowheads="1"/>
          </p:cNvSpPr>
          <p:nvPr>
            <p:ph type="body" idx="1"/>
          </p:nvPr>
        </p:nvSpPr>
        <p:spPr>
          <a:noFill/>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018" name="Rectangle 7"/>
          <p:cNvSpPr>
            <a:spLocks noGrp="1" noChangeArrowheads="1"/>
          </p:cNvSpPr>
          <p:nvPr>
            <p:ph type="sldNum" sz="quarter" idx="5"/>
          </p:nvPr>
        </p:nvSpPr>
        <p:spPr>
          <a:noFill/>
        </p:spPr>
        <p:txBody>
          <a:bodyPr/>
          <a:lstStyle>
            <a:lvl1pPr defTabSz="938213">
              <a:defRPr sz="1600">
                <a:solidFill>
                  <a:schemeClr val="tx1"/>
                </a:solidFill>
                <a:latin typeface="Helvetica" panose="020B0604020202020204" pitchFamily="34" charset="0"/>
                <a:ea typeface="ＭＳ Ｐゴシック" panose="020B0600070205080204" pitchFamily="34" charset="-128"/>
              </a:defRPr>
            </a:lvl1pPr>
            <a:lvl2pPr marL="742950" indent="-285750" defTabSz="938213">
              <a:defRPr sz="1600">
                <a:solidFill>
                  <a:schemeClr val="tx1"/>
                </a:solidFill>
                <a:latin typeface="Helvetica" panose="020B0604020202020204" pitchFamily="34" charset="0"/>
                <a:ea typeface="ＭＳ Ｐゴシック" panose="020B0600070205080204" pitchFamily="34" charset="-128"/>
              </a:defRPr>
            </a:lvl2pPr>
            <a:lvl3pPr marL="1143000" indent="-228600" defTabSz="938213">
              <a:defRPr sz="1600">
                <a:solidFill>
                  <a:schemeClr val="tx1"/>
                </a:solidFill>
                <a:latin typeface="Helvetica" panose="020B0604020202020204" pitchFamily="34" charset="0"/>
                <a:ea typeface="ＭＳ Ｐゴシック" panose="020B0600070205080204" pitchFamily="34" charset="-128"/>
              </a:defRPr>
            </a:lvl3pPr>
            <a:lvl4pPr marL="1600200" indent="-228600" defTabSz="938213">
              <a:defRPr sz="1600">
                <a:solidFill>
                  <a:schemeClr val="tx1"/>
                </a:solidFill>
                <a:latin typeface="Helvetica" panose="020B0604020202020204" pitchFamily="34" charset="0"/>
                <a:ea typeface="ＭＳ Ｐゴシック" panose="020B0600070205080204" pitchFamily="34" charset="-128"/>
              </a:defRPr>
            </a:lvl4pPr>
            <a:lvl5pPr marL="2057400" indent="-228600" defTabSz="938213">
              <a:defRPr sz="1600">
                <a:solidFill>
                  <a:schemeClr val="tx1"/>
                </a:solidFill>
                <a:latin typeface="Helvetica" panose="020B0604020202020204" pitchFamily="34" charset="0"/>
                <a:ea typeface="ＭＳ Ｐゴシック" panose="020B0600070205080204" pitchFamily="34" charset="-128"/>
              </a:defRPr>
            </a:lvl5pPr>
            <a:lvl6pPr marL="25146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5B48EDC-B385-4495-8520-099948D6EF63}" type="slidenum">
              <a:rPr lang="en-US" altLang="en-US" sz="1200">
                <a:latin typeface="Times New Roman" panose="02020603050405020304" pitchFamily="18" charset="0"/>
              </a:rPr>
              <a:t>248</a:t>
            </a:fld>
            <a:endParaRPr lang="en-US" altLang="en-US" sz="1200">
              <a:latin typeface="Times New Roman" panose="02020603050405020304" pitchFamily="18" charset="0"/>
            </a:endParaRPr>
          </a:p>
        </p:txBody>
      </p:sp>
      <p:sp>
        <p:nvSpPr>
          <p:cNvPr id="1051019" name="Rectangle 2"/>
          <p:cNvSpPr>
            <a:spLocks noGrp="1" noRot="1" noChangeAspect="1" noChangeArrowheads="1" noTextEdit="1"/>
          </p:cNvSpPr>
          <p:nvPr>
            <p:ph type="sldImg"/>
          </p:nvPr>
        </p:nvSpPr>
        <p:spPr/>
      </p:sp>
      <p:sp>
        <p:nvSpPr>
          <p:cNvPr id="1051020" name="Rectangle 3"/>
          <p:cNvSpPr>
            <a:spLocks noGrp="1" noChangeArrowheads="1"/>
          </p:cNvSpPr>
          <p:nvPr>
            <p:ph type="body" idx="1"/>
          </p:nvPr>
        </p:nvSpPr>
        <p:spPr>
          <a:noFill/>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027" name="Rectangle 7"/>
          <p:cNvSpPr>
            <a:spLocks noGrp="1" noChangeArrowheads="1"/>
          </p:cNvSpPr>
          <p:nvPr>
            <p:ph type="sldNum" sz="quarter" idx="5"/>
          </p:nvPr>
        </p:nvSpPr>
        <p:spPr>
          <a:noFill/>
        </p:spPr>
        <p:txBody>
          <a:bodyPr/>
          <a:lstStyle>
            <a:lvl1pPr defTabSz="938213">
              <a:defRPr sz="1600">
                <a:solidFill>
                  <a:schemeClr val="tx1"/>
                </a:solidFill>
                <a:latin typeface="Helvetica" panose="020B0604020202020204" pitchFamily="34" charset="0"/>
                <a:ea typeface="ＭＳ Ｐゴシック" panose="020B0600070205080204" pitchFamily="34" charset="-128"/>
              </a:defRPr>
            </a:lvl1pPr>
            <a:lvl2pPr marL="742950" indent="-285750" defTabSz="938213">
              <a:defRPr sz="1600">
                <a:solidFill>
                  <a:schemeClr val="tx1"/>
                </a:solidFill>
                <a:latin typeface="Helvetica" panose="020B0604020202020204" pitchFamily="34" charset="0"/>
                <a:ea typeface="ＭＳ Ｐゴシック" panose="020B0600070205080204" pitchFamily="34" charset="-128"/>
              </a:defRPr>
            </a:lvl2pPr>
            <a:lvl3pPr marL="1143000" indent="-228600" defTabSz="938213">
              <a:defRPr sz="1600">
                <a:solidFill>
                  <a:schemeClr val="tx1"/>
                </a:solidFill>
                <a:latin typeface="Helvetica" panose="020B0604020202020204" pitchFamily="34" charset="0"/>
                <a:ea typeface="ＭＳ Ｐゴシック" panose="020B0600070205080204" pitchFamily="34" charset="-128"/>
              </a:defRPr>
            </a:lvl3pPr>
            <a:lvl4pPr marL="1600200" indent="-228600" defTabSz="938213">
              <a:defRPr sz="1600">
                <a:solidFill>
                  <a:schemeClr val="tx1"/>
                </a:solidFill>
                <a:latin typeface="Helvetica" panose="020B0604020202020204" pitchFamily="34" charset="0"/>
                <a:ea typeface="ＭＳ Ｐゴシック" panose="020B0600070205080204" pitchFamily="34" charset="-128"/>
              </a:defRPr>
            </a:lvl4pPr>
            <a:lvl5pPr marL="2057400" indent="-228600" defTabSz="938213">
              <a:defRPr sz="1600">
                <a:solidFill>
                  <a:schemeClr val="tx1"/>
                </a:solidFill>
                <a:latin typeface="Helvetica" panose="020B0604020202020204" pitchFamily="34" charset="0"/>
                <a:ea typeface="ＭＳ Ｐゴシック" panose="020B0600070205080204" pitchFamily="34" charset="-128"/>
              </a:defRPr>
            </a:lvl5pPr>
            <a:lvl6pPr marL="25146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0CB6BEE-4302-4C37-940D-EB72D807707E}" type="slidenum">
              <a:rPr lang="en-US" altLang="en-US" sz="1200">
                <a:latin typeface="Times New Roman" panose="02020603050405020304" pitchFamily="18" charset="0"/>
              </a:rPr>
              <a:t>249</a:t>
            </a:fld>
            <a:endParaRPr lang="en-US" altLang="en-US" sz="1200">
              <a:latin typeface="Times New Roman" panose="02020603050405020304" pitchFamily="18" charset="0"/>
            </a:endParaRPr>
          </a:p>
        </p:txBody>
      </p:sp>
      <p:sp>
        <p:nvSpPr>
          <p:cNvPr id="1051028" name="Rectangle 2"/>
          <p:cNvSpPr>
            <a:spLocks noGrp="1" noRot="1" noChangeAspect="1" noChangeArrowheads="1" noTextEdit="1"/>
          </p:cNvSpPr>
          <p:nvPr>
            <p:ph type="sldImg"/>
          </p:nvPr>
        </p:nvSpPr>
        <p:spPr/>
      </p:sp>
      <p:sp>
        <p:nvSpPr>
          <p:cNvPr id="1051029" name="Rectangle 3"/>
          <p:cNvSpPr>
            <a:spLocks noGrp="1" noChangeArrowheads="1"/>
          </p:cNvSpPr>
          <p:nvPr>
            <p:ph type="body" idx="1"/>
          </p:nvPr>
        </p:nvSpPr>
        <p:spPr>
          <a:noFill/>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048" name="Rectangle 7"/>
          <p:cNvSpPr>
            <a:spLocks noGrp="1" noChangeArrowheads="1"/>
          </p:cNvSpPr>
          <p:nvPr>
            <p:ph type="sldNum" sz="quarter" idx="5"/>
          </p:nvPr>
        </p:nvSpPr>
        <p:spPr>
          <a:noFill/>
        </p:spPr>
        <p:txBody>
          <a:bodyPr/>
          <a:lstStyle>
            <a:lvl1pPr defTabSz="938213">
              <a:defRPr sz="1600">
                <a:solidFill>
                  <a:schemeClr val="tx1"/>
                </a:solidFill>
                <a:latin typeface="Helvetica" panose="020B0604020202020204" pitchFamily="34" charset="0"/>
                <a:ea typeface="ＭＳ Ｐゴシック" panose="020B0600070205080204" pitchFamily="34" charset="-128"/>
              </a:defRPr>
            </a:lvl1pPr>
            <a:lvl2pPr marL="742950" indent="-285750" defTabSz="938213">
              <a:defRPr sz="1600">
                <a:solidFill>
                  <a:schemeClr val="tx1"/>
                </a:solidFill>
                <a:latin typeface="Helvetica" panose="020B0604020202020204" pitchFamily="34" charset="0"/>
                <a:ea typeface="ＭＳ Ｐゴシック" panose="020B0600070205080204" pitchFamily="34" charset="-128"/>
              </a:defRPr>
            </a:lvl2pPr>
            <a:lvl3pPr marL="1143000" indent="-228600" defTabSz="938213">
              <a:defRPr sz="1600">
                <a:solidFill>
                  <a:schemeClr val="tx1"/>
                </a:solidFill>
                <a:latin typeface="Helvetica" panose="020B0604020202020204" pitchFamily="34" charset="0"/>
                <a:ea typeface="ＭＳ Ｐゴシック" panose="020B0600070205080204" pitchFamily="34" charset="-128"/>
              </a:defRPr>
            </a:lvl3pPr>
            <a:lvl4pPr marL="1600200" indent="-228600" defTabSz="938213">
              <a:defRPr sz="1600">
                <a:solidFill>
                  <a:schemeClr val="tx1"/>
                </a:solidFill>
                <a:latin typeface="Helvetica" panose="020B0604020202020204" pitchFamily="34" charset="0"/>
                <a:ea typeface="ＭＳ Ｐゴシック" panose="020B0600070205080204" pitchFamily="34" charset="-128"/>
              </a:defRPr>
            </a:lvl4pPr>
            <a:lvl5pPr marL="2057400" indent="-228600" defTabSz="938213">
              <a:defRPr sz="1600">
                <a:solidFill>
                  <a:schemeClr val="tx1"/>
                </a:solidFill>
                <a:latin typeface="Helvetica" panose="020B0604020202020204" pitchFamily="34" charset="0"/>
                <a:ea typeface="ＭＳ Ｐゴシック" panose="020B0600070205080204" pitchFamily="34" charset="-128"/>
              </a:defRPr>
            </a:lvl5pPr>
            <a:lvl6pPr marL="25146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349258A-64DE-46D8-92A4-019048D2DEDD}" type="slidenum">
              <a:rPr lang="en-US" altLang="en-US" sz="1200">
                <a:latin typeface="Times New Roman" panose="02020603050405020304" pitchFamily="18" charset="0"/>
              </a:rPr>
              <a:t>250</a:t>
            </a:fld>
            <a:endParaRPr lang="en-US" altLang="en-US" sz="1200">
              <a:latin typeface="Times New Roman" panose="02020603050405020304" pitchFamily="18" charset="0"/>
            </a:endParaRPr>
          </a:p>
        </p:txBody>
      </p:sp>
      <p:sp>
        <p:nvSpPr>
          <p:cNvPr id="1051049" name="Rectangle 2"/>
          <p:cNvSpPr>
            <a:spLocks noGrp="1" noRot="1" noChangeAspect="1" noChangeArrowheads="1" noTextEdit="1"/>
          </p:cNvSpPr>
          <p:nvPr>
            <p:ph type="sldImg"/>
          </p:nvPr>
        </p:nvSpPr>
        <p:spPr/>
      </p:sp>
      <p:sp>
        <p:nvSpPr>
          <p:cNvPr id="1051050" name="Rectangle 3"/>
          <p:cNvSpPr>
            <a:spLocks noGrp="1" noChangeArrowheads="1"/>
          </p:cNvSpPr>
          <p:nvPr>
            <p:ph type="body" idx="1"/>
          </p:nvPr>
        </p:nvSpPr>
        <p:spPr>
          <a:noFill/>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058" name="Rectangle 7"/>
          <p:cNvSpPr>
            <a:spLocks noGrp="1" noChangeArrowheads="1"/>
          </p:cNvSpPr>
          <p:nvPr>
            <p:ph type="sldNum" sz="quarter" idx="5"/>
          </p:nvPr>
        </p:nvSpPr>
        <p:spPr>
          <a:noFill/>
        </p:spPr>
        <p:txBody>
          <a:bodyPr/>
          <a:lstStyle>
            <a:lvl1pPr defTabSz="938213">
              <a:defRPr sz="1600">
                <a:solidFill>
                  <a:schemeClr val="tx1"/>
                </a:solidFill>
                <a:latin typeface="Helvetica" panose="020B0604020202020204" pitchFamily="34" charset="0"/>
                <a:ea typeface="ＭＳ Ｐゴシック" panose="020B0600070205080204" pitchFamily="34" charset="-128"/>
              </a:defRPr>
            </a:lvl1pPr>
            <a:lvl2pPr marL="742950" indent="-285750" defTabSz="938213">
              <a:defRPr sz="1600">
                <a:solidFill>
                  <a:schemeClr val="tx1"/>
                </a:solidFill>
                <a:latin typeface="Helvetica" panose="020B0604020202020204" pitchFamily="34" charset="0"/>
                <a:ea typeface="ＭＳ Ｐゴシック" panose="020B0600070205080204" pitchFamily="34" charset="-128"/>
              </a:defRPr>
            </a:lvl2pPr>
            <a:lvl3pPr marL="1143000" indent="-228600" defTabSz="938213">
              <a:defRPr sz="1600">
                <a:solidFill>
                  <a:schemeClr val="tx1"/>
                </a:solidFill>
                <a:latin typeface="Helvetica" panose="020B0604020202020204" pitchFamily="34" charset="0"/>
                <a:ea typeface="ＭＳ Ｐゴシック" panose="020B0600070205080204" pitchFamily="34" charset="-128"/>
              </a:defRPr>
            </a:lvl3pPr>
            <a:lvl4pPr marL="1600200" indent="-228600" defTabSz="938213">
              <a:defRPr sz="1600">
                <a:solidFill>
                  <a:schemeClr val="tx1"/>
                </a:solidFill>
                <a:latin typeface="Helvetica" panose="020B0604020202020204" pitchFamily="34" charset="0"/>
                <a:ea typeface="ＭＳ Ｐゴシック" panose="020B0600070205080204" pitchFamily="34" charset="-128"/>
              </a:defRPr>
            </a:lvl4pPr>
            <a:lvl5pPr marL="2057400" indent="-228600" defTabSz="938213">
              <a:defRPr sz="1600">
                <a:solidFill>
                  <a:schemeClr val="tx1"/>
                </a:solidFill>
                <a:latin typeface="Helvetica" panose="020B0604020202020204" pitchFamily="34" charset="0"/>
                <a:ea typeface="ＭＳ Ｐゴシック" panose="020B0600070205080204" pitchFamily="34" charset="-128"/>
              </a:defRPr>
            </a:lvl5pPr>
            <a:lvl6pPr marL="25146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444EB81A-DDDF-4BFC-B909-A32E831E662A}" type="slidenum">
              <a:rPr lang="en-US" altLang="en-US" sz="1200">
                <a:latin typeface="Times New Roman" panose="02020603050405020304" pitchFamily="18" charset="0"/>
              </a:rPr>
              <a:t>251</a:t>
            </a:fld>
            <a:endParaRPr lang="en-US" altLang="en-US" sz="1200">
              <a:latin typeface="Times New Roman" panose="02020603050405020304" pitchFamily="18" charset="0"/>
            </a:endParaRPr>
          </a:p>
        </p:txBody>
      </p:sp>
      <p:sp>
        <p:nvSpPr>
          <p:cNvPr id="1051059" name="Rectangle 2"/>
          <p:cNvSpPr>
            <a:spLocks noGrp="1" noRot="1" noChangeAspect="1" noChangeArrowheads="1" noTextEdit="1"/>
          </p:cNvSpPr>
          <p:nvPr>
            <p:ph type="sldImg"/>
          </p:nvPr>
        </p:nvSpPr>
        <p:spPr/>
      </p:sp>
      <p:sp>
        <p:nvSpPr>
          <p:cNvPr id="1051060" name="Rectangle 3"/>
          <p:cNvSpPr>
            <a:spLocks noGrp="1" noChangeArrowheads="1"/>
          </p:cNvSpPr>
          <p:nvPr>
            <p:ph type="body" idx="1"/>
          </p:nvPr>
        </p:nvSpPr>
        <p:spPr>
          <a:noFill/>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062" name="Rectangle 7"/>
          <p:cNvSpPr>
            <a:spLocks noGrp="1" noChangeArrowheads="1"/>
          </p:cNvSpPr>
          <p:nvPr>
            <p:ph type="sldNum" sz="quarter" idx="5"/>
          </p:nvPr>
        </p:nvSpPr>
        <p:spPr>
          <a:noFill/>
        </p:spPr>
        <p:txBody>
          <a:bodyPr/>
          <a:lstStyle>
            <a:lvl1pPr defTabSz="938213">
              <a:defRPr sz="1600">
                <a:solidFill>
                  <a:schemeClr val="tx1"/>
                </a:solidFill>
                <a:latin typeface="Helvetica" panose="020B0604020202020204" pitchFamily="34" charset="0"/>
                <a:ea typeface="ＭＳ Ｐゴシック" panose="020B0600070205080204" pitchFamily="34" charset="-128"/>
              </a:defRPr>
            </a:lvl1pPr>
            <a:lvl2pPr marL="742950" indent="-285750" defTabSz="938213">
              <a:defRPr sz="1600">
                <a:solidFill>
                  <a:schemeClr val="tx1"/>
                </a:solidFill>
                <a:latin typeface="Helvetica" panose="020B0604020202020204" pitchFamily="34" charset="0"/>
                <a:ea typeface="ＭＳ Ｐゴシック" panose="020B0600070205080204" pitchFamily="34" charset="-128"/>
              </a:defRPr>
            </a:lvl2pPr>
            <a:lvl3pPr marL="1143000" indent="-228600" defTabSz="938213">
              <a:defRPr sz="1600">
                <a:solidFill>
                  <a:schemeClr val="tx1"/>
                </a:solidFill>
                <a:latin typeface="Helvetica" panose="020B0604020202020204" pitchFamily="34" charset="0"/>
                <a:ea typeface="ＭＳ Ｐゴシック" panose="020B0600070205080204" pitchFamily="34" charset="-128"/>
              </a:defRPr>
            </a:lvl3pPr>
            <a:lvl4pPr marL="1600200" indent="-228600" defTabSz="938213">
              <a:defRPr sz="1600">
                <a:solidFill>
                  <a:schemeClr val="tx1"/>
                </a:solidFill>
                <a:latin typeface="Helvetica" panose="020B0604020202020204" pitchFamily="34" charset="0"/>
                <a:ea typeface="ＭＳ Ｐゴシック" panose="020B0600070205080204" pitchFamily="34" charset="-128"/>
              </a:defRPr>
            </a:lvl4pPr>
            <a:lvl5pPr marL="2057400" indent="-228600" defTabSz="938213">
              <a:defRPr sz="1600">
                <a:solidFill>
                  <a:schemeClr val="tx1"/>
                </a:solidFill>
                <a:latin typeface="Helvetica" panose="020B0604020202020204" pitchFamily="34" charset="0"/>
                <a:ea typeface="ＭＳ Ｐゴシック" panose="020B0600070205080204" pitchFamily="34" charset="-128"/>
              </a:defRPr>
            </a:lvl5pPr>
            <a:lvl6pPr marL="25146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345C7AB-C2AF-433E-A429-29B3A331DEEF}" type="slidenum">
              <a:rPr lang="en-US" altLang="en-US" sz="1200">
                <a:latin typeface="Times New Roman" panose="02020603050405020304" pitchFamily="18" charset="0"/>
              </a:rPr>
              <a:t>252</a:t>
            </a:fld>
            <a:endParaRPr lang="en-US" altLang="en-US" sz="1200">
              <a:latin typeface="Times New Roman" panose="02020603050405020304" pitchFamily="18" charset="0"/>
            </a:endParaRPr>
          </a:p>
        </p:txBody>
      </p:sp>
      <p:sp>
        <p:nvSpPr>
          <p:cNvPr id="1051063" name="Rectangle 2"/>
          <p:cNvSpPr>
            <a:spLocks noGrp="1" noRot="1" noChangeAspect="1" noChangeArrowheads="1" noTextEdit="1"/>
          </p:cNvSpPr>
          <p:nvPr>
            <p:ph type="sldImg"/>
          </p:nvPr>
        </p:nvSpPr>
        <p:spPr/>
      </p:sp>
      <p:sp>
        <p:nvSpPr>
          <p:cNvPr id="1051064" name="Rectangle 3"/>
          <p:cNvSpPr>
            <a:spLocks noGrp="1" noChangeArrowheads="1"/>
          </p:cNvSpPr>
          <p:nvPr>
            <p:ph type="body" idx="1"/>
          </p:nvPr>
        </p:nvSpPr>
        <p:spPr>
          <a:noFill/>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04" name="Rectangle 7"/>
          <p:cNvSpPr>
            <a:spLocks noGrp="1" noChangeArrowheads="1"/>
          </p:cNvSpPr>
          <p:nvPr>
            <p:ph type="sldNum" sz="quarter" idx="5"/>
          </p:nvPr>
        </p:nvSpPr>
        <p:spPr>
          <a:noFill/>
        </p:spPr>
        <p:txBody>
          <a:bodyPr/>
          <a:lstStyle>
            <a:lvl1pPr defTabSz="938213">
              <a:defRPr sz="1600">
                <a:solidFill>
                  <a:schemeClr val="tx1"/>
                </a:solidFill>
                <a:latin typeface="Helvetica" panose="020B0604020202020204" pitchFamily="34" charset="0"/>
                <a:ea typeface="ＭＳ Ｐゴシック" panose="020B0600070205080204" pitchFamily="34" charset="-128"/>
              </a:defRPr>
            </a:lvl1pPr>
            <a:lvl2pPr marL="742950" indent="-285750" defTabSz="938213">
              <a:defRPr sz="1600">
                <a:solidFill>
                  <a:schemeClr val="tx1"/>
                </a:solidFill>
                <a:latin typeface="Helvetica" panose="020B0604020202020204" pitchFamily="34" charset="0"/>
                <a:ea typeface="ＭＳ Ｐゴシック" panose="020B0600070205080204" pitchFamily="34" charset="-128"/>
              </a:defRPr>
            </a:lvl2pPr>
            <a:lvl3pPr marL="1143000" indent="-228600" defTabSz="938213">
              <a:defRPr sz="1600">
                <a:solidFill>
                  <a:schemeClr val="tx1"/>
                </a:solidFill>
                <a:latin typeface="Helvetica" panose="020B0604020202020204" pitchFamily="34" charset="0"/>
                <a:ea typeface="ＭＳ Ｐゴシック" panose="020B0600070205080204" pitchFamily="34" charset="-128"/>
              </a:defRPr>
            </a:lvl3pPr>
            <a:lvl4pPr marL="1600200" indent="-228600" defTabSz="938213">
              <a:defRPr sz="1600">
                <a:solidFill>
                  <a:schemeClr val="tx1"/>
                </a:solidFill>
                <a:latin typeface="Helvetica" panose="020B0604020202020204" pitchFamily="34" charset="0"/>
                <a:ea typeface="ＭＳ Ｐゴシック" panose="020B0600070205080204" pitchFamily="34" charset="-128"/>
              </a:defRPr>
            </a:lvl4pPr>
            <a:lvl5pPr marL="2057400" indent="-228600" defTabSz="938213">
              <a:defRPr sz="1600">
                <a:solidFill>
                  <a:schemeClr val="tx1"/>
                </a:solidFill>
                <a:latin typeface="Helvetica" panose="020B0604020202020204" pitchFamily="34" charset="0"/>
                <a:ea typeface="ＭＳ Ｐゴシック" panose="020B0600070205080204" pitchFamily="34" charset="-128"/>
              </a:defRPr>
            </a:lvl5pPr>
            <a:lvl6pPr marL="25146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16CBA3A-8864-4DB9-A64E-6D1725345176}" type="slidenum">
              <a:rPr lang="en-US" altLang="en-US" sz="1200">
                <a:latin typeface="Times New Roman" panose="02020603050405020304" pitchFamily="18" charset="0"/>
              </a:rPr>
              <a:t>255</a:t>
            </a:fld>
            <a:endParaRPr lang="en-US" altLang="en-US" sz="1200">
              <a:latin typeface="Times New Roman" panose="02020603050405020304" pitchFamily="18" charset="0"/>
            </a:endParaRPr>
          </a:p>
        </p:txBody>
      </p:sp>
      <p:sp>
        <p:nvSpPr>
          <p:cNvPr id="1051105" name="Rectangle 2"/>
          <p:cNvSpPr>
            <a:spLocks noGrp="1" noRot="1" noChangeAspect="1" noChangeArrowheads="1" noTextEdit="1"/>
          </p:cNvSpPr>
          <p:nvPr>
            <p:ph type="sldImg"/>
          </p:nvPr>
        </p:nvSpPr>
        <p:spPr/>
      </p:sp>
      <p:sp>
        <p:nvSpPr>
          <p:cNvPr id="1051106" name="Rectangle 3"/>
          <p:cNvSpPr>
            <a:spLocks noGrp="1" noChangeArrowheads="1"/>
          </p:cNvSpPr>
          <p:nvPr>
            <p:ph type="body" idx="1"/>
          </p:nvPr>
        </p:nvSpPr>
        <p:spPr>
          <a:noFill/>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17" name="Rectangle 7"/>
          <p:cNvSpPr>
            <a:spLocks noGrp="1" noChangeArrowheads="1"/>
          </p:cNvSpPr>
          <p:nvPr>
            <p:ph type="sldNum" sz="quarter" idx="5"/>
          </p:nvPr>
        </p:nvSpPr>
        <p:spPr>
          <a:noFill/>
        </p:spPr>
        <p:txBody>
          <a:bodyPr/>
          <a:lstStyle>
            <a:lvl1pPr defTabSz="938213">
              <a:defRPr sz="1600">
                <a:solidFill>
                  <a:schemeClr val="tx1"/>
                </a:solidFill>
                <a:latin typeface="Helvetica" panose="020B0604020202020204" pitchFamily="34" charset="0"/>
                <a:ea typeface="ＭＳ Ｐゴシック" panose="020B0600070205080204" pitchFamily="34" charset="-128"/>
              </a:defRPr>
            </a:lvl1pPr>
            <a:lvl2pPr marL="742950" indent="-285750" defTabSz="938213">
              <a:defRPr sz="1600">
                <a:solidFill>
                  <a:schemeClr val="tx1"/>
                </a:solidFill>
                <a:latin typeface="Helvetica" panose="020B0604020202020204" pitchFamily="34" charset="0"/>
                <a:ea typeface="ＭＳ Ｐゴシック" panose="020B0600070205080204" pitchFamily="34" charset="-128"/>
              </a:defRPr>
            </a:lvl2pPr>
            <a:lvl3pPr marL="1143000" indent="-228600" defTabSz="938213">
              <a:defRPr sz="1600">
                <a:solidFill>
                  <a:schemeClr val="tx1"/>
                </a:solidFill>
                <a:latin typeface="Helvetica" panose="020B0604020202020204" pitchFamily="34" charset="0"/>
                <a:ea typeface="ＭＳ Ｐゴシック" panose="020B0600070205080204" pitchFamily="34" charset="-128"/>
              </a:defRPr>
            </a:lvl3pPr>
            <a:lvl4pPr marL="1600200" indent="-228600" defTabSz="938213">
              <a:defRPr sz="1600">
                <a:solidFill>
                  <a:schemeClr val="tx1"/>
                </a:solidFill>
                <a:latin typeface="Helvetica" panose="020B0604020202020204" pitchFamily="34" charset="0"/>
                <a:ea typeface="ＭＳ Ｐゴシック" panose="020B0600070205080204" pitchFamily="34" charset="-128"/>
              </a:defRPr>
            </a:lvl4pPr>
            <a:lvl5pPr marL="2057400" indent="-228600" defTabSz="938213">
              <a:defRPr sz="1600">
                <a:solidFill>
                  <a:schemeClr val="tx1"/>
                </a:solidFill>
                <a:latin typeface="Helvetica" panose="020B0604020202020204" pitchFamily="34" charset="0"/>
                <a:ea typeface="ＭＳ Ｐゴシック" panose="020B0600070205080204" pitchFamily="34" charset="-128"/>
              </a:defRPr>
            </a:lvl5pPr>
            <a:lvl6pPr marL="25146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F25D069-A2BC-4B48-B453-5C297D5DF9C1}" type="slidenum">
              <a:rPr lang="en-US" altLang="en-US" sz="1200">
                <a:latin typeface="Times New Roman" panose="02020603050405020304" pitchFamily="18" charset="0"/>
              </a:rPr>
              <a:t>256</a:t>
            </a:fld>
            <a:endParaRPr lang="en-US" altLang="en-US" sz="1200">
              <a:latin typeface="Times New Roman" panose="02020603050405020304" pitchFamily="18" charset="0"/>
            </a:endParaRPr>
          </a:p>
        </p:txBody>
      </p:sp>
      <p:sp>
        <p:nvSpPr>
          <p:cNvPr id="1051118" name="Rectangle 2"/>
          <p:cNvSpPr>
            <a:spLocks noGrp="1" noRot="1" noChangeAspect="1" noChangeArrowheads="1" noTextEdit="1"/>
          </p:cNvSpPr>
          <p:nvPr>
            <p:ph type="sldImg"/>
          </p:nvPr>
        </p:nvSpPr>
        <p:spPr/>
      </p:sp>
      <p:sp>
        <p:nvSpPr>
          <p:cNvPr id="1051119" name="Rectangle 3"/>
          <p:cNvSpPr>
            <a:spLocks noGrp="1" noChangeArrowheads="1"/>
          </p:cNvSpPr>
          <p:nvPr>
            <p:ph type="body" idx="1"/>
          </p:nvPr>
        </p:nvSpPr>
        <p:spPr>
          <a:noFill/>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01" name="Slide Image Placeholder 1"/>
          <p:cNvSpPr>
            <a:spLocks noGrp="1" noRot="1" noChangeAspect="1"/>
          </p:cNvSpPr>
          <p:nvPr>
            <p:ph type="sldImg"/>
          </p:nvPr>
        </p:nvSpPr>
        <p:spPr/>
      </p:sp>
      <p:sp>
        <p:nvSpPr>
          <p:cNvPr id="1050402" name="Notes Placeholder 2"/>
          <p:cNvSpPr>
            <a:spLocks noGrp="1"/>
          </p:cNvSpPr>
          <p:nvPr>
            <p:ph type="body" idx="1"/>
          </p:nvPr>
        </p:nvSpPr>
        <p:spPr/>
        <p:txBody>
          <a:bodyPr/>
          <a:lstStyle/>
          <a:p>
            <a:endParaRPr lang="en-IN" dirty="0"/>
          </a:p>
        </p:txBody>
      </p:sp>
      <p:sp>
        <p:nvSpPr>
          <p:cNvPr id="1050403"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F80FEF15-137B-4D07-A0E2-4B70E80F3EC8}" type="slidenum">
              <a:rPr kumimoji="0" lang="en-I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pPr>
              <a:t>66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23" name="Rectangle 7"/>
          <p:cNvSpPr>
            <a:spLocks noGrp="1" noChangeArrowheads="1"/>
          </p:cNvSpPr>
          <p:nvPr>
            <p:ph type="sldNum" sz="quarter" idx="5"/>
          </p:nvPr>
        </p:nvSpPr>
        <p:spPr>
          <a:noFill/>
        </p:spPr>
        <p:txBody>
          <a:bodyPr/>
          <a:lstStyle>
            <a:lvl1pPr defTabSz="938213">
              <a:defRPr sz="1600">
                <a:solidFill>
                  <a:schemeClr val="tx1"/>
                </a:solidFill>
                <a:latin typeface="Helvetica" panose="020B0604020202020204" pitchFamily="34" charset="0"/>
                <a:ea typeface="ＭＳ Ｐゴシック" panose="020B0600070205080204" pitchFamily="34" charset="-128"/>
              </a:defRPr>
            </a:lvl1pPr>
            <a:lvl2pPr marL="742950" indent="-285750" defTabSz="938213">
              <a:defRPr sz="1600">
                <a:solidFill>
                  <a:schemeClr val="tx1"/>
                </a:solidFill>
                <a:latin typeface="Helvetica" panose="020B0604020202020204" pitchFamily="34" charset="0"/>
                <a:ea typeface="ＭＳ Ｐゴシック" panose="020B0600070205080204" pitchFamily="34" charset="-128"/>
              </a:defRPr>
            </a:lvl2pPr>
            <a:lvl3pPr marL="1143000" indent="-228600" defTabSz="938213">
              <a:defRPr sz="1600">
                <a:solidFill>
                  <a:schemeClr val="tx1"/>
                </a:solidFill>
                <a:latin typeface="Helvetica" panose="020B0604020202020204" pitchFamily="34" charset="0"/>
                <a:ea typeface="ＭＳ Ｐゴシック" panose="020B0600070205080204" pitchFamily="34" charset="-128"/>
              </a:defRPr>
            </a:lvl3pPr>
            <a:lvl4pPr marL="1600200" indent="-228600" defTabSz="938213">
              <a:defRPr sz="1600">
                <a:solidFill>
                  <a:schemeClr val="tx1"/>
                </a:solidFill>
                <a:latin typeface="Helvetica" panose="020B0604020202020204" pitchFamily="34" charset="0"/>
                <a:ea typeface="ＭＳ Ｐゴシック" panose="020B0600070205080204" pitchFamily="34" charset="-128"/>
              </a:defRPr>
            </a:lvl4pPr>
            <a:lvl5pPr marL="2057400" indent="-228600" defTabSz="938213">
              <a:defRPr sz="1600">
                <a:solidFill>
                  <a:schemeClr val="tx1"/>
                </a:solidFill>
                <a:latin typeface="Helvetica" panose="020B0604020202020204" pitchFamily="34" charset="0"/>
                <a:ea typeface="ＭＳ Ｐゴシック" panose="020B0600070205080204" pitchFamily="34" charset="-128"/>
              </a:defRPr>
            </a:lvl5pPr>
            <a:lvl6pPr marL="25146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DD10364-14DC-45AE-89C9-1D4CF1394B2C}" type="slidenum">
              <a:rPr lang="en-US" altLang="en-US" sz="1200">
                <a:latin typeface="Times New Roman" panose="02020603050405020304" pitchFamily="18" charset="0"/>
              </a:rPr>
              <a:t>257</a:t>
            </a:fld>
            <a:endParaRPr lang="en-US" altLang="en-US" sz="1200">
              <a:latin typeface="Times New Roman" panose="02020603050405020304" pitchFamily="18" charset="0"/>
            </a:endParaRPr>
          </a:p>
        </p:txBody>
      </p:sp>
      <p:sp>
        <p:nvSpPr>
          <p:cNvPr id="1051124" name="Rectangle 2"/>
          <p:cNvSpPr>
            <a:spLocks noGrp="1" noRot="1" noChangeAspect="1" noChangeArrowheads="1" noTextEdit="1"/>
          </p:cNvSpPr>
          <p:nvPr>
            <p:ph type="sldImg"/>
          </p:nvPr>
        </p:nvSpPr>
        <p:spPr/>
      </p:sp>
      <p:sp>
        <p:nvSpPr>
          <p:cNvPr id="1051125" name="Rectangle 3"/>
          <p:cNvSpPr>
            <a:spLocks noGrp="1" noChangeArrowheads="1"/>
          </p:cNvSpPr>
          <p:nvPr>
            <p:ph type="body" idx="1"/>
          </p:nvPr>
        </p:nvSpPr>
        <p:spPr>
          <a:noFill/>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28" name="Rectangle 7"/>
          <p:cNvSpPr>
            <a:spLocks noGrp="1" noChangeArrowheads="1"/>
          </p:cNvSpPr>
          <p:nvPr>
            <p:ph type="sldNum" sz="quarter" idx="5"/>
          </p:nvPr>
        </p:nvSpPr>
        <p:spPr>
          <a:noFill/>
        </p:spPr>
        <p:txBody>
          <a:bodyPr/>
          <a:lstStyle>
            <a:lvl1pPr defTabSz="938213">
              <a:defRPr sz="1600">
                <a:solidFill>
                  <a:schemeClr val="tx1"/>
                </a:solidFill>
                <a:latin typeface="Helvetica" panose="020B0604020202020204" pitchFamily="34" charset="0"/>
                <a:ea typeface="ＭＳ Ｐゴシック" panose="020B0600070205080204" pitchFamily="34" charset="-128"/>
              </a:defRPr>
            </a:lvl1pPr>
            <a:lvl2pPr marL="742950" indent="-285750" defTabSz="938213">
              <a:defRPr sz="1600">
                <a:solidFill>
                  <a:schemeClr val="tx1"/>
                </a:solidFill>
                <a:latin typeface="Helvetica" panose="020B0604020202020204" pitchFamily="34" charset="0"/>
                <a:ea typeface="ＭＳ Ｐゴシック" panose="020B0600070205080204" pitchFamily="34" charset="-128"/>
              </a:defRPr>
            </a:lvl2pPr>
            <a:lvl3pPr marL="1143000" indent="-228600" defTabSz="938213">
              <a:defRPr sz="1600">
                <a:solidFill>
                  <a:schemeClr val="tx1"/>
                </a:solidFill>
                <a:latin typeface="Helvetica" panose="020B0604020202020204" pitchFamily="34" charset="0"/>
                <a:ea typeface="ＭＳ Ｐゴシック" panose="020B0600070205080204" pitchFamily="34" charset="-128"/>
              </a:defRPr>
            </a:lvl3pPr>
            <a:lvl4pPr marL="1600200" indent="-228600" defTabSz="938213">
              <a:defRPr sz="1600">
                <a:solidFill>
                  <a:schemeClr val="tx1"/>
                </a:solidFill>
                <a:latin typeface="Helvetica" panose="020B0604020202020204" pitchFamily="34" charset="0"/>
                <a:ea typeface="ＭＳ Ｐゴシック" panose="020B0600070205080204" pitchFamily="34" charset="-128"/>
              </a:defRPr>
            </a:lvl4pPr>
            <a:lvl5pPr marL="2057400" indent="-228600" defTabSz="938213">
              <a:defRPr sz="1600">
                <a:solidFill>
                  <a:schemeClr val="tx1"/>
                </a:solidFill>
                <a:latin typeface="Helvetica" panose="020B0604020202020204" pitchFamily="34" charset="0"/>
                <a:ea typeface="ＭＳ Ｐゴシック" panose="020B0600070205080204" pitchFamily="34" charset="-128"/>
              </a:defRPr>
            </a:lvl5pPr>
            <a:lvl6pPr marL="25146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B455C4A-1698-45E7-A81B-F314A07EA654}" type="slidenum">
              <a:rPr lang="en-US" altLang="en-US" sz="1200">
                <a:latin typeface="Times New Roman" panose="02020603050405020304" pitchFamily="18" charset="0"/>
              </a:rPr>
              <a:t>258</a:t>
            </a:fld>
            <a:endParaRPr lang="en-US" altLang="en-US" sz="1200">
              <a:latin typeface="Times New Roman" panose="02020603050405020304" pitchFamily="18" charset="0"/>
            </a:endParaRPr>
          </a:p>
        </p:txBody>
      </p:sp>
      <p:sp>
        <p:nvSpPr>
          <p:cNvPr id="1051129" name="Rectangle 2"/>
          <p:cNvSpPr>
            <a:spLocks noGrp="1" noRot="1" noChangeAspect="1" noChangeArrowheads="1" noTextEdit="1"/>
          </p:cNvSpPr>
          <p:nvPr>
            <p:ph type="sldImg"/>
          </p:nvPr>
        </p:nvSpPr>
        <p:spPr/>
      </p:sp>
      <p:sp>
        <p:nvSpPr>
          <p:cNvPr id="1051130" name="Rectangle 3"/>
          <p:cNvSpPr>
            <a:spLocks noGrp="1" noChangeArrowheads="1"/>
          </p:cNvSpPr>
          <p:nvPr>
            <p:ph type="body" idx="1"/>
          </p:nvPr>
        </p:nvSpPr>
        <p:spPr>
          <a:noFill/>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45" name="Rectangle 7"/>
          <p:cNvSpPr>
            <a:spLocks noGrp="1" noChangeArrowheads="1"/>
          </p:cNvSpPr>
          <p:nvPr>
            <p:ph type="sldNum" sz="quarter" idx="5"/>
          </p:nvPr>
        </p:nvSpPr>
        <p:spPr>
          <a:noFill/>
        </p:spPr>
        <p:txBody>
          <a:bodyPr/>
          <a:lstStyle>
            <a:lvl1pPr defTabSz="938213">
              <a:defRPr sz="1600">
                <a:solidFill>
                  <a:schemeClr val="tx1"/>
                </a:solidFill>
                <a:latin typeface="Helvetica" panose="020B0604020202020204" pitchFamily="34" charset="0"/>
                <a:ea typeface="ＭＳ Ｐゴシック" panose="020B0600070205080204" pitchFamily="34" charset="-128"/>
              </a:defRPr>
            </a:lvl1pPr>
            <a:lvl2pPr marL="742950" indent="-285750" defTabSz="938213">
              <a:defRPr sz="1600">
                <a:solidFill>
                  <a:schemeClr val="tx1"/>
                </a:solidFill>
                <a:latin typeface="Helvetica" panose="020B0604020202020204" pitchFamily="34" charset="0"/>
                <a:ea typeface="ＭＳ Ｐゴシック" panose="020B0600070205080204" pitchFamily="34" charset="-128"/>
              </a:defRPr>
            </a:lvl2pPr>
            <a:lvl3pPr marL="1143000" indent="-228600" defTabSz="938213">
              <a:defRPr sz="1600">
                <a:solidFill>
                  <a:schemeClr val="tx1"/>
                </a:solidFill>
                <a:latin typeface="Helvetica" panose="020B0604020202020204" pitchFamily="34" charset="0"/>
                <a:ea typeface="ＭＳ Ｐゴシック" panose="020B0600070205080204" pitchFamily="34" charset="-128"/>
              </a:defRPr>
            </a:lvl3pPr>
            <a:lvl4pPr marL="1600200" indent="-228600" defTabSz="938213">
              <a:defRPr sz="1600">
                <a:solidFill>
                  <a:schemeClr val="tx1"/>
                </a:solidFill>
                <a:latin typeface="Helvetica" panose="020B0604020202020204" pitchFamily="34" charset="0"/>
                <a:ea typeface="ＭＳ Ｐゴシック" panose="020B0600070205080204" pitchFamily="34" charset="-128"/>
              </a:defRPr>
            </a:lvl4pPr>
            <a:lvl5pPr marL="2057400" indent="-228600" defTabSz="938213">
              <a:defRPr sz="1600">
                <a:solidFill>
                  <a:schemeClr val="tx1"/>
                </a:solidFill>
                <a:latin typeface="Helvetica" panose="020B0604020202020204" pitchFamily="34" charset="0"/>
                <a:ea typeface="ＭＳ Ｐゴシック" panose="020B0600070205080204" pitchFamily="34" charset="-128"/>
              </a:defRPr>
            </a:lvl5pPr>
            <a:lvl6pPr marL="25146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61231C2-9AED-4975-BCD3-B2866E6BF887}" type="slidenum">
              <a:rPr lang="en-US" altLang="en-US" sz="1200">
                <a:latin typeface="Times New Roman" panose="02020603050405020304" pitchFamily="18" charset="0"/>
              </a:rPr>
              <a:t>264</a:t>
            </a:fld>
            <a:endParaRPr lang="en-US" altLang="en-US" sz="1200">
              <a:latin typeface="Times New Roman" panose="02020603050405020304" pitchFamily="18" charset="0"/>
            </a:endParaRPr>
          </a:p>
        </p:txBody>
      </p:sp>
      <p:sp>
        <p:nvSpPr>
          <p:cNvPr id="1051146" name="Rectangle 2"/>
          <p:cNvSpPr>
            <a:spLocks noGrp="1" noRot="1" noChangeAspect="1" noChangeArrowheads="1" noTextEdit="1"/>
          </p:cNvSpPr>
          <p:nvPr>
            <p:ph type="sldImg"/>
          </p:nvPr>
        </p:nvSpPr>
        <p:spPr/>
      </p:sp>
      <p:sp>
        <p:nvSpPr>
          <p:cNvPr id="1051147" name="Rectangle 3"/>
          <p:cNvSpPr>
            <a:spLocks noGrp="1" noChangeArrowheads="1"/>
          </p:cNvSpPr>
          <p:nvPr>
            <p:ph type="body" idx="1"/>
          </p:nvPr>
        </p:nvSpPr>
        <p:spPr>
          <a:noFill/>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50" name="Rectangle 7"/>
          <p:cNvSpPr>
            <a:spLocks noGrp="1" noChangeArrowheads="1"/>
          </p:cNvSpPr>
          <p:nvPr>
            <p:ph type="sldNum" sz="quarter" idx="5"/>
          </p:nvPr>
        </p:nvSpPr>
        <p:spPr>
          <a:noFill/>
        </p:spPr>
        <p:txBody>
          <a:bodyPr/>
          <a:lstStyle>
            <a:lvl1pPr defTabSz="938213">
              <a:defRPr sz="1600">
                <a:solidFill>
                  <a:schemeClr val="tx1"/>
                </a:solidFill>
                <a:latin typeface="Helvetica" panose="020B0604020202020204" pitchFamily="34" charset="0"/>
                <a:ea typeface="ＭＳ Ｐゴシック" panose="020B0600070205080204" pitchFamily="34" charset="-128"/>
              </a:defRPr>
            </a:lvl1pPr>
            <a:lvl2pPr marL="742950" indent="-285750" defTabSz="938213">
              <a:defRPr sz="1600">
                <a:solidFill>
                  <a:schemeClr val="tx1"/>
                </a:solidFill>
                <a:latin typeface="Helvetica" panose="020B0604020202020204" pitchFamily="34" charset="0"/>
                <a:ea typeface="ＭＳ Ｐゴシック" panose="020B0600070205080204" pitchFamily="34" charset="-128"/>
              </a:defRPr>
            </a:lvl2pPr>
            <a:lvl3pPr marL="1143000" indent="-228600" defTabSz="938213">
              <a:defRPr sz="1600">
                <a:solidFill>
                  <a:schemeClr val="tx1"/>
                </a:solidFill>
                <a:latin typeface="Helvetica" panose="020B0604020202020204" pitchFamily="34" charset="0"/>
                <a:ea typeface="ＭＳ Ｐゴシック" panose="020B0600070205080204" pitchFamily="34" charset="-128"/>
              </a:defRPr>
            </a:lvl3pPr>
            <a:lvl4pPr marL="1600200" indent="-228600" defTabSz="938213">
              <a:defRPr sz="1600">
                <a:solidFill>
                  <a:schemeClr val="tx1"/>
                </a:solidFill>
                <a:latin typeface="Helvetica" panose="020B0604020202020204" pitchFamily="34" charset="0"/>
                <a:ea typeface="ＭＳ Ｐゴシック" panose="020B0600070205080204" pitchFamily="34" charset="-128"/>
              </a:defRPr>
            </a:lvl4pPr>
            <a:lvl5pPr marL="2057400" indent="-228600" defTabSz="938213">
              <a:defRPr sz="1600">
                <a:solidFill>
                  <a:schemeClr val="tx1"/>
                </a:solidFill>
                <a:latin typeface="Helvetica" panose="020B0604020202020204" pitchFamily="34" charset="0"/>
                <a:ea typeface="ＭＳ Ｐゴシック" panose="020B0600070205080204" pitchFamily="34" charset="-128"/>
              </a:defRPr>
            </a:lvl5pPr>
            <a:lvl6pPr marL="25146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47CB229-F309-4C7E-BE28-036F6D68065F}" type="slidenum">
              <a:rPr lang="en-US" altLang="en-US" sz="1200">
                <a:latin typeface="Times New Roman" panose="02020603050405020304" pitchFamily="18" charset="0"/>
              </a:rPr>
              <a:t>265</a:t>
            </a:fld>
            <a:endParaRPr lang="en-US" altLang="en-US" sz="1200">
              <a:latin typeface="Times New Roman" panose="02020603050405020304" pitchFamily="18" charset="0"/>
            </a:endParaRPr>
          </a:p>
        </p:txBody>
      </p:sp>
      <p:sp>
        <p:nvSpPr>
          <p:cNvPr id="1051151" name="Rectangle 2"/>
          <p:cNvSpPr>
            <a:spLocks noGrp="1" noRot="1" noChangeAspect="1" noChangeArrowheads="1" noTextEdit="1"/>
          </p:cNvSpPr>
          <p:nvPr>
            <p:ph type="sldImg"/>
          </p:nvPr>
        </p:nvSpPr>
        <p:spPr/>
      </p:sp>
      <p:sp>
        <p:nvSpPr>
          <p:cNvPr id="1051152" name="Rectangle 3"/>
          <p:cNvSpPr>
            <a:spLocks noGrp="1" noChangeArrowheads="1"/>
          </p:cNvSpPr>
          <p:nvPr>
            <p:ph type="body" idx="1"/>
          </p:nvPr>
        </p:nvSpPr>
        <p:spPr>
          <a:noFill/>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80" name="Rectangle 7"/>
          <p:cNvSpPr>
            <a:spLocks noGrp="1" noChangeArrowheads="1"/>
          </p:cNvSpPr>
          <p:nvPr>
            <p:ph type="sldNum" sz="quarter" idx="5"/>
          </p:nvPr>
        </p:nvSpPr>
        <p:spPr>
          <a:noFill/>
        </p:spPr>
        <p:txBody>
          <a:bodyPr/>
          <a:lstStyle>
            <a:lvl1pPr defTabSz="938213">
              <a:defRPr sz="1600">
                <a:solidFill>
                  <a:schemeClr val="tx1"/>
                </a:solidFill>
                <a:latin typeface="Helvetica" panose="020B0604020202020204" pitchFamily="34" charset="0"/>
                <a:ea typeface="ＭＳ Ｐゴシック" panose="020B0600070205080204" pitchFamily="34" charset="-128"/>
              </a:defRPr>
            </a:lvl1pPr>
            <a:lvl2pPr marL="742950" indent="-285750" defTabSz="938213">
              <a:defRPr sz="1600">
                <a:solidFill>
                  <a:schemeClr val="tx1"/>
                </a:solidFill>
                <a:latin typeface="Helvetica" panose="020B0604020202020204" pitchFamily="34" charset="0"/>
                <a:ea typeface="ＭＳ Ｐゴシック" panose="020B0600070205080204" pitchFamily="34" charset="-128"/>
              </a:defRPr>
            </a:lvl2pPr>
            <a:lvl3pPr marL="1143000" indent="-228600" defTabSz="938213">
              <a:defRPr sz="1600">
                <a:solidFill>
                  <a:schemeClr val="tx1"/>
                </a:solidFill>
                <a:latin typeface="Helvetica" panose="020B0604020202020204" pitchFamily="34" charset="0"/>
                <a:ea typeface="ＭＳ Ｐゴシック" panose="020B0600070205080204" pitchFamily="34" charset="-128"/>
              </a:defRPr>
            </a:lvl3pPr>
            <a:lvl4pPr marL="1600200" indent="-228600" defTabSz="938213">
              <a:defRPr sz="1600">
                <a:solidFill>
                  <a:schemeClr val="tx1"/>
                </a:solidFill>
                <a:latin typeface="Helvetica" panose="020B0604020202020204" pitchFamily="34" charset="0"/>
                <a:ea typeface="ＭＳ Ｐゴシック" panose="020B0600070205080204" pitchFamily="34" charset="-128"/>
              </a:defRPr>
            </a:lvl4pPr>
            <a:lvl5pPr marL="2057400" indent="-228600" defTabSz="938213">
              <a:defRPr sz="1600">
                <a:solidFill>
                  <a:schemeClr val="tx1"/>
                </a:solidFill>
                <a:latin typeface="Helvetica" panose="020B0604020202020204" pitchFamily="34" charset="0"/>
                <a:ea typeface="ＭＳ Ｐゴシック" panose="020B0600070205080204" pitchFamily="34" charset="-128"/>
              </a:defRPr>
            </a:lvl5pPr>
            <a:lvl6pPr marL="25146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8D0C4C1-4FD1-4C85-9E24-4F4FED5546E7}" type="slidenum">
              <a:rPr lang="en-US" altLang="en-US" sz="1200">
                <a:latin typeface="Times New Roman" panose="02020603050405020304" pitchFamily="18" charset="0"/>
              </a:rPr>
              <a:t>266</a:t>
            </a:fld>
            <a:endParaRPr lang="en-US" altLang="en-US" sz="1200">
              <a:latin typeface="Times New Roman" panose="02020603050405020304" pitchFamily="18" charset="0"/>
            </a:endParaRPr>
          </a:p>
        </p:txBody>
      </p:sp>
      <p:sp>
        <p:nvSpPr>
          <p:cNvPr id="1051181" name="Rectangle 2"/>
          <p:cNvSpPr>
            <a:spLocks noGrp="1" noRot="1" noChangeAspect="1" noChangeArrowheads="1" noTextEdit="1"/>
          </p:cNvSpPr>
          <p:nvPr>
            <p:ph type="sldImg"/>
          </p:nvPr>
        </p:nvSpPr>
        <p:spPr/>
      </p:sp>
      <p:sp>
        <p:nvSpPr>
          <p:cNvPr id="1051182" name="Rectangle 3"/>
          <p:cNvSpPr>
            <a:spLocks noGrp="1" noChangeArrowheads="1"/>
          </p:cNvSpPr>
          <p:nvPr>
            <p:ph type="body" idx="1"/>
          </p:nvPr>
        </p:nvSpPr>
        <p:spPr>
          <a:noFill/>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85" name="Rectangle 7"/>
          <p:cNvSpPr>
            <a:spLocks noGrp="1" noChangeArrowheads="1"/>
          </p:cNvSpPr>
          <p:nvPr>
            <p:ph type="sldNum" sz="quarter" idx="5"/>
          </p:nvPr>
        </p:nvSpPr>
        <p:spPr>
          <a:noFill/>
        </p:spPr>
        <p:txBody>
          <a:bodyPr/>
          <a:lstStyle>
            <a:lvl1pPr defTabSz="938213">
              <a:defRPr sz="1600">
                <a:solidFill>
                  <a:schemeClr val="tx1"/>
                </a:solidFill>
                <a:latin typeface="Helvetica" panose="020B0604020202020204" pitchFamily="34" charset="0"/>
                <a:ea typeface="ＭＳ Ｐゴシック" panose="020B0600070205080204" pitchFamily="34" charset="-128"/>
              </a:defRPr>
            </a:lvl1pPr>
            <a:lvl2pPr marL="742950" indent="-285750" defTabSz="938213">
              <a:defRPr sz="1600">
                <a:solidFill>
                  <a:schemeClr val="tx1"/>
                </a:solidFill>
                <a:latin typeface="Helvetica" panose="020B0604020202020204" pitchFamily="34" charset="0"/>
                <a:ea typeface="ＭＳ Ｐゴシック" panose="020B0600070205080204" pitchFamily="34" charset="-128"/>
              </a:defRPr>
            </a:lvl2pPr>
            <a:lvl3pPr marL="1143000" indent="-228600" defTabSz="938213">
              <a:defRPr sz="1600">
                <a:solidFill>
                  <a:schemeClr val="tx1"/>
                </a:solidFill>
                <a:latin typeface="Helvetica" panose="020B0604020202020204" pitchFamily="34" charset="0"/>
                <a:ea typeface="ＭＳ Ｐゴシック" panose="020B0600070205080204" pitchFamily="34" charset="-128"/>
              </a:defRPr>
            </a:lvl3pPr>
            <a:lvl4pPr marL="1600200" indent="-228600" defTabSz="938213">
              <a:defRPr sz="1600">
                <a:solidFill>
                  <a:schemeClr val="tx1"/>
                </a:solidFill>
                <a:latin typeface="Helvetica" panose="020B0604020202020204" pitchFamily="34" charset="0"/>
                <a:ea typeface="ＭＳ Ｐゴシック" panose="020B0600070205080204" pitchFamily="34" charset="-128"/>
              </a:defRPr>
            </a:lvl4pPr>
            <a:lvl5pPr marL="2057400" indent="-228600" defTabSz="938213">
              <a:defRPr sz="1600">
                <a:solidFill>
                  <a:schemeClr val="tx1"/>
                </a:solidFill>
                <a:latin typeface="Helvetica" panose="020B0604020202020204" pitchFamily="34" charset="0"/>
                <a:ea typeface="ＭＳ Ｐゴシック" panose="020B0600070205080204" pitchFamily="34" charset="-128"/>
              </a:defRPr>
            </a:lvl5pPr>
            <a:lvl6pPr marL="25146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4E62557-EAE5-414E-B1A5-A578AAB30893}" type="slidenum">
              <a:rPr lang="en-US" altLang="en-US" sz="1200">
                <a:latin typeface="Times New Roman" panose="02020603050405020304" pitchFamily="18" charset="0"/>
              </a:rPr>
              <a:t>267</a:t>
            </a:fld>
            <a:endParaRPr lang="en-US" altLang="en-US" sz="1200">
              <a:latin typeface="Times New Roman" panose="02020603050405020304" pitchFamily="18" charset="0"/>
            </a:endParaRPr>
          </a:p>
        </p:txBody>
      </p:sp>
      <p:sp>
        <p:nvSpPr>
          <p:cNvPr id="1051186" name="Rectangle 2"/>
          <p:cNvSpPr>
            <a:spLocks noGrp="1" noRot="1" noChangeAspect="1" noChangeArrowheads="1" noTextEdit="1"/>
          </p:cNvSpPr>
          <p:nvPr>
            <p:ph type="sldImg"/>
          </p:nvPr>
        </p:nvSpPr>
        <p:spPr/>
      </p:sp>
      <p:sp>
        <p:nvSpPr>
          <p:cNvPr id="1051187" name="Rectangle 3"/>
          <p:cNvSpPr>
            <a:spLocks noGrp="1" noChangeArrowheads="1"/>
          </p:cNvSpPr>
          <p:nvPr>
            <p:ph type="body" idx="1"/>
          </p:nvPr>
        </p:nvSpPr>
        <p:spPr>
          <a:noFill/>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90" name="Rectangle 7"/>
          <p:cNvSpPr>
            <a:spLocks noGrp="1" noChangeArrowheads="1"/>
          </p:cNvSpPr>
          <p:nvPr>
            <p:ph type="sldNum" sz="quarter" idx="5"/>
          </p:nvPr>
        </p:nvSpPr>
        <p:spPr>
          <a:noFill/>
        </p:spPr>
        <p:txBody>
          <a:bodyPr/>
          <a:lstStyle>
            <a:lvl1pPr defTabSz="938213">
              <a:defRPr sz="1600">
                <a:solidFill>
                  <a:schemeClr val="tx1"/>
                </a:solidFill>
                <a:latin typeface="Helvetica" panose="020B0604020202020204" pitchFamily="34" charset="0"/>
                <a:ea typeface="ＭＳ Ｐゴシック" panose="020B0600070205080204" pitchFamily="34" charset="-128"/>
              </a:defRPr>
            </a:lvl1pPr>
            <a:lvl2pPr marL="742950" indent="-285750" defTabSz="938213">
              <a:defRPr sz="1600">
                <a:solidFill>
                  <a:schemeClr val="tx1"/>
                </a:solidFill>
                <a:latin typeface="Helvetica" panose="020B0604020202020204" pitchFamily="34" charset="0"/>
                <a:ea typeface="ＭＳ Ｐゴシック" panose="020B0600070205080204" pitchFamily="34" charset="-128"/>
              </a:defRPr>
            </a:lvl2pPr>
            <a:lvl3pPr marL="1143000" indent="-228600" defTabSz="938213">
              <a:defRPr sz="1600">
                <a:solidFill>
                  <a:schemeClr val="tx1"/>
                </a:solidFill>
                <a:latin typeface="Helvetica" panose="020B0604020202020204" pitchFamily="34" charset="0"/>
                <a:ea typeface="ＭＳ Ｐゴシック" panose="020B0600070205080204" pitchFamily="34" charset="-128"/>
              </a:defRPr>
            </a:lvl3pPr>
            <a:lvl4pPr marL="1600200" indent="-228600" defTabSz="938213">
              <a:defRPr sz="1600">
                <a:solidFill>
                  <a:schemeClr val="tx1"/>
                </a:solidFill>
                <a:latin typeface="Helvetica" panose="020B0604020202020204" pitchFamily="34" charset="0"/>
                <a:ea typeface="ＭＳ Ｐゴシック" panose="020B0600070205080204" pitchFamily="34" charset="-128"/>
              </a:defRPr>
            </a:lvl4pPr>
            <a:lvl5pPr marL="2057400" indent="-228600" defTabSz="938213">
              <a:defRPr sz="1600">
                <a:solidFill>
                  <a:schemeClr val="tx1"/>
                </a:solidFill>
                <a:latin typeface="Helvetica" panose="020B0604020202020204" pitchFamily="34" charset="0"/>
                <a:ea typeface="ＭＳ Ｐゴシック" panose="020B0600070205080204" pitchFamily="34" charset="-128"/>
              </a:defRPr>
            </a:lvl5pPr>
            <a:lvl6pPr marL="25146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DF45048-9F54-44AF-AD3D-7D59E9AD0AEB}" type="slidenum">
              <a:rPr lang="en-US" altLang="en-US" sz="1200">
                <a:latin typeface="Times New Roman" panose="02020603050405020304" pitchFamily="18" charset="0"/>
              </a:rPr>
              <a:t>268</a:t>
            </a:fld>
            <a:endParaRPr lang="en-US" altLang="en-US" sz="1200">
              <a:latin typeface="Times New Roman" panose="02020603050405020304" pitchFamily="18" charset="0"/>
            </a:endParaRPr>
          </a:p>
        </p:txBody>
      </p:sp>
      <p:sp>
        <p:nvSpPr>
          <p:cNvPr id="1051191" name="Rectangle 2"/>
          <p:cNvSpPr>
            <a:spLocks noGrp="1" noRot="1" noChangeAspect="1" noChangeArrowheads="1" noTextEdit="1"/>
          </p:cNvSpPr>
          <p:nvPr>
            <p:ph type="sldImg"/>
          </p:nvPr>
        </p:nvSpPr>
        <p:spPr/>
      </p:sp>
      <p:sp>
        <p:nvSpPr>
          <p:cNvPr id="1051192" name="Rectangle 3"/>
          <p:cNvSpPr>
            <a:spLocks noGrp="1" noChangeArrowheads="1"/>
          </p:cNvSpPr>
          <p:nvPr>
            <p:ph type="body" idx="1"/>
          </p:nvPr>
        </p:nvSpPr>
        <p:spPr>
          <a:noFill/>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96" name="Rectangle 7"/>
          <p:cNvSpPr>
            <a:spLocks noGrp="1" noChangeArrowheads="1"/>
          </p:cNvSpPr>
          <p:nvPr>
            <p:ph type="sldNum" sz="quarter" idx="5"/>
          </p:nvPr>
        </p:nvSpPr>
        <p:spPr>
          <a:noFill/>
        </p:spPr>
        <p:txBody>
          <a:bodyPr/>
          <a:lstStyle>
            <a:lvl1pPr defTabSz="938213">
              <a:defRPr sz="1600">
                <a:solidFill>
                  <a:schemeClr val="tx1"/>
                </a:solidFill>
                <a:latin typeface="Helvetica" panose="020B0604020202020204" pitchFamily="34" charset="0"/>
                <a:ea typeface="ＭＳ Ｐゴシック" panose="020B0600070205080204" pitchFamily="34" charset="-128"/>
              </a:defRPr>
            </a:lvl1pPr>
            <a:lvl2pPr marL="742950" indent="-285750" defTabSz="938213">
              <a:defRPr sz="1600">
                <a:solidFill>
                  <a:schemeClr val="tx1"/>
                </a:solidFill>
                <a:latin typeface="Helvetica" panose="020B0604020202020204" pitchFamily="34" charset="0"/>
                <a:ea typeface="ＭＳ Ｐゴシック" panose="020B0600070205080204" pitchFamily="34" charset="-128"/>
              </a:defRPr>
            </a:lvl2pPr>
            <a:lvl3pPr marL="1143000" indent="-228600" defTabSz="938213">
              <a:defRPr sz="1600">
                <a:solidFill>
                  <a:schemeClr val="tx1"/>
                </a:solidFill>
                <a:latin typeface="Helvetica" panose="020B0604020202020204" pitchFamily="34" charset="0"/>
                <a:ea typeface="ＭＳ Ｐゴシック" panose="020B0600070205080204" pitchFamily="34" charset="-128"/>
              </a:defRPr>
            </a:lvl3pPr>
            <a:lvl4pPr marL="1600200" indent="-228600" defTabSz="938213">
              <a:defRPr sz="1600">
                <a:solidFill>
                  <a:schemeClr val="tx1"/>
                </a:solidFill>
                <a:latin typeface="Helvetica" panose="020B0604020202020204" pitchFamily="34" charset="0"/>
                <a:ea typeface="ＭＳ Ｐゴシック" panose="020B0600070205080204" pitchFamily="34" charset="-128"/>
              </a:defRPr>
            </a:lvl4pPr>
            <a:lvl5pPr marL="2057400" indent="-228600" defTabSz="938213">
              <a:defRPr sz="1600">
                <a:solidFill>
                  <a:schemeClr val="tx1"/>
                </a:solidFill>
                <a:latin typeface="Helvetica" panose="020B0604020202020204" pitchFamily="34" charset="0"/>
                <a:ea typeface="ＭＳ Ｐゴシック" panose="020B0600070205080204" pitchFamily="34" charset="-128"/>
              </a:defRPr>
            </a:lvl5pPr>
            <a:lvl6pPr marL="25146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5F6B1FD-D97B-4AB5-87EF-FB0C77A5C134}" type="slidenum">
              <a:rPr lang="en-US" altLang="en-US" sz="1200">
                <a:latin typeface="Times New Roman" panose="02020603050405020304" pitchFamily="18" charset="0"/>
              </a:rPr>
              <a:t>269</a:t>
            </a:fld>
            <a:endParaRPr lang="en-US" altLang="en-US" sz="1200">
              <a:latin typeface="Times New Roman" panose="02020603050405020304" pitchFamily="18" charset="0"/>
            </a:endParaRPr>
          </a:p>
        </p:txBody>
      </p:sp>
      <p:sp>
        <p:nvSpPr>
          <p:cNvPr id="1051197" name="Rectangle 2"/>
          <p:cNvSpPr>
            <a:spLocks noGrp="1" noRot="1" noChangeAspect="1" noChangeArrowheads="1" noTextEdit="1"/>
          </p:cNvSpPr>
          <p:nvPr>
            <p:ph type="sldImg"/>
          </p:nvPr>
        </p:nvSpPr>
        <p:spPr/>
      </p:sp>
      <p:sp>
        <p:nvSpPr>
          <p:cNvPr id="1051198" name="Rectangle 3"/>
          <p:cNvSpPr>
            <a:spLocks noGrp="1" noChangeArrowheads="1"/>
          </p:cNvSpPr>
          <p:nvPr>
            <p:ph type="body" idx="1"/>
          </p:nvPr>
        </p:nvSpPr>
        <p:spPr>
          <a:noFill/>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03" name="Rectangle 7"/>
          <p:cNvSpPr>
            <a:spLocks noGrp="1" noChangeArrowheads="1"/>
          </p:cNvSpPr>
          <p:nvPr>
            <p:ph type="sldNum" sz="quarter" idx="5"/>
          </p:nvPr>
        </p:nvSpPr>
        <p:spPr>
          <a:noFill/>
        </p:spPr>
        <p:txBody>
          <a:bodyPr/>
          <a:lstStyle>
            <a:lvl1pPr defTabSz="938213">
              <a:defRPr sz="1600">
                <a:solidFill>
                  <a:schemeClr val="tx1"/>
                </a:solidFill>
                <a:latin typeface="Helvetica" panose="020B0604020202020204" pitchFamily="34" charset="0"/>
                <a:ea typeface="ＭＳ Ｐゴシック" panose="020B0600070205080204" pitchFamily="34" charset="-128"/>
              </a:defRPr>
            </a:lvl1pPr>
            <a:lvl2pPr marL="742950" indent="-285750" defTabSz="938213">
              <a:defRPr sz="1600">
                <a:solidFill>
                  <a:schemeClr val="tx1"/>
                </a:solidFill>
                <a:latin typeface="Helvetica" panose="020B0604020202020204" pitchFamily="34" charset="0"/>
                <a:ea typeface="ＭＳ Ｐゴシック" panose="020B0600070205080204" pitchFamily="34" charset="-128"/>
              </a:defRPr>
            </a:lvl2pPr>
            <a:lvl3pPr marL="1143000" indent="-228600" defTabSz="938213">
              <a:defRPr sz="1600">
                <a:solidFill>
                  <a:schemeClr val="tx1"/>
                </a:solidFill>
                <a:latin typeface="Helvetica" panose="020B0604020202020204" pitchFamily="34" charset="0"/>
                <a:ea typeface="ＭＳ Ｐゴシック" panose="020B0600070205080204" pitchFamily="34" charset="-128"/>
              </a:defRPr>
            </a:lvl3pPr>
            <a:lvl4pPr marL="1600200" indent="-228600" defTabSz="938213">
              <a:defRPr sz="1600">
                <a:solidFill>
                  <a:schemeClr val="tx1"/>
                </a:solidFill>
                <a:latin typeface="Helvetica" panose="020B0604020202020204" pitchFamily="34" charset="0"/>
                <a:ea typeface="ＭＳ Ｐゴシック" panose="020B0600070205080204" pitchFamily="34" charset="-128"/>
              </a:defRPr>
            </a:lvl4pPr>
            <a:lvl5pPr marL="2057400" indent="-228600" defTabSz="938213">
              <a:defRPr sz="1600">
                <a:solidFill>
                  <a:schemeClr val="tx1"/>
                </a:solidFill>
                <a:latin typeface="Helvetica" panose="020B0604020202020204" pitchFamily="34" charset="0"/>
                <a:ea typeface="ＭＳ Ｐゴシック" panose="020B0600070205080204" pitchFamily="34" charset="-128"/>
              </a:defRPr>
            </a:lvl5pPr>
            <a:lvl6pPr marL="25146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3DC869E-2751-458E-8E01-261D643B90A6}" type="slidenum">
              <a:rPr lang="en-US" altLang="en-US" sz="1200">
                <a:latin typeface="Times New Roman" panose="02020603050405020304" pitchFamily="18" charset="0"/>
              </a:rPr>
              <a:t>271</a:t>
            </a:fld>
            <a:endParaRPr lang="en-US" altLang="en-US" sz="1200">
              <a:latin typeface="Times New Roman" panose="02020603050405020304" pitchFamily="18" charset="0"/>
            </a:endParaRPr>
          </a:p>
        </p:txBody>
      </p:sp>
      <p:sp>
        <p:nvSpPr>
          <p:cNvPr id="1051204" name="Rectangle 2"/>
          <p:cNvSpPr>
            <a:spLocks noGrp="1" noRot="1" noChangeAspect="1" noChangeArrowheads="1" noTextEdit="1"/>
          </p:cNvSpPr>
          <p:nvPr>
            <p:ph type="sldImg"/>
          </p:nvPr>
        </p:nvSpPr>
        <p:spPr/>
      </p:sp>
      <p:sp>
        <p:nvSpPr>
          <p:cNvPr id="1051205" name="Rectangle 3"/>
          <p:cNvSpPr>
            <a:spLocks noGrp="1" noChangeArrowheads="1"/>
          </p:cNvSpPr>
          <p:nvPr>
            <p:ph type="body" idx="1"/>
          </p:nvPr>
        </p:nvSpPr>
        <p:spPr>
          <a:noFill/>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08" name="Rectangle 7"/>
          <p:cNvSpPr>
            <a:spLocks noGrp="1" noChangeArrowheads="1"/>
          </p:cNvSpPr>
          <p:nvPr>
            <p:ph type="sldNum" sz="quarter" idx="5"/>
          </p:nvPr>
        </p:nvSpPr>
        <p:spPr>
          <a:noFill/>
        </p:spPr>
        <p:txBody>
          <a:bodyPr/>
          <a:lstStyle>
            <a:lvl1pPr defTabSz="938213">
              <a:defRPr sz="1600">
                <a:solidFill>
                  <a:schemeClr val="tx1"/>
                </a:solidFill>
                <a:latin typeface="Helvetica" panose="020B0604020202020204" pitchFamily="34" charset="0"/>
                <a:ea typeface="ＭＳ Ｐゴシック" panose="020B0600070205080204" pitchFamily="34" charset="-128"/>
              </a:defRPr>
            </a:lvl1pPr>
            <a:lvl2pPr marL="742950" indent="-285750" defTabSz="938213">
              <a:defRPr sz="1600">
                <a:solidFill>
                  <a:schemeClr val="tx1"/>
                </a:solidFill>
                <a:latin typeface="Helvetica" panose="020B0604020202020204" pitchFamily="34" charset="0"/>
                <a:ea typeface="ＭＳ Ｐゴシック" panose="020B0600070205080204" pitchFamily="34" charset="-128"/>
              </a:defRPr>
            </a:lvl2pPr>
            <a:lvl3pPr marL="1143000" indent="-228600" defTabSz="938213">
              <a:defRPr sz="1600">
                <a:solidFill>
                  <a:schemeClr val="tx1"/>
                </a:solidFill>
                <a:latin typeface="Helvetica" panose="020B0604020202020204" pitchFamily="34" charset="0"/>
                <a:ea typeface="ＭＳ Ｐゴシック" panose="020B0600070205080204" pitchFamily="34" charset="-128"/>
              </a:defRPr>
            </a:lvl3pPr>
            <a:lvl4pPr marL="1600200" indent="-228600" defTabSz="938213">
              <a:defRPr sz="1600">
                <a:solidFill>
                  <a:schemeClr val="tx1"/>
                </a:solidFill>
                <a:latin typeface="Helvetica" panose="020B0604020202020204" pitchFamily="34" charset="0"/>
                <a:ea typeface="ＭＳ Ｐゴシック" panose="020B0600070205080204" pitchFamily="34" charset="-128"/>
              </a:defRPr>
            </a:lvl4pPr>
            <a:lvl5pPr marL="2057400" indent="-228600" defTabSz="938213">
              <a:defRPr sz="1600">
                <a:solidFill>
                  <a:schemeClr val="tx1"/>
                </a:solidFill>
                <a:latin typeface="Helvetica" panose="020B0604020202020204" pitchFamily="34" charset="0"/>
                <a:ea typeface="ＭＳ Ｐゴシック" panose="020B0600070205080204" pitchFamily="34" charset="-128"/>
              </a:defRPr>
            </a:lvl5pPr>
            <a:lvl6pPr marL="25146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821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2A8820B-143E-401E-968B-52E74630D559}" type="slidenum">
              <a:rPr lang="en-US" altLang="en-US" sz="1200">
                <a:latin typeface="Times New Roman" panose="02020603050405020304" pitchFamily="18" charset="0"/>
              </a:rPr>
              <a:t>272</a:t>
            </a:fld>
            <a:endParaRPr lang="en-US" altLang="en-US" sz="1200">
              <a:latin typeface="Times New Roman" panose="02020603050405020304" pitchFamily="18" charset="0"/>
            </a:endParaRPr>
          </a:p>
        </p:txBody>
      </p:sp>
      <p:sp>
        <p:nvSpPr>
          <p:cNvPr id="1051209" name="Rectangle 2"/>
          <p:cNvSpPr>
            <a:spLocks noGrp="1" noRot="1" noChangeAspect="1" noChangeArrowheads="1" noTextEdit="1"/>
          </p:cNvSpPr>
          <p:nvPr>
            <p:ph type="sldImg"/>
          </p:nvPr>
        </p:nvSpPr>
        <p:spPr/>
      </p:sp>
      <p:sp>
        <p:nvSpPr>
          <p:cNvPr id="1051210" name="Rectangle 3"/>
          <p:cNvSpPr>
            <a:spLocks noGrp="1" noChangeArrowheads="1"/>
          </p:cNvSpPr>
          <p:nvPr>
            <p:ph type="body" idx="1"/>
          </p:nvPr>
        </p:nvSpPr>
        <p:spPr>
          <a:noFill/>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08" name="Slide Image Placeholder 1"/>
          <p:cNvSpPr>
            <a:spLocks noGrp="1" noRot="1" noChangeAspect="1"/>
          </p:cNvSpPr>
          <p:nvPr>
            <p:ph type="sldImg"/>
          </p:nvPr>
        </p:nvSpPr>
        <p:spPr/>
      </p:sp>
      <p:sp>
        <p:nvSpPr>
          <p:cNvPr id="1050409" name="Notes Placeholder 2"/>
          <p:cNvSpPr>
            <a:spLocks noGrp="1"/>
          </p:cNvSpPr>
          <p:nvPr>
            <p:ph type="body" idx="1"/>
          </p:nvPr>
        </p:nvSpPr>
        <p:spPr/>
        <p:txBody>
          <a:bodyPr/>
          <a:lstStyle/>
          <a:p>
            <a:endParaRPr lang="en-IN" dirty="0"/>
          </a:p>
        </p:txBody>
      </p:sp>
      <p:sp>
        <p:nvSpPr>
          <p:cNvPr id="1050410"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F80FEF15-137B-4D07-A0E2-4B70E80F3EC8}" type="slidenum">
              <a:rPr kumimoji="0" lang="en-I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pPr>
              <a:t>67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13"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4C5CA24-27C0-436A-954B-4C29DB3C4156}" type="slidenum">
              <a:rPr lang="en-US" sz="1300">
                <a:latin typeface="Times New Roman" panose="02020603050405020304" pitchFamily="18" charset="0"/>
              </a:rPr>
              <a:t>273</a:t>
            </a:fld>
            <a:endParaRPr lang="en-US" sz="1300">
              <a:latin typeface="Times New Roman" panose="02020603050405020304" pitchFamily="18" charset="0"/>
            </a:endParaRPr>
          </a:p>
        </p:txBody>
      </p:sp>
      <p:sp>
        <p:nvSpPr>
          <p:cNvPr id="1051214" name="Rectangle 2"/>
          <p:cNvSpPr>
            <a:spLocks noGrp="1" noRot="1" noChangeAspect="1" noChangeArrowheads="1" noTextEdit="1"/>
          </p:cNvSpPr>
          <p:nvPr>
            <p:ph type="sldImg"/>
          </p:nvPr>
        </p:nvSpPr>
        <p:spPr/>
      </p:sp>
      <p:sp>
        <p:nvSpPr>
          <p:cNvPr id="1051215"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18"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9209395-E08A-4873-AD0C-DEFFCA40363F}" type="slidenum">
              <a:rPr lang="en-US" sz="1300">
                <a:latin typeface="Times New Roman" panose="02020603050405020304" pitchFamily="18" charset="0"/>
              </a:rPr>
              <a:t>274</a:t>
            </a:fld>
            <a:endParaRPr lang="en-US" sz="1300">
              <a:latin typeface="Times New Roman" panose="02020603050405020304" pitchFamily="18" charset="0"/>
            </a:endParaRPr>
          </a:p>
        </p:txBody>
      </p:sp>
      <p:sp>
        <p:nvSpPr>
          <p:cNvPr id="1051219" name="Rectangle 2"/>
          <p:cNvSpPr>
            <a:spLocks noGrp="1" noRot="1" noChangeAspect="1" noChangeArrowheads="1" noTextEdit="1"/>
          </p:cNvSpPr>
          <p:nvPr>
            <p:ph type="sldImg"/>
          </p:nvPr>
        </p:nvSpPr>
        <p:spPr/>
      </p:sp>
      <p:sp>
        <p:nvSpPr>
          <p:cNvPr id="1051220"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23"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6C012CA-D5BE-42D1-B697-078D2C3D680E}" type="slidenum">
              <a:rPr lang="en-US" sz="1300">
                <a:latin typeface="Times New Roman" panose="02020603050405020304" pitchFamily="18" charset="0"/>
              </a:rPr>
              <a:t>275</a:t>
            </a:fld>
            <a:endParaRPr lang="en-US" sz="1300">
              <a:latin typeface="Times New Roman" panose="02020603050405020304" pitchFamily="18" charset="0"/>
            </a:endParaRPr>
          </a:p>
        </p:txBody>
      </p:sp>
      <p:sp>
        <p:nvSpPr>
          <p:cNvPr id="1051224" name="Rectangle 2"/>
          <p:cNvSpPr>
            <a:spLocks noGrp="1" noRot="1" noChangeAspect="1" noChangeArrowheads="1" noTextEdit="1"/>
          </p:cNvSpPr>
          <p:nvPr>
            <p:ph type="sldImg"/>
          </p:nvPr>
        </p:nvSpPr>
        <p:spPr/>
      </p:sp>
      <p:sp>
        <p:nvSpPr>
          <p:cNvPr id="1051225"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28"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4206E67-2894-40EF-A146-A1D59C2A6972}" type="slidenum">
              <a:rPr lang="en-US" sz="1300">
                <a:latin typeface="Times New Roman" panose="02020603050405020304" pitchFamily="18" charset="0"/>
              </a:rPr>
              <a:t>276</a:t>
            </a:fld>
            <a:endParaRPr lang="en-US" sz="1300">
              <a:latin typeface="Times New Roman" panose="02020603050405020304" pitchFamily="18" charset="0"/>
            </a:endParaRPr>
          </a:p>
        </p:txBody>
      </p:sp>
      <p:sp>
        <p:nvSpPr>
          <p:cNvPr id="1051229" name="Rectangle 2"/>
          <p:cNvSpPr>
            <a:spLocks noGrp="1" noRot="1" noChangeAspect="1" noChangeArrowheads="1" noTextEdit="1"/>
          </p:cNvSpPr>
          <p:nvPr>
            <p:ph type="sldImg"/>
          </p:nvPr>
        </p:nvSpPr>
        <p:spPr/>
      </p:sp>
      <p:sp>
        <p:nvSpPr>
          <p:cNvPr id="1051230"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33"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DE70B07-9C63-4C5F-8517-11394431A784}" type="slidenum">
              <a:rPr lang="en-US" sz="1300">
                <a:latin typeface="Times New Roman" panose="02020603050405020304" pitchFamily="18" charset="0"/>
              </a:rPr>
              <a:t>277</a:t>
            </a:fld>
            <a:endParaRPr lang="en-US" sz="1300">
              <a:latin typeface="Times New Roman" panose="02020603050405020304" pitchFamily="18" charset="0"/>
            </a:endParaRPr>
          </a:p>
        </p:txBody>
      </p:sp>
      <p:sp>
        <p:nvSpPr>
          <p:cNvPr id="1051234" name="Rectangle 2"/>
          <p:cNvSpPr>
            <a:spLocks noGrp="1" noRot="1" noChangeAspect="1" noChangeArrowheads="1" noTextEdit="1"/>
          </p:cNvSpPr>
          <p:nvPr>
            <p:ph type="sldImg"/>
          </p:nvPr>
        </p:nvSpPr>
        <p:spPr/>
      </p:sp>
      <p:sp>
        <p:nvSpPr>
          <p:cNvPr id="1051235"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38"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5083968-D95C-4454-A31F-2E1D50BE9320}" type="slidenum">
              <a:rPr lang="en-US" sz="1300">
                <a:latin typeface="Times New Roman" panose="02020603050405020304" pitchFamily="18" charset="0"/>
              </a:rPr>
              <a:t>278</a:t>
            </a:fld>
            <a:endParaRPr lang="en-US" sz="1300">
              <a:latin typeface="Times New Roman" panose="02020603050405020304" pitchFamily="18" charset="0"/>
            </a:endParaRPr>
          </a:p>
        </p:txBody>
      </p:sp>
      <p:sp>
        <p:nvSpPr>
          <p:cNvPr id="1051239" name="Rectangle 2"/>
          <p:cNvSpPr>
            <a:spLocks noGrp="1" noRot="1" noChangeAspect="1" noChangeArrowheads="1" noTextEdit="1"/>
          </p:cNvSpPr>
          <p:nvPr>
            <p:ph type="sldImg"/>
          </p:nvPr>
        </p:nvSpPr>
        <p:spPr/>
      </p:sp>
      <p:sp>
        <p:nvSpPr>
          <p:cNvPr id="1051240"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43"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FBE7CAB-34DB-41F2-9455-C54C3A426B13}" type="slidenum">
              <a:rPr lang="en-US" sz="1300">
                <a:latin typeface="Times New Roman" panose="02020603050405020304" pitchFamily="18" charset="0"/>
              </a:rPr>
              <a:t>279</a:t>
            </a:fld>
            <a:endParaRPr lang="en-US" sz="1300">
              <a:latin typeface="Times New Roman" panose="02020603050405020304" pitchFamily="18" charset="0"/>
            </a:endParaRPr>
          </a:p>
        </p:txBody>
      </p:sp>
      <p:sp>
        <p:nvSpPr>
          <p:cNvPr id="1051244" name="Rectangle 2"/>
          <p:cNvSpPr>
            <a:spLocks noGrp="1" noRot="1" noChangeAspect="1" noChangeArrowheads="1" noTextEdit="1"/>
          </p:cNvSpPr>
          <p:nvPr>
            <p:ph type="sldImg"/>
          </p:nvPr>
        </p:nvSpPr>
        <p:spPr/>
      </p:sp>
      <p:sp>
        <p:nvSpPr>
          <p:cNvPr id="1051245"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48"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649FA1B-2D5B-4441-898A-EC0EEA7076C3}" type="slidenum">
              <a:rPr lang="en-US" sz="1300">
                <a:latin typeface="Times New Roman" panose="02020603050405020304" pitchFamily="18" charset="0"/>
              </a:rPr>
              <a:t>280</a:t>
            </a:fld>
            <a:endParaRPr lang="en-US" sz="1300">
              <a:latin typeface="Times New Roman" panose="02020603050405020304" pitchFamily="18" charset="0"/>
            </a:endParaRPr>
          </a:p>
        </p:txBody>
      </p:sp>
      <p:sp>
        <p:nvSpPr>
          <p:cNvPr id="1051249" name="Rectangle 2"/>
          <p:cNvSpPr>
            <a:spLocks noGrp="1" noRot="1" noChangeAspect="1" noChangeArrowheads="1" noTextEdit="1"/>
          </p:cNvSpPr>
          <p:nvPr>
            <p:ph type="sldImg"/>
          </p:nvPr>
        </p:nvSpPr>
        <p:spPr/>
      </p:sp>
      <p:sp>
        <p:nvSpPr>
          <p:cNvPr id="1051250"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53"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0CD4855-A65B-4C26-A9F1-9A97425950F1}" type="slidenum">
              <a:rPr lang="en-US" sz="1300">
                <a:latin typeface="Times New Roman" panose="02020603050405020304" pitchFamily="18" charset="0"/>
              </a:rPr>
              <a:t>281</a:t>
            </a:fld>
            <a:endParaRPr lang="en-US" sz="1300">
              <a:latin typeface="Times New Roman" panose="02020603050405020304" pitchFamily="18" charset="0"/>
            </a:endParaRPr>
          </a:p>
        </p:txBody>
      </p:sp>
      <p:sp>
        <p:nvSpPr>
          <p:cNvPr id="1051254" name="Rectangle 2"/>
          <p:cNvSpPr>
            <a:spLocks noGrp="1" noRot="1" noChangeAspect="1" noChangeArrowheads="1" noTextEdit="1"/>
          </p:cNvSpPr>
          <p:nvPr>
            <p:ph type="sldImg"/>
          </p:nvPr>
        </p:nvSpPr>
        <p:spPr/>
      </p:sp>
      <p:sp>
        <p:nvSpPr>
          <p:cNvPr id="1051255"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58" name="Rectangle 7"/>
          <p:cNvSpPr>
            <a:spLocks noGrp="1" noChangeArrowheads="1"/>
          </p:cNvSpPr>
          <p:nvPr>
            <p:ph type="sldNum" sz="quarter" idx="5"/>
          </p:nvPr>
        </p:nvSpPr>
        <p:spPr>
          <a:noFill/>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463ECD8-C1BA-4857-A9F4-759F9FADEA73}" type="slidenum">
              <a:rPr lang="en-US" sz="1300">
                <a:latin typeface="Times New Roman" panose="02020603050405020304" pitchFamily="18" charset="0"/>
              </a:rPr>
              <a:t>282</a:t>
            </a:fld>
            <a:endParaRPr lang="en-US" sz="1300">
              <a:latin typeface="Times New Roman" panose="02020603050405020304" pitchFamily="18" charset="0"/>
            </a:endParaRPr>
          </a:p>
        </p:txBody>
      </p:sp>
      <p:sp>
        <p:nvSpPr>
          <p:cNvPr id="1051259" name="Rectangle 2"/>
          <p:cNvSpPr>
            <a:spLocks noGrp="1" noRot="1" noChangeAspect="1" noChangeArrowheads="1" noTextEdit="1"/>
          </p:cNvSpPr>
          <p:nvPr>
            <p:ph type="sldImg"/>
          </p:nvPr>
        </p:nvSpPr>
        <p:spPr/>
      </p:sp>
      <p:sp>
        <p:nvSpPr>
          <p:cNvPr id="1051260" name="Rectangle 3"/>
          <p:cNvSpPr>
            <a:spLocks noGrp="1" noChangeArrowheads="1"/>
          </p:cNvSpPr>
          <p:nvPr>
            <p:ph type="body" idx="1"/>
          </p:nvPr>
        </p:nvSpPr>
        <p:spPr>
          <a:noFill/>
        </p:spPr>
        <p:txBody>
          <a:bodyPr/>
          <a:lstStyle/>
          <a:p>
            <a:endParaRPr 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48578"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pPr>
            <a:endParaRPr kumimoji="0" lang="en-US" sz="24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048579"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048580"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048581"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pic>
        <p:nvPicPr>
          <p:cNvPr id="2097152" name="Picture 10" descr="BITS_university_logo_whitevert.png"/>
          <p:cNvPicPr>
            <a:picLocks noChangeAspect="1"/>
          </p:cNvPicPr>
          <p:nvPr userDrawn="1"/>
        </p:nvPicPr>
        <p:blipFill>
          <a:blip r:embed="rId3"/>
          <a:srcRect t="2" b="28592"/>
          <a:stretch>
            <a:fillRect/>
          </a:stretch>
        </p:blipFill>
        <p:spPr bwMode="auto">
          <a:xfrm>
            <a:off x="565212" y="3352804"/>
            <a:ext cx="2169752" cy="1979613"/>
          </a:xfrm>
          <a:prstGeom prst="rect">
            <a:avLst/>
          </a:prstGeom>
          <a:noFill/>
          <a:ln>
            <a:noFill/>
          </a:ln>
        </p:spPr>
      </p:pic>
      <p:grpSp>
        <p:nvGrpSpPr>
          <p:cNvPr id="26" name="Group 11"/>
          <p:cNvGrpSpPr/>
          <p:nvPr userDrawn="1"/>
        </p:nvGrpSpPr>
        <p:grpSpPr bwMode="auto">
          <a:xfrm>
            <a:off x="126089" y="5257806"/>
            <a:ext cx="2946400" cy="832211"/>
            <a:chOff x="246967" y="2209800"/>
            <a:chExt cx="2209800" cy="832209"/>
          </a:xfrm>
        </p:grpSpPr>
        <p:sp>
          <p:nvSpPr>
            <p:cNvPr id="1048582" name="TextBox 10"/>
            <p:cNvSpPr txBox="1"/>
            <p:nvPr userDrawn="1"/>
          </p:nvSpPr>
          <p:spPr>
            <a:xfrm>
              <a:off x="246967" y="2209800"/>
              <a:ext cx="2209800" cy="650240"/>
            </a:xfrm>
            <a:prstGeom prst="rect">
              <a:avLst/>
            </a:prstGeom>
            <a:noFill/>
          </p:spPr>
          <p:txBody>
            <a:bodyPr>
              <a:spAutoFit/>
            </a:bodyPr>
            <a:lstStyle/>
            <a:p>
              <a:pPr marL="0" marR="0" lvl="0" indent="0" algn="ctr" defTabSz="1219170" rtl="0" eaLnBrk="1" fontAlgn="auto" latinLnBrk="0" hangingPunct="1">
                <a:lnSpc>
                  <a:spcPct val="100000"/>
                </a:lnSpc>
                <a:spcBef>
                  <a:spcPts val="0"/>
                </a:spcBef>
                <a:spcAft>
                  <a:spcPts val="0"/>
                </a:spcAft>
                <a:buClrTx/>
                <a:buSzTx/>
                <a:buFontTx/>
                <a:buNone/>
              </a:pPr>
              <a:r>
                <a:rPr kumimoji="0" lang="en-US" sz="3867" b="1" i="0" u="none" strike="noStrike" kern="1200" cap="none" spc="-200" normalizeH="0" baseline="0" noProof="0" dirty="0">
                  <a:ln>
                    <a:noFill/>
                  </a:ln>
                  <a:solidFill>
                    <a:prstClr val="white"/>
                  </a:solidFill>
                  <a:effectLst/>
                  <a:uLnTx/>
                  <a:uFillTx/>
                  <a:latin typeface="Arial"/>
                  <a:ea typeface="+mn-ea"/>
                  <a:cs typeface="Arial"/>
                </a:rPr>
                <a:t>BITS</a:t>
              </a:r>
              <a:r>
                <a:rPr kumimoji="0" lang="en-US" sz="3867" b="0" i="0" u="none" strike="noStrike" kern="1200" cap="none" spc="-200" normalizeH="0" baseline="0" noProof="0" dirty="0">
                  <a:ln>
                    <a:noFill/>
                  </a:ln>
                  <a:solidFill>
                    <a:prstClr val="white"/>
                  </a:solidFill>
                  <a:effectLst/>
                  <a:uLnTx/>
                  <a:uFillTx/>
                  <a:latin typeface="Arial"/>
                  <a:ea typeface="+mn-ea"/>
                  <a:cs typeface="Arial"/>
                </a:rPr>
                <a:t> Pilani</a:t>
              </a:r>
            </a:p>
          </p:txBody>
        </p:sp>
        <p:sp>
          <p:nvSpPr>
            <p:cNvPr id="1048583" name="TextBox 11"/>
            <p:cNvSpPr txBox="1"/>
            <p:nvPr userDrawn="1"/>
          </p:nvSpPr>
          <p:spPr>
            <a:xfrm>
              <a:off x="410039" y="2765011"/>
              <a:ext cx="1920240" cy="276998"/>
            </a:xfrm>
            <a:prstGeom prst="rect">
              <a:avLst/>
            </a:prstGeom>
            <a:noFill/>
          </p:spPr>
          <p:txBody>
            <a:bodyPr>
              <a:spAutoFit/>
            </a:bodyPr>
            <a:lstStyle/>
            <a:p>
              <a:pPr marL="0" marR="0" lvl="0" indent="0" algn="ctr" defTabSz="1219170" rtl="0" eaLnBrk="1" fontAlgn="auto" latinLnBrk="0" hangingPunct="1">
                <a:lnSpc>
                  <a:spcPct val="100000"/>
                </a:lnSpc>
                <a:spcBef>
                  <a:spcPts val="0"/>
                </a:spcBef>
                <a:spcAft>
                  <a:spcPts val="0"/>
                </a:spcAft>
                <a:buClrTx/>
                <a:buSzTx/>
                <a:buFontTx/>
                <a:buNone/>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 Dubai | Goa | Hyderabad</a:t>
              </a:r>
            </a:p>
          </p:txBody>
        </p:sp>
      </p:grpSp>
      <p:sp>
        <p:nvSpPr>
          <p:cNvPr id="1048584" name="Content Placeholder 6"/>
          <p:cNvSpPr>
            <a:spLocks noGrp="1"/>
          </p:cNvSpPr>
          <p:nvPr>
            <p:ph sz="quarter" idx="13" hasCustomPrompt="1"/>
          </p:nvPr>
        </p:nvSpPr>
        <p:spPr>
          <a:xfrm>
            <a:off x="3352800" y="5124353"/>
            <a:ext cx="8026400" cy="913472"/>
          </a:xfrm>
        </p:spPr>
        <p:txBody>
          <a:bodyPr anchor="b">
            <a:noAutofit/>
          </a:bodyPr>
          <a:lstStyle>
            <a:lvl1pPr marL="0" indent="0" algn="r">
              <a:lnSpc>
                <a:spcPts val="2400"/>
              </a:lnSpc>
              <a:spcBef>
                <a:spcPts val="0"/>
              </a:spcBef>
              <a:buNone/>
              <a:defRPr sz="2400" baseline="0">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stStyle>
          <a:p>
            <a:pPr lvl="0"/>
            <a:r>
              <a:rPr lang="en-US" dirty="0"/>
              <a:t>Click to edit Presenter’s Details</a:t>
            </a:r>
          </a:p>
        </p:txBody>
      </p:sp>
      <p:sp>
        <p:nvSpPr>
          <p:cNvPr id="1048585" name="Title 1"/>
          <p:cNvSpPr>
            <a:spLocks noGrp="1"/>
          </p:cNvSpPr>
          <p:nvPr>
            <p:ph type="title" hasCustomPrompt="1"/>
          </p:nvPr>
        </p:nvSpPr>
        <p:spPr>
          <a:xfrm>
            <a:off x="3352800" y="3609481"/>
            <a:ext cx="8026400" cy="1524000"/>
          </a:xfrm>
          <a:prstGeom prst="rect">
            <a:avLst/>
          </a:prstGeom>
        </p:spPr>
        <p:txBody>
          <a:bodyPr>
            <a:noAutofit/>
          </a:bodyPr>
          <a:lstStyle>
            <a:lvl1pPr algn="l">
              <a:lnSpc>
                <a:spcPts val="5333"/>
              </a:lnSpc>
              <a:defRPr sz="4800" baseline="0">
                <a:solidFill>
                  <a:schemeClr val="bg1"/>
                </a:solidFill>
                <a:latin typeface="Arial" panose="020B0604020202020204" pitchFamily="34" charset="0"/>
                <a:cs typeface="Arial" panose="020B0604020202020204" pitchFamily="34" charset="0"/>
              </a:defRPr>
            </a:lvl1pPr>
          </a:lstStyle>
          <a:p>
            <a:r>
              <a:rPr lang="en-US" dirty="0"/>
              <a:t>Click to edit Mater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51287" name="Title 1"/>
          <p:cNvSpPr>
            <a:spLocks noGrp="1"/>
          </p:cNvSpPr>
          <p:nvPr>
            <p:ph type="title"/>
          </p:nvPr>
        </p:nvSpPr>
        <p:spPr/>
        <p:txBody>
          <a:bodyPr/>
          <a:lstStyle/>
          <a:p>
            <a:r>
              <a:rPr lang="en-US"/>
              <a:t>Click to edit Master title style</a:t>
            </a:r>
            <a:endParaRPr lang="en-IN"/>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2097153" name="Picture 6" descr="\\Server\D\jyoti\FI023_BITS_v1\styleguide img\IMG_5627_b.jpg"/>
          <p:cNvPicPr>
            <a:picLocks noChangeAspect="1" noChangeArrowheads="1"/>
          </p:cNvPicPr>
          <p:nvPr userDrawn="1"/>
        </p:nvPicPr>
        <p:blipFill>
          <a:blip r:embed="rId2"/>
          <a:srcRect/>
          <a:stretch>
            <a:fillRect/>
          </a:stretch>
        </p:blipFill>
        <p:spPr bwMode="auto">
          <a:xfrm>
            <a:off x="0" y="0"/>
            <a:ext cx="12192000" cy="6858000"/>
          </a:xfrm>
          <a:prstGeom prst="rect">
            <a:avLst/>
          </a:prstGeom>
          <a:noFill/>
          <a:ln>
            <a:noFill/>
          </a:ln>
        </p:spPr>
      </p:pic>
      <p:sp>
        <p:nvSpPr>
          <p:cNvPr id="1048588" name="Rectangle 3"/>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048589" name="Rectangle 5"/>
          <p:cNvSpPr/>
          <p:nvPr userDrawn="1"/>
        </p:nvSpPr>
        <p:spPr>
          <a:xfrm>
            <a:off x="3871787" y="6784757"/>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048590" name="Rectangle 6"/>
          <p:cNvSpPr/>
          <p:nvPr userDrawn="1"/>
        </p:nvSpPr>
        <p:spPr>
          <a:xfrm>
            <a:off x="10987" y="6784757"/>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048591" name="Rectangle 7"/>
          <p:cNvSpPr/>
          <p:nvPr userDrawn="1"/>
        </p:nvSpPr>
        <p:spPr>
          <a:xfrm>
            <a:off x="7732587" y="6784757"/>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nvGrpSpPr>
          <p:cNvPr id="714" name="Group 11"/>
          <p:cNvGrpSpPr/>
          <p:nvPr userDrawn="1"/>
        </p:nvGrpSpPr>
        <p:grpSpPr bwMode="auto">
          <a:xfrm>
            <a:off x="9144000" y="734075"/>
            <a:ext cx="2946400" cy="779144"/>
            <a:chOff x="76200" y="2209800"/>
            <a:chExt cx="2209800" cy="779146"/>
          </a:xfrm>
        </p:grpSpPr>
        <p:sp>
          <p:nvSpPr>
            <p:cNvPr id="1048592" name="TextBox 9"/>
            <p:cNvSpPr txBox="1"/>
            <p:nvPr userDrawn="1"/>
          </p:nvSpPr>
          <p:spPr>
            <a:xfrm>
              <a:off x="76200" y="2209800"/>
              <a:ext cx="2209800" cy="707888"/>
            </a:xfrm>
            <a:prstGeom prst="rect">
              <a:avLst/>
            </a:prstGeom>
            <a:noFill/>
          </p:spPr>
          <p:txBody>
            <a:bodyPr>
              <a:spAutoFit/>
            </a:bodyPr>
            <a:lstStyle/>
            <a:p>
              <a:pPr marL="0" marR="0" lvl="0" indent="0" algn="ctr" defTabSz="1219170" rtl="0" eaLnBrk="1" fontAlgn="auto" latinLnBrk="0" hangingPunct="1">
                <a:lnSpc>
                  <a:spcPct val="100000"/>
                </a:lnSpc>
                <a:spcBef>
                  <a:spcPts val="0"/>
                </a:spcBef>
                <a:spcAft>
                  <a:spcPts val="0"/>
                </a:spcAft>
                <a:buClrTx/>
                <a:buSzTx/>
                <a:buFontTx/>
                <a:buNone/>
              </a:pPr>
              <a:r>
                <a:rPr kumimoji="0" lang="en-US" sz="4000" b="1" i="0" u="none" strike="noStrike" kern="1200" cap="none" spc="-200" normalizeH="0" baseline="0" noProof="0" dirty="0">
                  <a:ln>
                    <a:noFill/>
                  </a:ln>
                  <a:solidFill>
                    <a:prstClr val="white"/>
                  </a:solidFill>
                  <a:effectLst/>
                  <a:uLnTx/>
                  <a:uFillTx/>
                  <a:latin typeface="Arial"/>
                  <a:ea typeface="+mn-ea"/>
                  <a:cs typeface="Arial"/>
                </a:rPr>
                <a:t>BITS</a:t>
              </a:r>
              <a:r>
                <a:rPr kumimoji="0" lang="en-US" sz="4000" b="0" i="0" u="none" strike="noStrike" kern="1200" cap="none" spc="-200" normalizeH="0" baseline="0" noProof="0" dirty="0">
                  <a:ln>
                    <a:noFill/>
                  </a:ln>
                  <a:solidFill>
                    <a:prstClr val="white"/>
                  </a:solidFill>
                  <a:effectLst/>
                  <a:uLnTx/>
                  <a:uFillTx/>
                  <a:latin typeface="Arial"/>
                  <a:ea typeface="+mn-ea"/>
                  <a:cs typeface="Arial"/>
                </a:rPr>
                <a:t> Pilani</a:t>
              </a:r>
            </a:p>
          </p:txBody>
        </p:sp>
        <p:sp>
          <p:nvSpPr>
            <p:cNvPr id="1048593" name="TextBox 10"/>
            <p:cNvSpPr txBox="1"/>
            <p:nvPr userDrawn="1"/>
          </p:nvSpPr>
          <p:spPr>
            <a:xfrm>
              <a:off x="235580" y="2711946"/>
              <a:ext cx="1905000" cy="277000"/>
            </a:xfrm>
            <a:prstGeom prst="rect">
              <a:avLst/>
            </a:prstGeom>
            <a:noFill/>
          </p:spPr>
          <p:txBody>
            <a:bodyPr>
              <a:spAutoFit/>
            </a:bodyPr>
            <a:lstStyle/>
            <a:p>
              <a:pPr marL="0" marR="0" lvl="0" indent="0" algn="ctr" defTabSz="1219170" rtl="0" eaLnBrk="1" fontAlgn="auto" latinLnBrk="0" hangingPunct="1">
                <a:lnSpc>
                  <a:spcPct val="100000"/>
                </a:lnSpc>
                <a:spcBef>
                  <a:spcPts val="0"/>
                </a:spcBef>
                <a:spcAft>
                  <a:spcPts val="0"/>
                </a:spcAft>
                <a:buClrTx/>
                <a:buSzTx/>
                <a:buFontTx/>
                <a:buNone/>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 Dubai | Goa | Hyderabad</a:t>
              </a:r>
            </a:p>
          </p:txBody>
        </p:sp>
      </p:grpSp>
      <p:sp>
        <p:nvSpPr>
          <p:cNvPr id="1048594" name="Content Placeholder 16"/>
          <p:cNvSpPr>
            <a:spLocks noGrp="1"/>
          </p:cNvSpPr>
          <p:nvPr>
            <p:ph sz="quarter" idx="10"/>
          </p:nvPr>
        </p:nvSpPr>
        <p:spPr>
          <a:xfrm>
            <a:off x="406400" y="4648200"/>
            <a:ext cx="11277600" cy="1600200"/>
          </a:xfrm>
        </p:spPr>
        <p:txBody>
          <a:bodyPr>
            <a:noAutofit/>
          </a:bodyPr>
          <a:lstStyle>
            <a:lvl1pPr marL="0" indent="0">
              <a:lnSpc>
                <a:spcPts val="5600"/>
              </a:lnSpc>
              <a:spcBef>
                <a:spcPts val="0"/>
              </a:spcBef>
              <a:buNone/>
              <a:defRPr sz="4800" b="1" spc="-200" baseline="0">
                <a:latin typeface="Arial" pitchFamily="34" charset="0"/>
                <a:cs typeface="Arial" pitchFamily="34" charset="0"/>
              </a:defRPr>
            </a:lvl1pPr>
            <a:lvl2pPr>
              <a:defRPr>
                <a:latin typeface="Arial" panose="020B0604020202020204" pitchFamily="34" charset="0"/>
                <a:cs typeface="Arial" panose="020B0604020202020204" pitchFamily="34" charset="0"/>
              </a:defRPr>
            </a:lvl2pPr>
          </a:lstStyle>
          <a:p>
            <a:pPr lvl="0"/>
            <a:r>
              <a:rPr lang="en-US" dirty="0"/>
              <a:t>Click to edit Master text styles</a:t>
            </a:r>
          </a:p>
          <a:p>
            <a:pPr lvl="1"/>
            <a:r>
              <a:rPr lang="en-US" dirty="0"/>
              <a:t>Second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48618" name="Content Placeholder 16"/>
          <p:cNvSpPr>
            <a:spLocks noGrp="1"/>
          </p:cNvSpPr>
          <p:nvPr>
            <p:ph sz="quarter" idx="10"/>
          </p:nvPr>
        </p:nvSpPr>
        <p:spPr>
          <a:xfrm>
            <a:off x="365760" y="91440"/>
            <a:ext cx="8717280" cy="777240"/>
          </a:xfrm>
          <a:prstGeom prst="rect">
            <a:avLst/>
          </a:prstGeom>
        </p:spPr>
        <p:txBody>
          <a:bodyPr lIns="0" tIns="0" rIns="0" bIns="0" anchor="ctr">
            <a:noAutofit/>
          </a:bodyPr>
          <a:lstStyle>
            <a:lvl1pPr marL="0" indent="0" algn="l">
              <a:lnSpc>
                <a:spcPct val="100000"/>
              </a:lnSpc>
              <a:spcBef>
                <a:spcPts val="0"/>
              </a:spcBef>
              <a:buNone/>
              <a:defRPr sz="3000" b="0" spc="300" baseline="0">
                <a:solidFill>
                  <a:srgbClr val="FF0000"/>
                </a:solidFill>
                <a:effectLst>
                  <a:outerShdw blurRad="38100" dist="38100" dir="2700000" algn="tl">
                    <a:srgbClr val="000000">
                      <a:alpha val="43137"/>
                    </a:srgbClr>
                  </a:outerShdw>
                </a:effectLst>
                <a:latin typeface="Arial" pitchFamily="34" charset="0"/>
                <a:cs typeface="Arial" pitchFamily="34" charset="0"/>
              </a:defRPr>
            </a:lvl1pPr>
          </a:lstStyle>
          <a:p>
            <a:pPr lvl="0"/>
            <a:r>
              <a:rPr lang="en-US" dirty="0"/>
              <a:t>Click to edit Master text styles</a:t>
            </a:r>
          </a:p>
        </p:txBody>
      </p:sp>
      <p:sp>
        <p:nvSpPr>
          <p:cNvPr id="1048619" name="Content Placeholder 2"/>
          <p:cNvSpPr>
            <a:spLocks noGrp="1"/>
          </p:cNvSpPr>
          <p:nvPr>
            <p:ph idx="1"/>
          </p:nvPr>
        </p:nvSpPr>
        <p:spPr>
          <a:xfrm>
            <a:off x="365760" y="1005840"/>
            <a:ext cx="11338560" cy="5486400"/>
          </a:xfrm>
          <a:prstGeom prst="rect">
            <a:avLst/>
          </a:prstGeom>
        </p:spPr>
        <p:txBody>
          <a:bodyPr lIns="0" rIns="0"/>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latin typeface="Calibri" pitchFamily="34" charset="0"/>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latin typeface="Arial" pitchFamily="34" charset="0"/>
                <a:cs typeface="Arial" pitchFamily="34" charset="0"/>
              </a:defRPr>
            </a:lvl2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48605" name="Content Placeholder 16"/>
          <p:cNvSpPr>
            <a:spLocks noGrp="1"/>
          </p:cNvSpPr>
          <p:nvPr>
            <p:ph sz="quarter" idx="10"/>
          </p:nvPr>
        </p:nvSpPr>
        <p:spPr>
          <a:xfrm>
            <a:off x="365760" y="91440"/>
            <a:ext cx="8717280" cy="777240"/>
          </a:xfrm>
          <a:prstGeom prst="rect">
            <a:avLst/>
          </a:prstGeom>
        </p:spPr>
        <p:txBody>
          <a:bodyPr lIns="0" tIns="0" rIns="0" bIns="0" anchor="ctr">
            <a:noAutofit/>
          </a:bodyPr>
          <a:lstStyle>
            <a:lvl1pPr marL="0" indent="0" algn="l">
              <a:lnSpc>
                <a:spcPct val="100000"/>
              </a:lnSpc>
              <a:spcBef>
                <a:spcPts val="0"/>
              </a:spcBef>
              <a:buNone/>
              <a:defRPr sz="3000" b="0" spc="300" baseline="0">
                <a:solidFill>
                  <a:srgbClr val="FF0000"/>
                </a:solidFill>
                <a:effectLst>
                  <a:outerShdw blurRad="38100" dist="38100" dir="2700000" algn="tl">
                    <a:srgbClr val="000000">
                      <a:alpha val="43137"/>
                    </a:srgbClr>
                  </a:outerShdw>
                </a:effectLst>
                <a:latin typeface="Arial" pitchFamily="34" charset="0"/>
                <a:cs typeface="Arial" pitchFamily="34" charset="0"/>
              </a:defRPr>
            </a:lvl1pPr>
          </a:lstStyle>
          <a:p>
            <a:pPr lvl="0"/>
            <a:r>
              <a:rPr lang="en-US" dirty="0"/>
              <a:t>Click to edit Master text styles</a:t>
            </a:r>
          </a:p>
        </p:txBody>
      </p:sp>
      <p:sp>
        <p:nvSpPr>
          <p:cNvPr id="1048606" name="Content Placeholder 2"/>
          <p:cNvSpPr>
            <a:spLocks noGrp="1"/>
          </p:cNvSpPr>
          <p:nvPr>
            <p:ph idx="1"/>
          </p:nvPr>
        </p:nvSpPr>
        <p:spPr>
          <a:xfrm>
            <a:off x="365760" y="1005840"/>
            <a:ext cx="11338560" cy="5486400"/>
          </a:xfrm>
          <a:prstGeom prst="rect">
            <a:avLst/>
          </a:prstGeom>
        </p:spPr>
        <p:txBody>
          <a:bodyPr lIns="0" rIns="0"/>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latin typeface="Calibri" pitchFamily="34" charset="0"/>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latin typeface="Arial" pitchFamily="34" charset="0"/>
                <a:cs typeface="Arial" pitchFamily="34" charset="0"/>
              </a:defRPr>
            </a:lvl2pPr>
          </a:lstStyle>
          <a:p>
            <a:pPr lvl="0"/>
            <a:r>
              <a:rPr lang="en-US" dirty="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bg>
      <p:bgPr>
        <a:solidFill>
          <a:schemeClr val="bg1"/>
        </a:solidFill>
        <a:effectLst/>
      </p:bgPr>
    </p:bg>
    <p:spTree>
      <p:nvGrpSpPr>
        <p:cNvPr id="1" name=""/>
        <p:cNvGrpSpPr/>
        <p:nvPr/>
      </p:nvGrpSpPr>
      <p:grpSpPr>
        <a:xfrm>
          <a:off x="0" y="0"/>
          <a:ext cx="0" cy="0"/>
          <a:chOff x="0" y="0"/>
          <a:chExt cx="0" cy="0"/>
        </a:xfrm>
      </p:grpSpPr>
      <p:sp>
        <p:nvSpPr>
          <p:cNvPr id="1050447" name="Title 1"/>
          <p:cNvSpPr>
            <a:spLocks noGrp="1"/>
          </p:cNvSpPr>
          <p:nvPr>
            <p:ph type="title"/>
          </p:nvPr>
        </p:nvSpPr>
        <p:spPr>
          <a:xfrm>
            <a:off x="188844" y="0"/>
            <a:ext cx="10515600" cy="1325033"/>
          </a:xfrm>
          <a:prstGeom prst="rect">
            <a:avLst/>
          </a:prstGeom>
        </p:spPr>
        <p:txBody>
          <a:bodyPr/>
          <a:lstStyle>
            <a:lvl1pPr>
              <a:defRPr lang="en-IN" sz="3200" kern="1200" dirty="0">
                <a:solidFill>
                  <a:srgbClr val="0000CC"/>
                </a:solidFill>
                <a:latin typeface="+mj-lt"/>
                <a:ea typeface="+mj-ea"/>
                <a:cs typeface="+mj-cs"/>
              </a:defRPr>
            </a:lvl1pPr>
          </a:lstStyle>
          <a:p>
            <a:r>
              <a:rPr lang="en-US" dirty="0"/>
              <a:t>Click to edit Master title style</a:t>
            </a:r>
            <a:endParaRPr lang="en-IN" dirty="0"/>
          </a:p>
        </p:txBody>
      </p:sp>
      <p:sp>
        <p:nvSpPr>
          <p:cNvPr id="1050448" name="Content Placeholder 2"/>
          <p:cNvSpPr>
            <a:spLocks noGrp="1"/>
          </p:cNvSpPr>
          <p:nvPr>
            <p:ph idx="1"/>
          </p:nvPr>
        </p:nvSpPr>
        <p:spPr>
          <a:xfrm>
            <a:off x="609600" y="1600203"/>
            <a:ext cx="10972800" cy="4525963"/>
          </a:xfrm>
          <a:prstGeom prst="rect">
            <a:avLst/>
          </a:prstGeom>
        </p:spPr>
        <p:txBody>
          <a:bodyPr/>
          <a:lstStyle>
            <a:lvl1pPr>
              <a:defRPr lang="en-US" sz="2400" kern="1200" dirty="0">
                <a:solidFill>
                  <a:schemeClr val="tx1"/>
                </a:solidFill>
                <a:latin typeface="Calibri" panose="020F0502020204030204" pitchFamily="34" charset="0"/>
                <a:ea typeface="+mn-ea"/>
                <a:cs typeface="Times New Roman" panose="02020603050405020304" pitchFamily="18" charset="0"/>
              </a:defRPr>
            </a:lvl1pPr>
            <a:lvl2pPr>
              <a:defRPr lang="en-US" sz="2400" kern="1200" dirty="0">
                <a:solidFill>
                  <a:schemeClr val="tx1"/>
                </a:solidFill>
                <a:latin typeface="Calibri" panose="020F0502020204030204" pitchFamily="34" charset="0"/>
                <a:ea typeface="+mn-ea"/>
                <a:cs typeface="Times New Roman" panose="02020603050405020304" pitchFamily="18" charset="0"/>
              </a:defRPr>
            </a:lvl2pPr>
            <a:lvl3pPr>
              <a:defRPr lang="en-US" sz="2400" kern="1200" dirty="0">
                <a:solidFill>
                  <a:schemeClr val="tx1"/>
                </a:solidFill>
                <a:latin typeface="Calibri" panose="020F0502020204030204" pitchFamily="34" charset="0"/>
                <a:ea typeface="+mn-ea"/>
                <a:cs typeface="Times New Roman" panose="02020603050405020304" pitchFamily="18" charset="0"/>
              </a:defRPr>
            </a:lvl3pPr>
            <a:lvl4pPr>
              <a:defRPr lang="en-US" sz="2400" kern="1200" dirty="0">
                <a:solidFill>
                  <a:schemeClr val="tx1"/>
                </a:solidFill>
                <a:latin typeface="Calibri" panose="020F0502020204030204" pitchFamily="34" charset="0"/>
                <a:ea typeface="+mn-ea"/>
                <a:cs typeface="Times New Roman" panose="02020603050405020304" pitchFamily="18" charset="0"/>
              </a:defRPr>
            </a:lvl4pPr>
            <a:lvl5pPr>
              <a:defRPr lang="en-IN" sz="2400" kern="1200" dirty="0">
                <a:solidFill>
                  <a:schemeClr val="tx1"/>
                </a:solidFill>
                <a:latin typeface="Calibri" panose="020F0502020204030204" pitchFamily="34" charset="0"/>
                <a:ea typeface="+mn-ea"/>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50449" name="Footer Placeholder 3"/>
          <p:cNvSpPr>
            <a:spLocks noGrp="1"/>
          </p:cNvSpPr>
          <p:nvPr>
            <p:ph type="ftr" sz="quarter" idx="10"/>
          </p:nvPr>
        </p:nvSpPr>
        <p:spPr/>
        <p:txBody>
          <a:bodyPr/>
          <a:lstStyle/>
          <a:p>
            <a:r>
              <a:rPr lang="en-GB"/>
              <a:t>Copy Rights @ Ramez Elmasri and Shamkant B. Navathe</a:t>
            </a:r>
            <a:endParaRPr lang="en-IN"/>
          </a:p>
        </p:txBody>
      </p:sp>
    </p:spTree>
  </p:cSld>
  <p:clrMapOvr>
    <a:overrideClrMapping bg1="lt1" tx1="dk1" bg2="lt2" tx2="dk2" accent1="accent1" accent2="accent2" accent3="accent3" accent4="accent4" accent5="accent5" accent6="accent6" hlink="hlink" folHlink="folHlink"/>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1050459" name="Title 1"/>
          <p:cNvSpPr>
            <a:spLocks noGrp="1"/>
          </p:cNvSpPr>
          <p:nvPr>
            <p:ph type="title"/>
          </p:nvPr>
        </p:nvSpPr>
        <p:spPr>
          <a:xfrm>
            <a:off x="304801" y="303214"/>
            <a:ext cx="10394951" cy="992187"/>
          </a:xfrm>
          <a:prstGeom prst="rect">
            <a:avLst/>
          </a:prstGeom>
        </p:spPr>
        <p:txBody>
          <a:bodyPr/>
          <a:lstStyle/>
          <a:p>
            <a:r>
              <a:rPr lang="en-US"/>
              <a:t>Click to edit Master title style</a:t>
            </a:r>
          </a:p>
        </p:txBody>
      </p:sp>
      <p:sp>
        <p:nvSpPr>
          <p:cNvPr id="1050460" name="Rectangle 13"/>
          <p:cNvSpPr>
            <a:spLocks noGrp="1" noChangeArrowheads="1"/>
          </p:cNvSpPr>
          <p:nvPr>
            <p:ph type="sldNum" sz="quarter" idx="10"/>
          </p:nvPr>
        </p:nvSpPr>
        <p:spPr>
          <a:xfrm>
            <a:off x="9245600" y="6400800"/>
            <a:ext cx="2540000" cy="457200"/>
          </a:xfrm>
          <a:prstGeom prst="rect">
            <a:avLst/>
          </a:prstGeom>
        </p:spPr>
        <p:txBody>
          <a:bodyPr/>
          <a:lstStyle>
            <a:lvl1pPr>
              <a:defRPr dirty="0"/>
            </a:lvl1pPr>
          </a:lstStyle>
          <a:p>
            <a:r>
              <a:rPr lang="en-US" altLang="en-US" dirty="0"/>
              <a:t>Slide 16-</a:t>
            </a:r>
            <a:fld id="{AEE05831-3758-41FE-86C8-A42338BA7B7B}" type="slidenum">
              <a:rPr lang="en-US" altLang="en-US"/>
              <a:t>‹#›</a:t>
            </a:fld>
            <a:endParaRPr lang="en-CA" altLang="en-US"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2097352" name="Picture 6" descr="\\Server\D\jyoti\FI023_BITS_v1\styleguide img\IMG_5627_b.jpg"/>
          <p:cNvPicPr>
            <a:picLocks noChangeAspect="1" noChangeArrowheads="1"/>
          </p:cNvPicPr>
          <p:nvPr userDrawn="1"/>
        </p:nvPicPr>
        <p:blipFill>
          <a:blip r:embed="rId2"/>
          <a:srcRect/>
          <a:stretch>
            <a:fillRect/>
          </a:stretch>
        </p:blipFill>
        <p:spPr bwMode="auto">
          <a:xfrm>
            <a:off x="0" y="0"/>
            <a:ext cx="12192000" cy="6858000"/>
          </a:xfrm>
          <a:prstGeom prst="rect">
            <a:avLst/>
          </a:prstGeom>
          <a:noFill/>
          <a:ln>
            <a:noFill/>
          </a:ln>
        </p:spPr>
      </p:pic>
      <p:sp>
        <p:nvSpPr>
          <p:cNvPr id="1050429" name="Rectangle 3"/>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050430" name="Rectangle 5"/>
          <p:cNvSpPr/>
          <p:nvPr userDrawn="1"/>
        </p:nvSpPr>
        <p:spPr>
          <a:xfrm>
            <a:off x="3871787" y="6784757"/>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050431" name="Rectangle 6"/>
          <p:cNvSpPr/>
          <p:nvPr userDrawn="1"/>
        </p:nvSpPr>
        <p:spPr>
          <a:xfrm>
            <a:off x="10987" y="6784757"/>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050432" name="Rectangle 7"/>
          <p:cNvSpPr/>
          <p:nvPr userDrawn="1"/>
        </p:nvSpPr>
        <p:spPr>
          <a:xfrm>
            <a:off x="7732587" y="6784757"/>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nvGrpSpPr>
          <p:cNvPr id="1629" name="Group 11"/>
          <p:cNvGrpSpPr/>
          <p:nvPr userDrawn="1"/>
        </p:nvGrpSpPr>
        <p:grpSpPr bwMode="auto">
          <a:xfrm>
            <a:off x="9144000" y="734075"/>
            <a:ext cx="2946400" cy="779144"/>
            <a:chOff x="76200" y="2209800"/>
            <a:chExt cx="2209800" cy="779146"/>
          </a:xfrm>
        </p:grpSpPr>
        <p:sp>
          <p:nvSpPr>
            <p:cNvPr id="1050433" name="TextBox 9"/>
            <p:cNvSpPr txBox="1"/>
            <p:nvPr userDrawn="1"/>
          </p:nvSpPr>
          <p:spPr>
            <a:xfrm>
              <a:off x="76200" y="2209800"/>
              <a:ext cx="2209800" cy="707888"/>
            </a:xfrm>
            <a:prstGeom prst="rect">
              <a:avLst/>
            </a:prstGeom>
            <a:noFill/>
          </p:spPr>
          <p:txBody>
            <a:bodyPr>
              <a:spAutoFit/>
            </a:bodyPr>
            <a:lstStyle/>
            <a:p>
              <a:pPr marL="0" marR="0" lvl="0" indent="0" algn="ctr" defTabSz="1219170" rtl="0" eaLnBrk="1" fontAlgn="auto" latinLnBrk="0" hangingPunct="1">
                <a:lnSpc>
                  <a:spcPct val="100000"/>
                </a:lnSpc>
                <a:spcBef>
                  <a:spcPts val="0"/>
                </a:spcBef>
                <a:spcAft>
                  <a:spcPts val="0"/>
                </a:spcAft>
                <a:buClrTx/>
                <a:buSzTx/>
                <a:buFontTx/>
                <a:buNone/>
              </a:pPr>
              <a:r>
                <a:rPr kumimoji="0" lang="en-US" sz="4000" b="1" i="0" u="none" strike="noStrike" kern="1200" cap="none" spc="-200" normalizeH="0" baseline="0" noProof="0" dirty="0">
                  <a:ln>
                    <a:noFill/>
                  </a:ln>
                  <a:solidFill>
                    <a:prstClr val="white"/>
                  </a:solidFill>
                  <a:effectLst/>
                  <a:uLnTx/>
                  <a:uFillTx/>
                  <a:latin typeface="Arial"/>
                  <a:ea typeface="+mn-ea"/>
                  <a:cs typeface="Arial"/>
                </a:rPr>
                <a:t>BITS</a:t>
              </a:r>
              <a:r>
                <a:rPr kumimoji="0" lang="en-US" sz="4000" b="0" i="0" u="none" strike="noStrike" kern="1200" cap="none" spc="-200" normalizeH="0" baseline="0" noProof="0" dirty="0">
                  <a:ln>
                    <a:noFill/>
                  </a:ln>
                  <a:solidFill>
                    <a:prstClr val="white"/>
                  </a:solidFill>
                  <a:effectLst/>
                  <a:uLnTx/>
                  <a:uFillTx/>
                  <a:latin typeface="Arial"/>
                  <a:ea typeface="+mn-ea"/>
                  <a:cs typeface="Arial"/>
                </a:rPr>
                <a:t> Pilani</a:t>
              </a:r>
            </a:p>
          </p:txBody>
        </p:sp>
        <p:sp>
          <p:nvSpPr>
            <p:cNvPr id="1050434" name="TextBox 10"/>
            <p:cNvSpPr txBox="1"/>
            <p:nvPr userDrawn="1"/>
          </p:nvSpPr>
          <p:spPr>
            <a:xfrm>
              <a:off x="235580" y="2711946"/>
              <a:ext cx="1905000" cy="277000"/>
            </a:xfrm>
            <a:prstGeom prst="rect">
              <a:avLst/>
            </a:prstGeom>
            <a:noFill/>
          </p:spPr>
          <p:txBody>
            <a:bodyPr>
              <a:spAutoFit/>
            </a:bodyPr>
            <a:lstStyle/>
            <a:p>
              <a:pPr marL="0" marR="0" lvl="0" indent="0" algn="ctr" defTabSz="1219170" rtl="0" eaLnBrk="1" fontAlgn="auto" latinLnBrk="0" hangingPunct="1">
                <a:lnSpc>
                  <a:spcPct val="100000"/>
                </a:lnSpc>
                <a:spcBef>
                  <a:spcPts val="0"/>
                </a:spcBef>
                <a:spcAft>
                  <a:spcPts val="0"/>
                </a:spcAft>
                <a:buClrTx/>
                <a:buSzTx/>
                <a:buFontTx/>
                <a:buNone/>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 Dubai | Goa | Hyderabad</a:t>
              </a:r>
            </a:p>
          </p:txBody>
        </p:sp>
      </p:grpSp>
      <p:sp>
        <p:nvSpPr>
          <p:cNvPr id="1050435" name="Content Placeholder 16"/>
          <p:cNvSpPr>
            <a:spLocks noGrp="1"/>
          </p:cNvSpPr>
          <p:nvPr>
            <p:ph sz="quarter" idx="10"/>
          </p:nvPr>
        </p:nvSpPr>
        <p:spPr>
          <a:xfrm>
            <a:off x="406400" y="4648200"/>
            <a:ext cx="11277600" cy="1600200"/>
          </a:xfrm>
          <a:prstGeom prst="rect">
            <a:avLst/>
          </a:prstGeom>
        </p:spPr>
        <p:txBody>
          <a:bodyPr>
            <a:noAutofit/>
          </a:bodyPr>
          <a:lstStyle>
            <a:lvl1pPr marL="0" indent="0">
              <a:lnSpc>
                <a:spcPts val="5600"/>
              </a:lnSpc>
              <a:spcBef>
                <a:spcPts val="0"/>
              </a:spcBef>
              <a:buNone/>
              <a:defRPr sz="4800" b="1" spc="-200" baseline="0">
                <a:latin typeface="Arial" pitchFamily="34" charset="0"/>
                <a:cs typeface="Arial" pitchFamily="34" charset="0"/>
              </a:defRPr>
            </a:lvl1pPr>
            <a:lvl2pPr>
              <a:defRPr>
                <a:latin typeface="Arial" panose="020B0604020202020204" pitchFamily="34" charset="0"/>
                <a:cs typeface="Arial" panose="020B0604020202020204" pitchFamily="34" charset="0"/>
              </a:defRPr>
            </a:lvl2pPr>
          </a:lstStyle>
          <a:p>
            <a:pPr lvl="0"/>
            <a:r>
              <a:rPr lang="en-US" dirty="0"/>
              <a:t>Click to edit Master text styles</a:t>
            </a:r>
          </a:p>
          <a:p>
            <a:pPr lvl="1"/>
            <a:r>
              <a:rPr lang="en-US" dirty="0"/>
              <a:t>Second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2097411" name="Picture 6" descr="\\Server\D\jyoti\FI023_BITS_v1\styleguide img\IMG_5627_b.jpg"/>
          <p:cNvPicPr>
            <a:picLocks noChangeAspect="1" noChangeArrowheads="1"/>
          </p:cNvPicPr>
          <p:nvPr userDrawn="1"/>
        </p:nvPicPr>
        <p:blipFill>
          <a:blip r:embed="rId2"/>
          <a:srcRect/>
          <a:stretch>
            <a:fillRect/>
          </a:stretch>
        </p:blipFill>
        <p:spPr bwMode="auto">
          <a:xfrm>
            <a:off x="0" y="0"/>
            <a:ext cx="9144000" cy="6858000"/>
          </a:xfrm>
          <a:prstGeom prst="rect">
            <a:avLst/>
          </a:prstGeom>
          <a:noFill/>
          <a:ln>
            <a:noFill/>
          </a:ln>
        </p:spPr>
      </p:pic>
      <p:sp>
        <p:nvSpPr>
          <p:cNvPr id="1050699" name="Rectangle 3"/>
          <p:cNvSpPr/>
          <p:nvPr userDrawn="1"/>
        </p:nvSpPr>
        <p:spPr>
          <a:xfrm>
            <a:off x="0" y="4281489"/>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378"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0700" name="Rectangle 5"/>
          <p:cNvSpPr/>
          <p:nvPr userDrawn="1"/>
        </p:nvSpPr>
        <p:spPr>
          <a:xfrm>
            <a:off x="2903841" y="6784757"/>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378"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0701" name="Rectangle 6"/>
          <p:cNvSpPr/>
          <p:nvPr userDrawn="1"/>
        </p:nvSpPr>
        <p:spPr>
          <a:xfrm>
            <a:off x="8241" y="6784757"/>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378"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0702" name="Rectangle 7"/>
          <p:cNvSpPr/>
          <p:nvPr userDrawn="1"/>
        </p:nvSpPr>
        <p:spPr>
          <a:xfrm>
            <a:off x="5799441" y="6784757"/>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378"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745" name="Group 11"/>
          <p:cNvGrpSpPr/>
          <p:nvPr userDrawn="1"/>
        </p:nvGrpSpPr>
        <p:grpSpPr bwMode="auto">
          <a:xfrm>
            <a:off x="6858000" y="734077"/>
            <a:ext cx="2209800" cy="732977"/>
            <a:chOff x="76200" y="2209800"/>
            <a:chExt cx="2209800" cy="732978"/>
          </a:xfrm>
        </p:grpSpPr>
        <p:sp>
          <p:nvSpPr>
            <p:cNvPr id="1050703" name="TextBox 9"/>
            <p:cNvSpPr txBox="1"/>
            <p:nvPr userDrawn="1"/>
          </p:nvSpPr>
          <p:spPr>
            <a:xfrm>
              <a:off x="76200" y="2209800"/>
              <a:ext cx="2209800" cy="553999"/>
            </a:xfrm>
            <a:prstGeom prst="rect">
              <a:avLst/>
            </a:prstGeom>
            <a:noFill/>
          </p:spPr>
          <p:txBody>
            <a:bodyPr>
              <a:spAutoFit/>
            </a:bodyPr>
            <a:lstStyle/>
            <a:p>
              <a:pPr marL="0" marR="0" lvl="0" indent="0" algn="ctr" defTabSz="914378" rtl="0" eaLnBrk="1" fontAlgn="auto" latinLnBrk="0" hangingPunct="1">
                <a:lnSpc>
                  <a:spcPct val="100000"/>
                </a:lnSpc>
                <a:spcBef>
                  <a:spcPts val="0"/>
                </a:spcBef>
                <a:spcAft>
                  <a:spcPts val="0"/>
                </a:spcAft>
                <a:buClrTx/>
                <a:buSzTx/>
                <a:buFontTx/>
                <a:buNone/>
              </a:pPr>
              <a:r>
                <a:rPr kumimoji="0" lang="en-US" sz="3000" b="1" i="0" u="none" strike="noStrike" kern="1200" cap="none" spc="-150" normalizeH="0" baseline="0" noProof="0" dirty="0">
                  <a:ln>
                    <a:noFill/>
                  </a:ln>
                  <a:solidFill>
                    <a:prstClr val="white"/>
                  </a:solidFill>
                  <a:effectLst/>
                  <a:uLnTx/>
                  <a:uFillTx/>
                  <a:latin typeface="Arial"/>
                  <a:ea typeface="+mn-ea"/>
                  <a:cs typeface="Arial"/>
                </a:rPr>
                <a:t>BITS</a:t>
              </a:r>
              <a:r>
                <a:rPr kumimoji="0" lang="en-US" sz="30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050704" name="TextBox 10"/>
            <p:cNvSpPr txBox="1"/>
            <p:nvPr userDrawn="1"/>
          </p:nvSpPr>
          <p:spPr>
            <a:xfrm>
              <a:off x="235580" y="2711946"/>
              <a:ext cx="1905000" cy="230832"/>
            </a:xfrm>
            <a:prstGeom prst="rect">
              <a:avLst/>
            </a:prstGeom>
            <a:noFill/>
          </p:spPr>
          <p:txBody>
            <a:bodyPr>
              <a:spAutoFit/>
            </a:bodyPr>
            <a:lstStyle/>
            <a:p>
              <a:pPr marL="0" marR="0" lvl="0" indent="0" algn="ctr" defTabSz="914378" rtl="0" eaLnBrk="1" fontAlgn="auto" latinLnBrk="0" hangingPunct="1">
                <a:lnSpc>
                  <a:spcPct val="100000"/>
                </a:lnSpc>
                <a:spcBef>
                  <a:spcPts val="0"/>
                </a:spcBef>
                <a:spcAft>
                  <a:spcPts val="0"/>
                </a:spcAft>
                <a:buClrTx/>
                <a:buSzTx/>
                <a:buFontTx/>
                <a:buNone/>
              </a:pPr>
              <a:r>
                <a:rPr kumimoji="0" lang="en-US" sz="900" b="0" i="0" u="none" strike="noStrike" kern="1200" cap="none" spc="0" normalizeH="0" baseline="0" noProof="0" dirty="0">
                  <a:ln>
                    <a:noFill/>
                  </a:ln>
                  <a:solidFill>
                    <a:srgbClr val="FFFFFF"/>
                  </a:solidFill>
                  <a:effectLst/>
                  <a:uLnTx/>
                  <a:uFillTx/>
                  <a:latin typeface="Arial"/>
                  <a:ea typeface="+mn-ea"/>
                  <a:cs typeface="Arial"/>
                </a:rPr>
                <a:t>Pilani | Dubai | Goa | Hyderabad</a:t>
              </a:r>
            </a:p>
          </p:txBody>
        </p:sp>
      </p:grpSp>
      <p:sp>
        <p:nvSpPr>
          <p:cNvPr id="1050705" name="Content Placeholder 16"/>
          <p:cNvSpPr>
            <a:spLocks noGrp="1"/>
          </p:cNvSpPr>
          <p:nvPr>
            <p:ph sz="quarter" idx="10"/>
          </p:nvPr>
        </p:nvSpPr>
        <p:spPr>
          <a:xfrm>
            <a:off x="304800" y="4648200"/>
            <a:ext cx="8458200" cy="1600200"/>
          </a:xfrm>
          <a:prstGeom prst="rect">
            <a:avLst/>
          </a:prstGeom>
        </p:spPr>
        <p:txBody>
          <a:bodyPr>
            <a:noAutofit/>
          </a:bodyPr>
          <a:lstStyle>
            <a:lvl1pPr marL="0" indent="0">
              <a:lnSpc>
                <a:spcPts val="4200"/>
              </a:lnSpc>
              <a:spcBef>
                <a:spcPts val="0"/>
              </a:spcBef>
              <a:buNone/>
              <a:defRPr sz="3600" b="1" spc="-150" baseline="0">
                <a:latin typeface="Arial" pitchFamily="34" charset="0"/>
                <a:cs typeface="Arial" pitchFamily="34" charset="0"/>
              </a:defRPr>
            </a:lvl1pPr>
            <a:lvl2pPr>
              <a:defRPr>
                <a:latin typeface="Arial" panose="020B0604020202020204" pitchFamily="34" charset="0"/>
                <a:cs typeface="Arial" panose="020B0604020202020204" pitchFamily="34" charset="0"/>
              </a:defRPr>
            </a:lvl2pPr>
          </a:lstStyle>
          <a:p>
            <a:pPr lvl="0"/>
            <a:r>
              <a:rPr lang="en-US" dirty="0"/>
              <a:t>Click to edit Master text styles</a:t>
            </a:r>
          </a:p>
          <a:p>
            <a:pPr lvl="1"/>
            <a:r>
              <a:rPr lang="en-US" dirty="0"/>
              <a:t>Second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50707" name="Title 1"/>
          <p:cNvSpPr>
            <a:spLocks noGrp="1"/>
          </p:cNvSpPr>
          <p:nvPr>
            <p:ph type="title"/>
          </p:nvPr>
        </p:nvSpPr>
        <p:spPr/>
        <p:txBody>
          <a:bodyPr/>
          <a:lstStyle/>
          <a:p>
            <a:r>
              <a:rPr lang="en-US" dirty="0"/>
              <a:t>Click to edit Master title style</a:t>
            </a:r>
            <a:endParaRPr lang="en-IN" dirty="0"/>
          </a:p>
        </p:txBody>
      </p:sp>
      <p:sp>
        <p:nvSpPr>
          <p:cNvPr id="1050708"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097412" name="Picture 4" descr="Picture 7.png"/>
          <p:cNvPicPr>
            <a:picLocks noChangeAspect="1"/>
          </p:cNvPicPr>
          <p:nvPr userDrawn="1"/>
        </p:nvPicPr>
        <p:blipFill>
          <a:blip r:embed="rId2" cstate="print"/>
          <a:srcRect l="1923" b="5336"/>
          <a:stretch>
            <a:fillRect/>
          </a:stretch>
        </p:blipFill>
        <p:spPr>
          <a:xfrm>
            <a:off x="6876256" y="191296"/>
            <a:ext cx="2135692" cy="692697"/>
          </a:xfrm>
          <a:prstGeom prst="rect">
            <a:avLst/>
          </a:prstGeom>
        </p:spPr>
      </p:pic>
      <p:grpSp>
        <p:nvGrpSpPr>
          <p:cNvPr id="1748" name="Group 5"/>
          <p:cNvGrpSpPr/>
          <p:nvPr userDrawn="1"/>
        </p:nvGrpSpPr>
        <p:grpSpPr>
          <a:xfrm>
            <a:off x="245287" y="915834"/>
            <a:ext cx="8766661" cy="45719"/>
            <a:chOff x="1905000" y="6553200"/>
            <a:chExt cx="7010400" cy="45719"/>
          </a:xfrm>
        </p:grpSpPr>
        <p:sp>
          <p:nvSpPr>
            <p:cNvPr id="1050709" name="Rectangle 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50710"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50711" name="Rectangle 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gr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576" name="Text Placeholder 2"/>
          <p:cNvSpPr>
            <a:spLocks noGrp="1"/>
          </p:cNvSpPr>
          <p:nvPr>
            <p:ph type="body" idx="1"/>
          </p:nvPr>
        </p:nvSpPr>
        <p:spPr bwMode="auto">
          <a:xfrm>
            <a:off x="609600" y="1600203"/>
            <a:ext cx="10972800" cy="4525963"/>
          </a:xfrm>
          <a:prstGeom prst="rect">
            <a:avLst/>
          </a:prstGeom>
          <a:noFill/>
          <a:ln>
            <a:noFill/>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8577" name="Title Placeholder 1"/>
          <p:cNvSpPr>
            <a:spLocks noGrp="1"/>
          </p:cNvSpPr>
          <p:nvPr>
            <p:ph type="title"/>
          </p:nvPr>
        </p:nvSpPr>
        <p:spPr>
          <a:xfrm>
            <a:off x="838200" y="366185"/>
            <a:ext cx="10515600" cy="1325033"/>
          </a:xfrm>
          <a:prstGeom prst="rect">
            <a:avLst/>
          </a:prstGeom>
        </p:spPr>
        <p:txBody>
          <a:bodyPr vert="horz" lIns="91440" tIns="45720" rIns="91440" bIns="45720" rtlCol="0" anchor="ctr">
            <a:normAutofit/>
          </a:bodyPr>
          <a:lstStyle/>
          <a:p>
            <a:r>
              <a:rPr lang="en-US"/>
              <a:t>Click to edit Master title style</a:t>
            </a:r>
            <a:endParaRPr lang="en-IN"/>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Lst>
  <p:hf hd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189" algn="ctr" rtl="0" eaLnBrk="1" fontAlgn="base" hangingPunct="1">
        <a:spcBef>
          <a:spcPct val="0"/>
        </a:spcBef>
        <a:spcAft>
          <a:spcPct val="0"/>
        </a:spcAft>
        <a:defRPr sz="4400">
          <a:solidFill>
            <a:schemeClr val="tx1"/>
          </a:solidFill>
          <a:latin typeface="Calibri" pitchFamily="34" charset="0"/>
        </a:defRPr>
      </a:lvl6pPr>
      <a:lvl7pPr marL="914377" algn="ctr" rtl="0" eaLnBrk="1" fontAlgn="base" hangingPunct="1">
        <a:spcBef>
          <a:spcPct val="0"/>
        </a:spcBef>
        <a:spcAft>
          <a:spcPct val="0"/>
        </a:spcAft>
        <a:defRPr sz="4400">
          <a:solidFill>
            <a:schemeClr val="tx1"/>
          </a:solidFill>
          <a:latin typeface="Calibri" pitchFamily="34" charset="0"/>
        </a:defRPr>
      </a:lvl7pPr>
      <a:lvl8pPr marL="1371566" algn="ctr" rtl="0" eaLnBrk="1" fontAlgn="base" hangingPunct="1">
        <a:spcBef>
          <a:spcPct val="0"/>
        </a:spcBef>
        <a:spcAft>
          <a:spcPct val="0"/>
        </a:spcAft>
        <a:defRPr sz="4400">
          <a:solidFill>
            <a:schemeClr val="tx1"/>
          </a:solidFill>
          <a:latin typeface="Calibri" pitchFamily="34" charset="0"/>
        </a:defRPr>
      </a:lvl8pPr>
      <a:lvl9pPr marL="1828754" algn="ctr" rtl="0" eaLnBrk="1" fontAlgn="base" hangingPunct="1">
        <a:spcBef>
          <a:spcPct val="0"/>
        </a:spcBef>
        <a:spcAft>
          <a:spcPct val="0"/>
        </a:spcAft>
        <a:defRPr sz="4400">
          <a:solidFill>
            <a:schemeClr val="tx1"/>
          </a:solidFill>
          <a:latin typeface="Calibri" pitchFamily="34" charset="0"/>
        </a:defRPr>
      </a:lvl9pPr>
    </p:titleStyle>
    <p:bodyStyle>
      <a:lvl1pPr marL="342891" indent="-342891"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32" indent="-285744"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2971" indent="-228594"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160" indent="-228594"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349" indent="-228594"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97155" name="Picture 8" descr="Picture 7.png"/>
          <p:cNvPicPr>
            <a:picLocks noChangeAspect="1"/>
          </p:cNvPicPr>
          <p:nvPr/>
        </p:nvPicPr>
        <p:blipFill>
          <a:blip r:embed="rId3" cstate="print"/>
          <a:srcRect l="1923" b="5336"/>
          <a:stretch>
            <a:fillRect/>
          </a:stretch>
        </p:blipFill>
        <p:spPr>
          <a:xfrm>
            <a:off x="9932566" y="2"/>
            <a:ext cx="2135692" cy="692697"/>
          </a:xfrm>
          <a:prstGeom prst="rect">
            <a:avLst/>
          </a:prstGeom>
        </p:spPr>
      </p:pic>
      <p:grpSp>
        <p:nvGrpSpPr>
          <p:cNvPr id="727" name="Group 17"/>
          <p:cNvGrpSpPr/>
          <p:nvPr/>
        </p:nvGrpSpPr>
        <p:grpSpPr>
          <a:xfrm>
            <a:off x="0" y="914402"/>
            <a:ext cx="9347200" cy="45719"/>
            <a:chOff x="1905000" y="6553200"/>
            <a:chExt cx="7010400" cy="45719"/>
          </a:xfrm>
        </p:grpSpPr>
        <p:sp>
          <p:nvSpPr>
            <p:cNvPr id="1048609" name="Rectangle 18"/>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48610" name="Rectangle 1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48611" name="Rectangle 20"/>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728" name="Group 25"/>
          <p:cNvGrpSpPr/>
          <p:nvPr userDrawn="1"/>
        </p:nvGrpSpPr>
        <p:grpSpPr>
          <a:xfrm>
            <a:off x="2682240" y="6553202"/>
            <a:ext cx="9448800" cy="45719"/>
            <a:chOff x="1905000" y="6553200"/>
            <a:chExt cx="7010400" cy="45719"/>
          </a:xfrm>
        </p:grpSpPr>
        <p:sp>
          <p:nvSpPr>
            <p:cNvPr id="1048612" name="Rectangle 2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48613" name="Rectangle 2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48614" name="Rectangle 2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1048615" name="Rectangle 4"/>
          <p:cNvSpPr txBox="1">
            <a:spLocks noChangeArrowheads="1"/>
          </p:cNvSpPr>
          <p:nvPr userDrawn="1"/>
        </p:nvSpPr>
        <p:spPr bwMode="auto">
          <a:xfrm>
            <a:off x="80881" y="6614904"/>
            <a:ext cx="4531617" cy="243096"/>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200"/>
            </a:lvl1pPr>
          </a:lstStyle>
          <a:p>
            <a:pPr marL="0" marR="0" lvl="0" indent="0" algn="l" defTabSz="1219170" rtl="0" eaLnBrk="1" fontAlgn="auto" latinLnBrk="0" hangingPunct="1">
              <a:lnSpc>
                <a:spcPct val="100000"/>
              </a:lnSpc>
              <a:spcBef>
                <a:spcPts val="0"/>
              </a:spcBef>
              <a:spcAft>
                <a:spcPts val="0"/>
              </a:spcAft>
              <a:buClrTx/>
              <a:buSzTx/>
              <a:buFontTx/>
              <a:buNone/>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Database Systems and Applications</a:t>
            </a:r>
          </a:p>
        </p:txBody>
      </p:sp>
      <p:sp>
        <p:nvSpPr>
          <p:cNvPr id="1048616" name="TextBox 29"/>
          <p:cNvSpPr txBox="1"/>
          <p:nvPr userDrawn="1"/>
        </p:nvSpPr>
        <p:spPr>
          <a:xfrm>
            <a:off x="5949588" y="6659508"/>
            <a:ext cx="304800" cy="153888"/>
          </a:xfrm>
          <a:prstGeom prst="rect">
            <a:avLst/>
          </a:prstGeom>
          <a:noFill/>
        </p:spPr>
        <p:txBody>
          <a:bodyPr wrap="square" lIns="0" tIns="0" rIns="0" bIns="0" rtlCol="0" anchor="ctr">
            <a:spAutoFit/>
          </a:bodyPr>
          <a:lstStyle/>
          <a:p>
            <a:pPr marL="0" marR="0" lvl="0" indent="0" algn="ctr" defTabSz="1219170" rtl="0" eaLnBrk="0" fontAlgn="base" latinLnBrk="0" hangingPunct="0">
              <a:lnSpc>
                <a:spcPct val="100000"/>
              </a:lnSpc>
              <a:spcBef>
                <a:spcPct val="0"/>
              </a:spcBef>
              <a:spcAft>
                <a:spcPct val="0"/>
              </a:spcAft>
              <a:buClrTx/>
              <a:buSzTx/>
              <a:buFontTx/>
              <a:buNone/>
            </a:pPr>
            <a:fld id="{5B42CF92-3635-42F1-AAB6-F2703D7DF619}" type="slidenum">
              <a:rPr kumimoji="0" lang="en-GB" sz="1000" b="1" i="0" u="none" strike="noStrike" kern="1200" cap="none" spc="0" normalizeH="0" baseline="0" noProof="0">
                <a:ln>
                  <a:noFill/>
                </a:ln>
                <a:solidFill>
                  <a:srgbClr val="FF0000"/>
                </a:solidFill>
                <a:effectLst/>
                <a:uLnTx/>
                <a:uFillTx/>
                <a:latin typeface="Arial"/>
                <a:ea typeface="+mn-ea"/>
                <a:cs typeface="+mn-cs"/>
              </a:rPr>
              <a:pPr marL="0" marR="0" lvl="0" indent="0" algn="ctr" defTabSz="1219170" rtl="0" eaLnBrk="0" fontAlgn="base" latinLnBrk="0" hangingPunct="0">
                <a:lnSpc>
                  <a:spcPct val="100000"/>
                </a:lnSpc>
                <a:spcBef>
                  <a:spcPct val="0"/>
                </a:spcBef>
                <a:spcAft>
                  <a:spcPct val="0"/>
                </a:spcAft>
                <a:buClrTx/>
                <a:buSzTx/>
                <a:buFontTx/>
                <a:buNone/>
              </a:pPr>
              <a:t>‹#›</a:t>
            </a:fld>
            <a:endParaRPr kumimoji="0" lang="en-US" sz="1000" b="1" i="0" u="none" strike="noStrike" kern="1200" cap="small" spc="200" normalizeH="0" baseline="0" noProof="0" dirty="0">
              <a:ln>
                <a:noFill/>
              </a:ln>
              <a:solidFill>
                <a:srgbClr val="00B0F0"/>
              </a:solidFill>
              <a:effectLst/>
              <a:uLnTx/>
              <a:uFillTx/>
              <a:latin typeface="Arial"/>
              <a:ea typeface="+mn-ea"/>
              <a:cs typeface="+mn-cs"/>
            </a:endParaRPr>
          </a:p>
        </p:txBody>
      </p:sp>
      <p:sp>
        <p:nvSpPr>
          <p:cNvPr id="1048617" name="TextBox 13"/>
          <p:cNvSpPr txBox="1">
            <a:spLocks noChangeArrowheads="1"/>
          </p:cNvSpPr>
          <p:nvPr userDrawn="1"/>
        </p:nvSpPr>
        <p:spPr bwMode="auto">
          <a:xfrm>
            <a:off x="7341834" y="6596064"/>
            <a:ext cx="4850166" cy="261937"/>
          </a:xfrm>
          <a:prstGeom prst="rect">
            <a:avLst/>
          </a:prstGeom>
          <a:noFill/>
          <a:ln>
            <a:noFill/>
          </a:ln>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pPr>
            <a:r>
              <a:rPr kumimoji="0" lang="en-US" sz="1100" b="1" i="0" u="none" strike="noStrike" kern="1200" cap="none" spc="0" normalizeH="0" baseline="0" noProof="0">
                <a:ln>
                  <a:noFill/>
                </a:ln>
                <a:solidFill>
                  <a:srgbClr val="101141"/>
                </a:solidFill>
                <a:effectLst/>
                <a:uLnTx/>
                <a:uFillTx/>
                <a:latin typeface="Arial" pitchFamily="34" charset="0"/>
                <a:ea typeface="+mn-ea"/>
                <a:cs typeface="Arial" pitchFamily="34" charset="0"/>
              </a:rPr>
              <a:t>BITS </a:t>
            </a:r>
            <a:r>
              <a:rPr kumimoji="0" lang="en-US" sz="1100" b="0" i="0" u="none" strike="noStrike" kern="1200" cap="none" spc="0" normalizeH="0" baseline="0" noProof="0" dirty="0" err="1">
                <a:ln>
                  <a:noFill/>
                </a:ln>
                <a:solidFill>
                  <a:srgbClr val="101141"/>
                </a:solidFill>
                <a:effectLst/>
                <a:uLnTx/>
                <a:uFillTx/>
                <a:latin typeface="Arial" pitchFamily="34" charset="0"/>
                <a:ea typeface="+mn-ea"/>
                <a:cs typeface="Arial" pitchFamily="34" charset="0"/>
              </a:rPr>
              <a:t>Pilani</a:t>
            </a:r>
            <a:r>
              <a:rPr kumimoji="0" lang="en-US" sz="1100" b="0" i="0" u="none" strike="noStrike" kern="1200" cap="none" spc="0" normalizeH="0" baseline="0" noProof="0" dirty="0">
                <a:ln>
                  <a:noFill/>
                </a:ln>
                <a:solidFill>
                  <a:srgbClr val="101141"/>
                </a:solidFill>
                <a:effectLst/>
                <a:uLnTx/>
                <a:uFillTx/>
                <a:latin typeface="Arial" pitchFamily="34" charset="0"/>
                <a:ea typeface="+mn-ea"/>
                <a:cs typeface="Arial" pitchFamily="34" charset="0"/>
              </a:rPr>
              <a:t>, Deemed to be University under Section 3 of UGC Act, 1956</a:t>
            </a:r>
          </a:p>
        </p:txBody>
      </p:sp>
    </p:spTree>
  </p:cSld>
  <p:clrMap bg1="lt1" tx1="dk1" bg2="lt2" tx2="dk2" accent1="accent1" accent2="accent2" accent3="accent3" accent4="accent4" accent5="accent5" accent6="accent6" hlink="hlink" folHlink="folHlink"/>
  <p:sldLayoutIdLst>
    <p:sldLayoutId id="2147483666" r:id="rId1"/>
  </p:sldLayoutIdLst>
  <p:hf sldNum="0" hdr="0" ftr="0"/>
  <p:txStyles>
    <p:titleStyle>
      <a:lvl1pPr algn="l" rtl="0" eaLnBrk="1" fontAlgn="base" hangingPunct="1">
        <a:spcBef>
          <a:spcPct val="0"/>
        </a:spcBef>
        <a:spcAft>
          <a:spcPct val="0"/>
        </a:spcAft>
        <a:defRPr sz="2800" baseline="0">
          <a:solidFill>
            <a:schemeClr val="tx2"/>
          </a:solidFill>
          <a:latin typeface="+mj-lt"/>
          <a:ea typeface="+mj-ea"/>
          <a:cs typeface="+mj-cs"/>
        </a:defRPr>
      </a:lvl1pPr>
      <a:lvl2pPr algn="l" rtl="0" eaLnBrk="1" fontAlgn="base" hangingPunct="1">
        <a:spcBef>
          <a:spcPct val="0"/>
        </a:spcBef>
        <a:spcAft>
          <a:spcPct val="0"/>
        </a:spcAft>
        <a:defRPr sz="2800">
          <a:solidFill>
            <a:schemeClr val="tx2"/>
          </a:solidFill>
          <a:latin typeface="Arial" charset="0"/>
        </a:defRPr>
      </a:lvl2pPr>
      <a:lvl3pPr algn="l" rtl="0" eaLnBrk="1" fontAlgn="base" hangingPunct="1">
        <a:spcBef>
          <a:spcPct val="0"/>
        </a:spcBef>
        <a:spcAft>
          <a:spcPct val="0"/>
        </a:spcAft>
        <a:defRPr sz="2800">
          <a:solidFill>
            <a:schemeClr val="tx2"/>
          </a:solidFill>
          <a:latin typeface="Arial" charset="0"/>
        </a:defRPr>
      </a:lvl3pPr>
      <a:lvl4pPr algn="l" rtl="0" eaLnBrk="1" fontAlgn="base" hangingPunct="1">
        <a:spcBef>
          <a:spcPct val="0"/>
        </a:spcBef>
        <a:spcAft>
          <a:spcPct val="0"/>
        </a:spcAft>
        <a:defRPr sz="2800">
          <a:solidFill>
            <a:schemeClr val="tx2"/>
          </a:solidFill>
          <a:latin typeface="Arial" charset="0"/>
        </a:defRPr>
      </a:lvl4pPr>
      <a:lvl5pPr algn="l" rtl="0" eaLnBrk="1" fontAlgn="base" hangingPunct="1">
        <a:spcBef>
          <a:spcPct val="0"/>
        </a:spcBef>
        <a:spcAft>
          <a:spcPct val="0"/>
        </a:spcAft>
        <a:defRPr sz="2800">
          <a:solidFill>
            <a:schemeClr val="tx2"/>
          </a:solidFill>
          <a:latin typeface="Arial" charset="0"/>
        </a:defRPr>
      </a:lvl5pPr>
      <a:lvl6pPr marL="457189" algn="l" rtl="0" eaLnBrk="1" fontAlgn="base" hangingPunct="1">
        <a:spcBef>
          <a:spcPct val="0"/>
        </a:spcBef>
        <a:spcAft>
          <a:spcPct val="0"/>
        </a:spcAft>
        <a:defRPr sz="2800">
          <a:solidFill>
            <a:schemeClr val="tx2"/>
          </a:solidFill>
          <a:latin typeface="Arial" charset="0"/>
        </a:defRPr>
      </a:lvl6pPr>
      <a:lvl7pPr marL="914377" algn="l" rtl="0" eaLnBrk="1" fontAlgn="base" hangingPunct="1">
        <a:spcBef>
          <a:spcPct val="0"/>
        </a:spcBef>
        <a:spcAft>
          <a:spcPct val="0"/>
        </a:spcAft>
        <a:defRPr sz="2800">
          <a:solidFill>
            <a:schemeClr val="tx2"/>
          </a:solidFill>
          <a:latin typeface="Arial" charset="0"/>
        </a:defRPr>
      </a:lvl7pPr>
      <a:lvl8pPr marL="1371566" algn="l" rtl="0" eaLnBrk="1" fontAlgn="base" hangingPunct="1">
        <a:spcBef>
          <a:spcPct val="0"/>
        </a:spcBef>
        <a:spcAft>
          <a:spcPct val="0"/>
        </a:spcAft>
        <a:defRPr sz="2800">
          <a:solidFill>
            <a:schemeClr val="tx2"/>
          </a:solidFill>
          <a:latin typeface="Arial" charset="0"/>
        </a:defRPr>
      </a:lvl8pPr>
      <a:lvl9pPr marL="1828754" algn="l" rtl="0" eaLnBrk="1" fontAlgn="base" hangingPunct="1">
        <a:spcBef>
          <a:spcPct val="0"/>
        </a:spcBef>
        <a:spcAft>
          <a:spcPct val="0"/>
        </a:spcAft>
        <a:defRPr sz="2800">
          <a:solidFill>
            <a:schemeClr val="tx2"/>
          </a:solidFill>
          <a:latin typeface="Arial" charset="0"/>
        </a:defRPr>
      </a:lvl9pPr>
    </p:titleStyle>
    <p:bodyStyle>
      <a:lvl1pPr indent="190495" algn="l" rtl="0" eaLnBrk="1" fontAlgn="base" hangingPunct="1">
        <a:spcBef>
          <a:spcPct val="20000"/>
        </a:spcBef>
        <a:spcAft>
          <a:spcPct val="0"/>
        </a:spcAft>
        <a:buNone/>
        <a:defRPr>
          <a:solidFill>
            <a:schemeClr val="tx1"/>
          </a:solidFill>
          <a:latin typeface="+mn-lt"/>
          <a:ea typeface="+mn-ea"/>
          <a:cs typeface="+mn-cs"/>
        </a:defRPr>
      </a:lvl1pPr>
      <a:lvl2pPr marL="761981" indent="-285744" algn="l" rtl="0" eaLnBrk="1" fontAlgn="base" hangingPunct="1">
        <a:spcBef>
          <a:spcPct val="20000"/>
        </a:spcBef>
        <a:spcAft>
          <a:spcPct val="0"/>
        </a:spcAft>
        <a:buChar char="–"/>
        <a:defRPr>
          <a:solidFill>
            <a:schemeClr val="tx1"/>
          </a:solidFill>
          <a:latin typeface="+mn-lt"/>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97154" name="Picture 8" descr="Picture 7.png"/>
          <p:cNvPicPr>
            <a:picLocks noChangeAspect="1"/>
          </p:cNvPicPr>
          <p:nvPr/>
        </p:nvPicPr>
        <p:blipFill>
          <a:blip r:embed="rId3" cstate="print"/>
          <a:srcRect l="1923" b="5336"/>
          <a:stretch>
            <a:fillRect/>
          </a:stretch>
        </p:blipFill>
        <p:spPr>
          <a:xfrm>
            <a:off x="9932566" y="2"/>
            <a:ext cx="2135692" cy="692697"/>
          </a:xfrm>
          <a:prstGeom prst="rect">
            <a:avLst/>
          </a:prstGeom>
        </p:spPr>
      </p:pic>
      <p:grpSp>
        <p:nvGrpSpPr>
          <p:cNvPr id="717" name="Group 17"/>
          <p:cNvGrpSpPr/>
          <p:nvPr/>
        </p:nvGrpSpPr>
        <p:grpSpPr>
          <a:xfrm>
            <a:off x="0" y="914402"/>
            <a:ext cx="9347200" cy="45719"/>
            <a:chOff x="1905000" y="6553200"/>
            <a:chExt cx="7010400" cy="45719"/>
          </a:xfrm>
        </p:grpSpPr>
        <p:sp>
          <p:nvSpPr>
            <p:cNvPr id="1048596" name="Rectangle 18"/>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48597" name="Rectangle 1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48598" name="Rectangle 20"/>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718" name="Group 25"/>
          <p:cNvGrpSpPr/>
          <p:nvPr userDrawn="1"/>
        </p:nvGrpSpPr>
        <p:grpSpPr>
          <a:xfrm>
            <a:off x="2682240" y="6553202"/>
            <a:ext cx="9448800" cy="45719"/>
            <a:chOff x="1905000" y="6553200"/>
            <a:chExt cx="7010400" cy="45719"/>
          </a:xfrm>
        </p:grpSpPr>
        <p:sp>
          <p:nvSpPr>
            <p:cNvPr id="1048599" name="Rectangle 2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48600" name="Rectangle 2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48601" name="Rectangle 2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1048602" name="TextBox 29"/>
          <p:cNvSpPr txBox="1"/>
          <p:nvPr userDrawn="1"/>
        </p:nvSpPr>
        <p:spPr>
          <a:xfrm>
            <a:off x="5949588" y="6706440"/>
            <a:ext cx="304800" cy="153888"/>
          </a:xfrm>
          <a:prstGeom prst="rect">
            <a:avLst/>
          </a:prstGeom>
          <a:noFill/>
        </p:spPr>
        <p:txBody>
          <a:bodyPr wrap="square" lIns="0" tIns="0" rIns="0" bIns="0" rtlCol="0" anchor="ctr">
            <a:spAutoFit/>
          </a:bodyPr>
          <a:lstStyle/>
          <a:p>
            <a:pPr marL="0" marR="0" lvl="0" indent="0" algn="ctr" defTabSz="1219170" rtl="0" eaLnBrk="0" fontAlgn="base" latinLnBrk="0" hangingPunct="0">
              <a:lnSpc>
                <a:spcPct val="100000"/>
              </a:lnSpc>
              <a:spcBef>
                <a:spcPct val="0"/>
              </a:spcBef>
              <a:spcAft>
                <a:spcPct val="0"/>
              </a:spcAft>
              <a:buClrTx/>
              <a:buSzTx/>
              <a:buFontTx/>
              <a:buNone/>
            </a:pPr>
            <a:fld id="{5B42CF92-3635-42F1-AAB6-F2703D7DF619}" type="slidenum">
              <a:rPr kumimoji="0" lang="en-GB" sz="1000" b="1" i="0" u="none" strike="noStrike" kern="1200" cap="none" spc="0" normalizeH="0" baseline="0" noProof="0">
                <a:ln>
                  <a:noFill/>
                </a:ln>
                <a:solidFill>
                  <a:srgbClr val="FF0000"/>
                </a:solidFill>
                <a:effectLst/>
                <a:uLnTx/>
                <a:uFillTx/>
                <a:latin typeface="Arial"/>
                <a:ea typeface="+mn-ea"/>
                <a:cs typeface="+mn-cs"/>
              </a:rPr>
              <a:pPr marL="0" marR="0" lvl="0" indent="0" algn="ctr" defTabSz="1219170" rtl="0" eaLnBrk="0" fontAlgn="base" latinLnBrk="0" hangingPunct="0">
                <a:lnSpc>
                  <a:spcPct val="100000"/>
                </a:lnSpc>
                <a:spcBef>
                  <a:spcPct val="0"/>
                </a:spcBef>
                <a:spcAft>
                  <a:spcPct val="0"/>
                </a:spcAft>
                <a:buClrTx/>
                <a:buSzTx/>
                <a:buFontTx/>
                <a:buNone/>
              </a:pPr>
              <a:t>‹#›</a:t>
            </a:fld>
            <a:endParaRPr kumimoji="0" lang="en-US" sz="1000" b="1" i="0" u="none" strike="noStrike" kern="1200" cap="small" spc="200" normalizeH="0" baseline="0" noProof="0" dirty="0">
              <a:ln>
                <a:noFill/>
              </a:ln>
              <a:solidFill>
                <a:srgbClr val="00B0F0"/>
              </a:solidFill>
              <a:effectLst/>
              <a:uLnTx/>
              <a:uFillTx/>
              <a:latin typeface="Arial"/>
              <a:ea typeface="+mn-ea"/>
              <a:cs typeface="+mn-cs"/>
            </a:endParaRPr>
          </a:p>
        </p:txBody>
      </p:sp>
      <p:sp>
        <p:nvSpPr>
          <p:cNvPr id="1048603" name="TextBox 13"/>
          <p:cNvSpPr txBox="1">
            <a:spLocks noChangeArrowheads="1"/>
          </p:cNvSpPr>
          <p:nvPr userDrawn="1"/>
        </p:nvSpPr>
        <p:spPr bwMode="auto">
          <a:xfrm>
            <a:off x="7341834" y="6596064"/>
            <a:ext cx="4850166" cy="261937"/>
          </a:xfrm>
          <a:prstGeom prst="rect">
            <a:avLst/>
          </a:prstGeom>
          <a:noFill/>
          <a:ln>
            <a:noFill/>
          </a:ln>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pPr>
            <a:r>
              <a:rPr kumimoji="0" lang="en-US" sz="1100" b="1" i="0" u="none" strike="noStrike" kern="1200" cap="none" spc="0" normalizeH="0" baseline="0" noProof="0">
                <a:ln>
                  <a:noFill/>
                </a:ln>
                <a:solidFill>
                  <a:srgbClr val="101141"/>
                </a:solidFill>
                <a:effectLst/>
                <a:uLnTx/>
                <a:uFillTx/>
                <a:latin typeface="Arial" pitchFamily="34" charset="0"/>
                <a:ea typeface="+mn-ea"/>
                <a:cs typeface="Arial" pitchFamily="34" charset="0"/>
              </a:rPr>
              <a:t>BITS </a:t>
            </a:r>
            <a:r>
              <a:rPr kumimoji="0" lang="en-US" sz="1100" b="0" i="0" u="none" strike="noStrike" kern="1200" cap="none" spc="0" normalizeH="0" baseline="0" noProof="0" dirty="0" err="1">
                <a:ln>
                  <a:noFill/>
                </a:ln>
                <a:solidFill>
                  <a:srgbClr val="101141"/>
                </a:solidFill>
                <a:effectLst/>
                <a:uLnTx/>
                <a:uFillTx/>
                <a:latin typeface="Arial" pitchFamily="34" charset="0"/>
                <a:ea typeface="+mn-ea"/>
                <a:cs typeface="Arial" pitchFamily="34" charset="0"/>
              </a:rPr>
              <a:t>Pilani</a:t>
            </a:r>
            <a:r>
              <a:rPr kumimoji="0" lang="en-US" sz="1100" b="0" i="0" u="none" strike="noStrike" kern="1200" cap="none" spc="0" normalizeH="0" baseline="0" noProof="0" dirty="0">
                <a:ln>
                  <a:noFill/>
                </a:ln>
                <a:solidFill>
                  <a:srgbClr val="101141"/>
                </a:solidFill>
                <a:effectLst/>
                <a:uLnTx/>
                <a:uFillTx/>
                <a:latin typeface="Arial" pitchFamily="34" charset="0"/>
                <a:ea typeface="+mn-ea"/>
                <a:cs typeface="Arial" pitchFamily="34" charset="0"/>
              </a:rPr>
              <a:t>, Deemed to be University under Section 3 of UGC Act, 1956</a:t>
            </a:r>
          </a:p>
        </p:txBody>
      </p:sp>
      <p:sp>
        <p:nvSpPr>
          <p:cNvPr id="1048604" name="Rectangle 4"/>
          <p:cNvSpPr txBox="1">
            <a:spLocks noChangeArrowheads="1"/>
          </p:cNvSpPr>
          <p:nvPr userDrawn="1"/>
        </p:nvSpPr>
        <p:spPr bwMode="auto">
          <a:xfrm>
            <a:off x="80881" y="6614904"/>
            <a:ext cx="4531617" cy="243096"/>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200"/>
            </a:lvl1pPr>
          </a:lstStyle>
          <a:p>
            <a:pPr marL="0" marR="0" lvl="0" indent="0" algn="l" defTabSz="1219170" rtl="0" eaLnBrk="1" fontAlgn="auto" latinLnBrk="0" hangingPunct="1">
              <a:lnSpc>
                <a:spcPct val="100000"/>
              </a:lnSpc>
              <a:spcBef>
                <a:spcPts val="0"/>
              </a:spcBef>
              <a:spcAft>
                <a:spcPts val="0"/>
              </a:spcAft>
              <a:buClrTx/>
              <a:buSzTx/>
              <a:buFontTx/>
              <a:buNone/>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Database Systems and Applications</a:t>
            </a:r>
          </a:p>
        </p:txBody>
      </p:sp>
    </p:spTree>
  </p:cSld>
  <p:clrMap bg1="lt1" tx1="dk1" bg2="lt2" tx2="dk2" accent1="accent1" accent2="accent2" accent3="accent3" accent4="accent4" accent5="accent5" accent6="accent6" hlink="hlink" folHlink="folHlink"/>
  <p:sldLayoutIdLst>
    <p:sldLayoutId id="2147483661" r:id="rId1"/>
  </p:sldLayoutIdLst>
  <p:hf sldNum="0" hdr="0" ftr="0"/>
  <p:txStyles>
    <p:titleStyle>
      <a:lvl1pPr algn="l" rtl="0" eaLnBrk="1" fontAlgn="base" hangingPunct="1">
        <a:spcBef>
          <a:spcPct val="0"/>
        </a:spcBef>
        <a:spcAft>
          <a:spcPct val="0"/>
        </a:spcAft>
        <a:defRPr sz="2800" baseline="0">
          <a:solidFill>
            <a:schemeClr val="tx2"/>
          </a:solidFill>
          <a:latin typeface="+mj-lt"/>
          <a:ea typeface="+mj-ea"/>
          <a:cs typeface="+mj-cs"/>
        </a:defRPr>
      </a:lvl1pPr>
      <a:lvl2pPr algn="l" rtl="0" eaLnBrk="1" fontAlgn="base" hangingPunct="1">
        <a:spcBef>
          <a:spcPct val="0"/>
        </a:spcBef>
        <a:spcAft>
          <a:spcPct val="0"/>
        </a:spcAft>
        <a:defRPr sz="2800">
          <a:solidFill>
            <a:schemeClr val="tx2"/>
          </a:solidFill>
          <a:latin typeface="Arial" charset="0"/>
        </a:defRPr>
      </a:lvl2pPr>
      <a:lvl3pPr algn="l" rtl="0" eaLnBrk="1" fontAlgn="base" hangingPunct="1">
        <a:spcBef>
          <a:spcPct val="0"/>
        </a:spcBef>
        <a:spcAft>
          <a:spcPct val="0"/>
        </a:spcAft>
        <a:defRPr sz="2800">
          <a:solidFill>
            <a:schemeClr val="tx2"/>
          </a:solidFill>
          <a:latin typeface="Arial" charset="0"/>
        </a:defRPr>
      </a:lvl3pPr>
      <a:lvl4pPr algn="l" rtl="0" eaLnBrk="1" fontAlgn="base" hangingPunct="1">
        <a:spcBef>
          <a:spcPct val="0"/>
        </a:spcBef>
        <a:spcAft>
          <a:spcPct val="0"/>
        </a:spcAft>
        <a:defRPr sz="2800">
          <a:solidFill>
            <a:schemeClr val="tx2"/>
          </a:solidFill>
          <a:latin typeface="Arial" charset="0"/>
        </a:defRPr>
      </a:lvl4pPr>
      <a:lvl5pPr algn="l" rtl="0" eaLnBrk="1" fontAlgn="base" hangingPunct="1">
        <a:spcBef>
          <a:spcPct val="0"/>
        </a:spcBef>
        <a:spcAft>
          <a:spcPct val="0"/>
        </a:spcAft>
        <a:defRPr sz="2800">
          <a:solidFill>
            <a:schemeClr val="tx2"/>
          </a:solidFill>
          <a:latin typeface="Arial" charset="0"/>
        </a:defRPr>
      </a:lvl5pPr>
      <a:lvl6pPr marL="457189" algn="l" rtl="0" eaLnBrk="1" fontAlgn="base" hangingPunct="1">
        <a:spcBef>
          <a:spcPct val="0"/>
        </a:spcBef>
        <a:spcAft>
          <a:spcPct val="0"/>
        </a:spcAft>
        <a:defRPr sz="2800">
          <a:solidFill>
            <a:schemeClr val="tx2"/>
          </a:solidFill>
          <a:latin typeface="Arial" charset="0"/>
        </a:defRPr>
      </a:lvl6pPr>
      <a:lvl7pPr marL="914377" algn="l" rtl="0" eaLnBrk="1" fontAlgn="base" hangingPunct="1">
        <a:spcBef>
          <a:spcPct val="0"/>
        </a:spcBef>
        <a:spcAft>
          <a:spcPct val="0"/>
        </a:spcAft>
        <a:defRPr sz="2800">
          <a:solidFill>
            <a:schemeClr val="tx2"/>
          </a:solidFill>
          <a:latin typeface="Arial" charset="0"/>
        </a:defRPr>
      </a:lvl7pPr>
      <a:lvl8pPr marL="1371566" algn="l" rtl="0" eaLnBrk="1" fontAlgn="base" hangingPunct="1">
        <a:spcBef>
          <a:spcPct val="0"/>
        </a:spcBef>
        <a:spcAft>
          <a:spcPct val="0"/>
        </a:spcAft>
        <a:defRPr sz="2800">
          <a:solidFill>
            <a:schemeClr val="tx2"/>
          </a:solidFill>
          <a:latin typeface="Arial" charset="0"/>
        </a:defRPr>
      </a:lvl8pPr>
      <a:lvl9pPr marL="1828754" algn="l" rtl="0" eaLnBrk="1" fontAlgn="base" hangingPunct="1">
        <a:spcBef>
          <a:spcPct val="0"/>
        </a:spcBef>
        <a:spcAft>
          <a:spcPct val="0"/>
        </a:spcAft>
        <a:defRPr sz="2800">
          <a:solidFill>
            <a:schemeClr val="tx2"/>
          </a:solidFill>
          <a:latin typeface="Arial" charset="0"/>
        </a:defRPr>
      </a:lvl9pPr>
    </p:titleStyle>
    <p:bodyStyle>
      <a:lvl1pPr indent="190495" algn="l" rtl="0" eaLnBrk="1" fontAlgn="base" hangingPunct="1">
        <a:spcBef>
          <a:spcPct val="20000"/>
        </a:spcBef>
        <a:spcAft>
          <a:spcPct val="0"/>
        </a:spcAft>
        <a:buNone/>
        <a:defRPr>
          <a:solidFill>
            <a:schemeClr val="tx1"/>
          </a:solidFill>
          <a:latin typeface="+mn-lt"/>
          <a:ea typeface="+mn-ea"/>
          <a:cs typeface="+mn-cs"/>
        </a:defRPr>
      </a:lvl1pPr>
      <a:lvl2pPr marL="761981" indent="-285744" algn="l" rtl="0" eaLnBrk="1" fontAlgn="base" hangingPunct="1">
        <a:spcBef>
          <a:spcPct val="20000"/>
        </a:spcBef>
        <a:spcAft>
          <a:spcPct val="0"/>
        </a:spcAft>
        <a:buChar char="–"/>
        <a:defRPr>
          <a:solidFill>
            <a:schemeClr val="tx1"/>
          </a:solidFill>
          <a:latin typeface="+mn-lt"/>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97182" name="Picture 8" descr="Picture 7.png"/>
          <p:cNvPicPr>
            <a:picLocks noChangeAspect="1"/>
          </p:cNvPicPr>
          <p:nvPr/>
        </p:nvPicPr>
        <p:blipFill>
          <a:blip r:embed="rId2" cstate="print"/>
          <a:srcRect l="1923" b="5336"/>
          <a:stretch>
            <a:fillRect/>
          </a:stretch>
        </p:blipFill>
        <p:spPr>
          <a:xfrm>
            <a:off x="9932566" y="2"/>
            <a:ext cx="2135692" cy="692697"/>
          </a:xfrm>
          <a:prstGeom prst="rect">
            <a:avLst/>
          </a:prstGeom>
        </p:spPr>
      </p:pic>
      <p:grpSp>
        <p:nvGrpSpPr>
          <p:cNvPr id="859" name="Group 17"/>
          <p:cNvGrpSpPr/>
          <p:nvPr/>
        </p:nvGrpSpPr>
        <p:grpSpPr>
          <a:xfrm>
            <a:off x="0" y="914402"/>
            <a:ext cx="9347200" cy="45719"/>
            <a:chOff x="1905000" y="6553200"/>
            <a:chExt cx="7010400" cy="45719"/>
          </a:xfrm>
        </p:grpSpPr>
        <p:sp>
          <p:nvSpPr>
            <p:cNvPr id="1048918" name="Rectangle 18"/>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48919" name="Rectangle 1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48920" name="Rectangle 20"/>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860" name="Group 25"/>
          <p:cNvGrpSpPr/>
          <p:nvPr userDrawn="1"/>
        </p:nvGrpSpPr>
        <p:grpSpPr>
          <a:xfrm>
            <a:off x="2682240" y="6553202"/>
            <a:ext cx="9448800" cy="45719"/>
            <a:chOff x="1905000" y="6553200"/>
            <a:chExt cx="7010400" cy="45719"/>
          </a:xfrm>
        </p:grpSpPr>
        <p:sp>
          <p:nvSpPr>
            <p:cNvPr id="1048921" name="Rectangle 2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48922" name="Rectangle 2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48923" name="Rectangle 2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1048924" name="TextBox 29"/>
          <p:cNvSpPr txBox="1"/>
          <p:nvPr userDrawn="1"/>
        </p:nvSpPr>
        <p:spPr>
          <a:xfrm>
            <a:off x="5949588" y="6706440"/>
            <a:ext cx="304800" cy="153888"/>
          </a:xfrm>
          <a:prstGeom prst="rect">
            <a:avLst/>
          </a:prstGeom>
          <a:noFill/>
        </p:spPr>
        <p:txBody>
          <a:bodyPr wrap="square" lIns="0" tIns="0" rIns="0" bIns="0" rtlCol="0" anchor="ctr">
            <a:spAutoFit/>
          </a:bodyPr>
          <a:lstStyle/>
          <a:p>
            <a:pPr marL="0" marR="0" lvl="0" indent="0" algn="ctr" defTabSz="1219170" rtl="0" eaLnBrk="0" fontAlgn="base" latinLnBrk="0" hangingPunct="0">
              <a:lnSpc>
                <a:spcPct val="100000"/>
              </a:lnSpc>
              <a:spcBef>
                <a:spcPct val="0"/>
              </a:spcBef>
              <a:spcAft>
                <a:spcPct val="0"/>
              </a:spcAft>
              <a:buClrTx/>
              <a:buSzTx/>
              <a:buFontTx/>
              <a:buNone/>
            </a:pPr>
            <a:fld id="{5B42CF92-3635-42F1-AAB6-F2703D7DF619}" type="slidenum">
              <a:rPr kumimoji="0" lang="en-GB" sz="1000" b="1" i="0" u="none" strike="noStrike" kern="1200" cap="none" spc="0" normalizeH="0" baseline="0" noProof="0">
                <a:ln>
                  <a:noFill/>
                </a:ln>
                <a:solidFill>
                  <a:srgbClr val="FF0000"/>
                </a:solidFill>
                <a:effectLst/>
                <a:uLnTx/>
                <a:uFillTx/>
                <a:latin typeface="Arial"/>
                <a:ea typeface="+mn-ea"/>
                <a:cs typeface="+mn-cs"/>
              </a:rPr>
              <a:pPr marL="0" marR="0" lvl="0" indent="0" algn="ctr" defTabSz="1219170" rtl="0" eaLnBrk="0" fontAlgn="base" latinLnBrk="0" hangingPunct="0">
                <a:lnSpc>
                  <a:spcPct val="100000"/>
                </a:lnSpc>
                <a:spcBef>
                  <a:spcPct val="0"/>
                </a:spcBef>
                <a:spcAft>
                  <a:spcPct val="0"/>
                </a:spcAft>
                <a:buClrTx/>
                <a:buSzTx/>
                <a:buFontTx/>
                <a:buNone/>
              </a:pPr>
              <a:t>‹#›</a:t>
            </a:fld>
            <a:endParaRPr kumimoji="0" lang="en-US" sz="1000" b="1" i="0" u="none" strike="noStrike" kern="1200" cap="small" spc="200" normalizeH="0" baseline="0" noProof="0" dirty="0">
              <a:ln>
                <a:noFill/>
              </a:ln>
              <a:solidFill>
                <a:srgbClr val="00B0F0"/>
              </a:solidFill>
              <a:effectLst/>
              <a:uLnTx/>
              <a:uFillTx/>
              <a:latin typeface="Arial"/>
              <a:ea typeface="+mn-ea"/>
              <a:cs typeface="+mn-cs"/>
            </a:endParaRPr>
          </a:p>
        </p:txBody>
      </p:sp>
      <p:sp>
        <p:nvSpPr>
          <p:cNvPr id="1048925" name="TextBox 13"/>
          <p:cNvSpPr txBox="1">
            <a:spLocks noChangeArrowheads="1"/>
          </p:cNvSpPr>
          <p:nvPr userDrawn="1"/>
        </p:nvSpPr>
        <p:spPr bwMode="auto">
          <a:xfrm>
            <a:off x="7341834" y="6596064"/>
            <a:ext cx="4850166" cy="261937"/>
          </a:xfrm>
          <a:prstGeom prst="rect">
            <a:avLst/>
          </a:prstGeom>
          <a:noFill/>
          <a:ln>
            <a:noFill/>
          </a:ln>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pPr>
            <a:r>
              <a:rPr kumimoji="0" lang="en-US" sz="1100" b="1" i="0" u="none" strike="noStrike" kern="1200" cap="none" spc="0" normalizeH="0" baseline="0" noProof="0">
                <a:ln>
                  <a:noFill/>
                </a:ln>
                <a:solidFill>
                  <a:srgbClr val="101141"/>
                </a:solidFill>
                <a:effectLst/>
                <a:uLnTx/>
                <a:uFillTx/>
                <a:latin typeface="Arial" pitchFamily="34" charset="0"/>
                <a:ea typeface="+mn-ea"/>
                <a:cs typeface="Arial" pitchFamily="34" charset="0"/>
              </a:rPr>
              <a:t>BITS </a:t>
            </a:r>
            <a:r>
              <a:rPr kumimoji="0" lang="en-US" sz="1100" b="0" i="0" u="none" strike="noStrike" kern="1200" cap="none" spc="0" normalizeH="0" baseline="0" noProof="0" dirty="0" err="1">
                <a:ln>
                  <a:noFill/>
                </a:ln>
                <a:solidFill>
                  <a:srgbClr val="101141"/>
                </a:solidFill>
                <a:effectLst/>
                <a:uLnTx/>
                <a:uFillTx/>
                <a:latin typeface="Arial" pitchFamily="34" charset="0"/>
                <a:ea typeface="+mn-ea"/>
                <a:cs typeface="Arial" pitchFamily="34" charset="0"/>
              </a:rPr>
              <a:t>Pilani</a:t>
            </a:r>
            <a:r>
              <a:rPr kumimoji="0" lang="en-US" sz="1100" b="0" i="0" u="none" strike="noStrike" kern="1200" cap="none" spc="0" normalizeH="0" baseline="0" noProof="0" dirty="0">
                <a:ln>
                  <a:noFill/>
                </a:ln>
                <a:solidFill>
                  <a:srgbClr val="101141"/>
                </a:solidFill>
                <a:effectLst/>
                <a:uLnTx/>
                <a:uFillTx/>
                <a:latin typeface="Arial" pitchFamily="34" charset="0"/>
                <a:ea typeface="+mn-ea"/>
                <a:cs typeface="Arial" pitchFamily="34" charset="0"/>
              </a:rPr>
              <a:t>, Deemed to be University under Section 3 of UGC Act, 1956</a:t>
            </a:r>
          </a:p>
        </p:txBody>
      </p:sp>
      <p:sp>
        <p:nvSpPr>
          <p:cNvPr id="1048926" name="Rectangle 4"/>
          <p:cNvSpPr txBox="1">
            <a:spLocks noChangeArrowheads="1"/>
          </p:cNvSpPr>
          <p:nvPr userDrawn="1"/>
        </p:nvSpPr>
        <p:spPr bwMode="auto">
          <a:xfrm>
            <a:off x="80881" y="6614904"/>
            <a:ext cx="4531617" cy="243096"/>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200"/>
            </a:lvl1pPr>
          </a:lstStyle>
          <a:p>
            <a:pPr marL="0" marR="0" lvl="0" indent="0" algn="l" defTabSz="1219170" rtl="0" eaLnBrk="1" fontAlgn="auto" latinLnBrk="0" hangingPunct="1">
              <a:lnSpc>
                <a:spcPct val="100000"/>
              </a:lnSpc>
              <a:spcBef>
                <a:spcPts val="0"/>
              </a:spcBef>
              <a:spcAft>
                <a:spcPts val="0"/>
              </a:spcAft>
              <a:buClrTx/>
              <a:buSzTx/>
              <a:buFontTx/>
              <a:buNone/>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Database Systems and Applications</a:t>
            </a:r>
          </a:p>
        </p:txBody>
      </p:sp>
      <p:sp>
        <p:nvSpPr>
          <p:cNvPr id="1048927" name="Footer Placeholder 1"/>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Copyright @2007 Ramez Elmasri, Shamkant B. Navathe</a:t>
            </a:r>
          </a:p>
        </p:txBody>
      </p:sp>
    </p:spTree>
  </p:cSld>
  <p:clrMap bg1="lt1" tx1="dk1" bg2="lt2" tx2="dk2" accent1="accent1" accent2="accent2" accent3="accent3" accent4="accent4" accent5="accent5" accent6="accent6" hlink="hlink" folHlink="folHlink"/>
  <p:hf sldNum="0" hdr="0" dt="0"/>
  <p:txStyles>
    <p:titleStyle>
      <a:lvl1pPr algn="l" rtl="0" eaLnBrk="1" fontAlgn="base" hangingPunct="1">
        <a:spcBef>
          <a:spcPct val="0"/>
        </a:spcBef>
        <a:spcAft>
          <a:spcPct val="0"/>
        </a:spcAft>
        <a:defRPr sz="2800" baseline="0">
          <a:solidFill>
            <a:schemeClr val="tx2"/>
          </a:solidFill>
          <a:latin typeface="+mj-lt"/>
          <a:ea typeface="+mj-ea"/>
          <a:cs typeface="+mj-cs"/>
        </a:defRPr>
      </a:lvl1pPr>
      <a:lvl2pPr algn="l" rtl="0" eaLnBrk="1" fontAlgn="base" hangingPunct="1">
        <a:spcBef>
          <a:spcPct val="0"/>
        </a:spcBef>
        <a:spcAft>
          <a:spcPct val="0"/>
        </a:spcAft>
        <a:defRPr sz="2800">
          <a:solidFill>
            <a:schemeClr val="tx2"/>
          </a:solidFill>
          <a:latin typeface="Arial" charset="0"/>
        </a:defRPr>
      </a:lvl2pPr>
      <a:lvl3pPr algn="l" rtl="0" eaLnBrk="1" fontAlgn="base" hangingPunct="1">
        <a:spcBef>
          <a:spcPct val="0"/>
        </a:spcBef>
        <a:spcAft>
          <a:spcPct val="0"/>
        </a:spcAft>
        <a:defRPr sz="2800">
          <a:solidFill>
            <a:schemeClr val="tx2"/>
          </a:solidFill>
          <a:latin typeface="Arial" charset="0"/>
        </a:defRPr>
      </a:lvl3pPr>
      <a:lvl4pPr algn="l" rtl="0" eaLnBrk="1" fontAlgn="base" hangingPunct="1">
        <a:spcBef>
          <a:spcPct val="0"/>
        </a:spcBef>
        <a:spcAft>
          <a:spcPct val="0"/>
        </a:spcAft>
        <a:defRPr sz="2800">
          <a:solidFill>
            <a:schemeClr val="tx2"/>
          </a:solidFill>
          <a:latin typeface="Arial" charset="0"/>
        </a:defRPr>
      </a:lvl4pPr>
      <a:lvl5pPr algn="l" rtl="0" eaLnBrk="1" fontAlgn="base" hangingPunct="1">
        <a:spcBef>
          <a:spcPct val="0"/>
        </a:spcBef>
        <a:spcAft>
          <a:spcPct val="0"/>
        </a:spcAft>
        <a:defRPr sz="2800">
          <a:solidFill>
            <a:schemeClr val="tx2"/>
          </a:solidFill>
          <a:latin typeface="Arial" charset="0"/>
        </a:defRPr>
      </a:lvl5pPr>
      <a:lvl6pPr marL="457189" algn="l" rtl="0" eaLnBrk="1" fontAlgn="base" hangingPunct="1">
        <a:spcBef>
          <a:spcPct val="0"/>
        </a:spcBef>
        <a:spcAft>
          <a:spcPct val="0"/>
        </a:spcAft>
        <a:defRPr sz="2800">
          <a:solidFill>
            <a:schemeClr val="tx2"/>
          </a:solidFill>
          <a:latin typeface="Arial" charset="0"/>
        </a:defRPr>
      </a:lvl6pPr>
      <a:lvl7pPr marL="914377" algn="l" rtl="0" eaLnBrk="1" fontAlgn="base" hangingPunct="1">
        <a:spcBef>
          <a:spcPct val="0"/>
        </a:spcBef>
        <a:spcAft>
          <a:spcPct val="0"/>
        </a:spcAft>
        <a:defRPr sz="2800">
          <a:solidFill>
            <a:schemeClr val="tx2"/>
          </a:solidFill>
          <a:latin typeface="Arial" charset="0"/>
        </a:defRPr>
      </a:lvl7pPr>
      <a:lvl8pPr marL="1371566" algn="l" rtl="0" eaLnBrk="1" fontAlgn="base" hangingPunct="1">
        <a:spcBef>
          <a:spcPct val="0"/>
        </a:spcBef>
        <a:spcAft>
          <a:spcPct val="0"/>
        </a:spcAft>
        <a:defRPr sz="2800">
          <a:solidFill>
            <a:schemeClr val="tx2"/>
          </a:solidFill>
          <a:latin typeface="Arial" charset="0"/>
        </a:defRPr>
      </a:lvl8pPr>
      <a:lvl9pPr marL="1828754" algn="l" rtl="0" eaLnBrk="1" fontAlgn="base" hangingPunct="1">
        <a:spcBef>
          <a:spcPct val="0"/>
        </a:spcBef>
        <a:spcAft>
          <a:spcPct val="0"/>
        </a:spcAft>
        <a:defRPr sz="2800">
          <a:solidFill>
            <a:schemeClr val="tx2"/>
          </a:solidFill>
          <a:latin typeface="Arial" charset="0"/>
        </a:defRPr>
      </a:lvl9pPr>
    </p:titleStyle>
    <p:bodyStyle>
      <a:lvl1pPr indent="190495" algn="l" rtl="0" eaLnBrk="1" fontAlgn="base" hangingPunct="1">
        <a:spcBef>
          <a:spcPct val="20000"/>
        </a:spcBef>
        <a:spcAft>
          <a:spcPct val="0"/>
        </a:spcAft>
        <a:buNone/>
        <a:defRPr>
          <a:solidFill>
            <a:schemeClr val="tx1"/>
          </a:solidFill>
          <a:latin typeface="+mn-lt"/>
          <a:ea typeface="+mn-ea"/>
          <a:cs typeface="+mn-cs"/>
        </a:defRPr>
      </a:lvl1pPr>
      <a:lvl2pPr marL="761981" indent="-285744" algn="l" rtl="0" eaLnBrk="1" fontAlgn="base" hangingPunct="1">
        <a:spcBef>
          <a:spcPct val="20000"/>
        </a:spcBef>
        <a:spcAft>
          <a:spcPct val="0"/>
        </a:spcAft>
        <a:buChar char="–"/>
        <a:defRPr>
          <a:solidFill>
            <a:schemeClr val="tx1"/>
          </a:solidFill>
          <a:latin typeface="+mn-lt"/>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97353" name="Picture 8" descr="Picture 7.png"/>
          <p:cNvPicPr>
            <a:picLocks noChangeAspect="1"/>
          </p:cNvPicPr>
          <p:nvPr/>
        </p:nvPicPr>
        <p:blipFill>
          <a:blip r:embed="rId4" cstate="print"/>
          <a:srcRect l="1923" b="5336"/>
          <a:stretch>
            <a:fillRect/>
          </a:stretch>
        </p:blipFill>
        <p:spPr>
          <a:xfrm>
            <a:off x="9932566" y="2"/>
            <a:ext cx="2135692" cy="692697"/>
          </a:xfrm>
          <a:prstGeom prst="rect">
            <a:avLst/>
          </a:prstGeom>
        </p:spPr>
      </p:pic>
      <p:grpSp>
        <p:nvGrpSpPr>
          <p:cNvPr id="1632" name="Group 17"/>
          <p:cNvGrpSpPr/>
          <p:nvPr/>
        </p:nvGrpSpPr>
        <p:grpSpPr>
          <a:xfrm>
            <a:off x="0" y="914402"/>
            <a:ext cx="9347200" cy="45719"/>
            <a:chOff x="1905000" y="6553200"/>
            <a:chExt cx="7010400" cy="45719"/>
          </a:xfrm>
        </p:grpSpPr>
        <p:sp>
          <p:nvSpPr>
            <p:cNvPr id="1050437" name="Rectangle 18"/>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50438" name="Rectangle 1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50439" name="Rectangle 20"/>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1633" name="Group 25"/>
          <p:cNvGrpSpPr/>
          <p:nvPr userDrawn="1"/>
        </p:nvGrpSpPr>
        <p:grpSpPr>
          <a:xfrm>
            <a:off x="2682240" y="6553202"/>
            <a:ext cx="9448800" cy="45719"/>
            <a:chOff x="1905000" y="6553200"/>
            <a:chExt cx="7010400" cy="45719"/>
          </a:xfrm>
        </p:grpSpPr>
        <p:sp>
          <p:nvSpPr>
            <p:cNvPr id="1050440" name="Rectangle 2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50441" name="Rectangle 2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50442" name="Rectangle 2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1050443" name="TextBox 29"/>
          <p:cNvSpPr txBox="1"/>
          <p:nvPr userDrawn="1"/>
        </p:nvSpPr>
        <p:spPr>
          <a:xfrm>
            <a:off x="5949588" y="6706440"/>
            <a:ext cx="304800" cy="153888"/>
          </a:xfrm>
          <a:prstGeom prst="rect">
            <a:avLst/>
          </a:prstGeom>
          <a:noFill/>
        </p:spPr>
        <p:txBody>
          <a:bodyPr wrap="square" lIns="0" tIns="0" rIns="0" bIns="0" rtlCol="0" anchor="ctr">
            <a:spAutoFit/>
          </a:bodyPr>
          <a:lstStyle/>
          <a:p>
            <a:pPr marL="0" marR="0" lvl="0" indent="0" algn="ctr" defTabSz="1219170" rtl="0" eaLnBrk="0" fontAlgn="base" latinLnBrk="0" hangingPunct="0">
              <a:lnSpc>
                <a:spcPct val="100000"/>
              </a:lnSpc>
              <a:spcBef>
                <a:spcPct val="0"/>
              </a:spcBef>
              <a:spcAft>
                <a:spcPct val="0"/>
              </a:spcAft>
              <a:buClrTx/>
              <a:buSzTx/>
              <a:buFontTx/>
              <a:buNone/>
            </a:pPr>
            <a:fld id="{5B42CF92-3635-42F1-AAB6-F2703D7DF619}" type="slidenum">
              <a:rPr kumimoji="0" lang="en-GB" sz="1000" b="1" i="0" u="none" strike="noStrike" kern="1200" cap="none" spc="0" normalizeH="0" baseline="0" noProof="0">
                <a:ln>
                  <a:noFill/>
                </a:ln>
                <a:solidFill>
                  <a:srgbClr val="FF0000"/>
                </a:solidFill>
                <a:effectLst/>
                <a:uLnTx/>
                <a:uFillTx/>
                <a:latin typeface="Arial"/>
                <a:ea typeface="+mn-ea"/>
                <a:cs typeface="+mn-cs"/>
              </a:rPr>
              <a:pPr marL="0" marR="0" lvl="0" indent="0" algn="ctr" defTabSz="1219170" rtl="0" eaLnBrk="0" fontAlgn="base" latinLnBrk="0" hangingPunct="0">
                <a:lnSpc>
                  <a:spcPct val="100000"/>
                </a:lnSpc>
                <a:spcBef>
                  <a:spcPct val="0"/>
                </a:spcBef>
                <a:spcAft>
                  <a:spcPct val="0"/>
                </a:spcAft>
                <a:buClrTx/>
                <a:buSzTx/>
                <a:buFontTx/>
                <a:buNone/>
              </a:pPr>
              <a:t>‹#›</a:t>
            </a:fld>
            <a:endParaRPr kumimoji="0" lang="en-US" sz="1000" b="1" i="0" u="none" strike="noStrike" kern="1200" cap="small" spc="200" normalizeH="0" baseline="0" noProof="0" dirty="0">
              <a:ln>
                <a:noFill/>
              </a:ln>
              <a:solidFill>
                <a:srgbClr val="00B0F0"/>
              </a:solidFill>
              <a:effectLst/>
              <a:uLnTx/>
              <a:uFillTx/>
              <a:latin typeface="Arial"/>
              <a:ea typeface="+mn-ea"/>
              <a:cs typeface="+mn-cs"/>
            </a:endParaRPr>
          </a:p>
        </p:txBody>
      </p:sp>
      <p:sp>
        <p:nvSpPr>
          <p:cNvPr id="1050444" name="TextBox 13"/>
          <p:cNvSpPr txBox="1">
            <a:spLocks noChangeArrowheads="1"/>
          </p:cNvSpPr>
          <p:nvPr userDrawn="1"/>
        </p:nvSpPr>
        <p:spPr bwMode="auto">
          <a:xfrm>
            <a:off x="7341834" y="6596064"/>
            <a:ext cx="4850166" cy="261937"/>
          </a:xfrm>
          <a:prstGeom prst="rect">
            <a:avLst/>
          </a:prstGeom>
          <a:noFill/>
          <a:ln>
            <a:noFill/>
          </a:ln>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pPr>
            <a:r>
              <a:rPr kumimoji="0" lang="en-US" sz="1100" b="1" i="0" u="none" strike="noStrike" kern="1200" cap="none" spc="0" normalizeH="0" baseline="0" noProof="0">
                <a:ln>
                  <a:noFill/>
                </a:ln>
                <a:solidFill>
                  <a:srgbClr val="101141"/>
                </a:solidFill>
                <a:effectLst/>
                <a:uLnTx/>
                <a:uFillTx/>
                <a:latin typeface="Arial" pitchFamily="34" charset="0"/>
                <a:ea typeface="+mn-ea"/>
                <a:cs typeface="Arial" pitchFamily="34" charset="0"/>
              </a:rPr>
              <a:t>BITS </a:t>
            </a:r>
            <a:r>
              <a:rPr kumimoji="0" lang="en-US" sz="1100" b="0" i="0" u="none" strike="noStrike" kern="1200" cap="none" spc="0" normalizeH="0" baseline="0" noProof="0" dirty="0" err="1">
                <a:ln>
                  <a:noFill/>
                </a:ln>
                <a:solidFill>
                  <a:srgbClr val="101141"/>
                </a:solidFill>
                <a:effectLst/>
                <a:uLnTx/>
                <a:uFillTx/>
                <a:latin typeface="Arial" pitchFamily="34" charset="0"/>
                <a:ea typeface="+mn-ea"/>
                <a:cs typeface="Arial" pitchFamily="34" charset="0"/>
              </a:rPr>
              <a:t>Pilani</a:t>
            </a:r>
            <a:r>
              <a:rPr kumimoji="0" lang="en-US" sz="1100" b="0" i="0" u="none" strike="noStrike" kern="1200" cap="none" spc="0" normalizeH="0" baseline="0" noProof="0" dirty="0">
                <a:ln>
                  <a:noFill/>
                </a:ln>
                <a:solidFill>
                  <a:srgbClr val="101141"/>
                </a:solidFill>
                <a:effectLst/>
                <a:uLnTx/>
                <a:uFillTx/>
                <a:latin typeface="Arial" pitchFamily="34" charset="0"/>
                <a:ea typeface="+mn-ea"/>
                <a:cs typeface="Arial" pitchFamily="34" charset="0"/>
              </a:rPr>
              <a:t>, Deemed to be University under Section 3 of UGC Act, 1956</a:t>
            </a:r>
          </a:p>
        </p:txBody>
      </p:sp>
      <p:sp>
        <p:nvSpPr>
          <p:cNvPr id="1050445" name="Rectangle 4"/>
          <p:cNvSpPr txBox="1">
            <a:spLocks noChangeArrowheads="1"/>
          </p:cNvSpPr>
          <p:nvPr userDrawn="1"/>
        </p:nvSpPr>
        <p:spPr bwMode="auto">
          <a:xfrm>
            <a:off x="80881" y="6614904"/>
            <a:ext cx="4531617" cy="243096"/>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200"/>
            </a:lvl1pPr>
          </a:lstStyle>
          <a:p>
            <a:pPr marL="0" marR="0" lvl="0" indent="0" algn="l" defTabSz="1219170" rtl="0" eaLnBrk="1" fontAlgn="auto" latinLnBrk="0" hangingPunct="1">
              <a:lnSpc>
                <a:spcPct val="100000"/>
              </a:lnSpc>
              <a:spcBef>
                <a:spcPts val="0"/>
              </a:spcBef>
              <a:spcAft>
                <a:spcPts val="0"/>
              </a:spcAft>
              <a:buClrTx/>
              <a:buSzTx/>
              <a:buFontTx/>
              <a:buNone/>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Database Systems and Applications</a:t>
            </a:r>
          </a:p>
        </p:txBody>
      </p:sp>
      <p:sp>
        <p:nvSpPr>
          <p:cNvPr id="1050446" name="Footer Placeholder 1"/>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Copy Rights @ Ramez Elmasri and Shamkant B. Navathe</a:t>
            </a:r>
            <a:endParaRPr lang="en-I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Lst>
  <p:hf sldNum="0" hdr="0" dt="0"/>
  <p:txStyles>
    <p:titleStyle>
      <a:lvl1pPr algn="l" rtl="0" eaLnBrk="1" fontAlgn="base" hangingPunct="1">
        <a:spcBef>
          <a:spcPct val="0"/>
        </a:spcBef>
        <a:spcAft>
          <a:spcPct val="0"/>
        </a:spcAft>
        <a:defRPr sz="2800" baseline="0">
          <a:solidFill>
            <a:schemeClr val="tx2"/>
          </a:solidFill>
          <a:latin typeface="+mj-lt"/>
          <a:ea typeface="+mj-ea"/>
          <a:cs typeface="+mj-cs"/>
        </a:defRPr>
      </a:lvl1pPr>
      <a:lvl2pPr algn="l" rtl="0" eaLnBrk="1" fontAlgn="base" hangingPunct="1">
        <a:spcBef>
          <a:spcPct val="0"/>
        </a:spcBef>
        <a:spcAft>
          <a:spcPct val="0"/>
        </a:spcAft>
        <a:defRPr sz="2800">
          <a:solidFill>
            <a:schemeClr val="tx2"/>
          </a:solidFill>
          <a:latin typeface="Arial" charset="0"/>
        </a:defRPr>
      </a:lvl2pPr>
      <a:lvl3pPr algn="l" rtl="0" eaLnBrk="1" fontAlgn="base" hangingPunct="1">
        <a:spcBef>
          <a:spcPct val="0"/>
        </a:spcBef>
        <a:spcAft>
          <a:spcPct val="0"/>
        </a:spcAft>
        <a:defRPr sz="2800">
          <a:solidFill>
            <a:schemeClr val="tx2"/>
          </a:solidFill>
          <a:latin typeface="Arial" charset="0"/>
        </a:defRPr>
      </a:lvl3pPr>
      <a:lvl4pPr algn="l" rtl="0" eaLnBrk="1" fontAlgn="base" hangingPunct="1">
        <a:spcBef>
          <a:spcPct val="0"/>
        </a:spcBef>
        <a:spcAft>
          <a:spcPct val="0"/>
        </a:spcAft>
        <a:defRPr sz="2800">
          <a:solidFill>
            <a:schemeClr val="tx2"/>
          </a:solidFill>
          <a:latin typeface="Arial" charset="0"/>
        </a:defRPr>
      </a:lvl4pPr>
      <a:lvl5pPr algn="l" rtl="0" eaLnBrk="1" fontAlgn="base" hangingPunct="1">
        <a:spcBef>
          <a:spcPct val="0"/>
        </a:spcBef>
        <a:spcAft>
          <a:spcPct val="0"/>
        </a:spcAft>
        <a:defRPr sz="2800">
          <a:solidFill>
            <a:schemeClr val="tx2"/>
          </a:solidFill>
          <a:latin typeface="Arial" charset="0"/>
        </a:defRPr>
      </a:lvl5pPr>
      <a:lvl6pPr marL="457189" algn="l" rtl="0" eaLnBrk="1" fontAlgn="base" hangingPunct="1">
        <a:spcBef>
          <a:spcPct val="0"/>
        </a:spcBef>
        <a:spcAft>
          <a:spcPct val="0"/>
        </a:spcAft>
        <a:defRPr sz="2800">
          <a:solidFill>
            <a:schemeClr val="tx2"/>
          </a:solidFill>
          <a:latin typeface="Arial" charset="0"/>
        </a:defRPr>
      </a:lvl6pPr>
      <a:lvl7pPr marL="914377" algn="l" rtl="0" eaLnBrk="1" fontAlgn="base" hangingPunct="1">
        <a:spcBef>
          <a:spcPct val="0"/>
        </a:spcBef>
        <a:spcAft>
          <a:spcPct val="0"/>
        </a:spcAft>
        <a:defRPr sz="2800">
          <a:solidFill>
            <a:schemeClr val="tx2"/>
          </a:solidFill>
          <a:latin typeface="Arial" charset="0"/>
        </a:defRPr>
      </a:lvl7pPr>
      <a:lvl8pPr marL="1371566" algn="l" rtl="0" eaLnBrk="1" fontAlgn="base" hangingPunct="1">
        <a:spcBef>
          <a:spcPct val="0"/>
        </a:spcBef>
        <a:spcAft>
          <a:spcPct val="0"/>
        </a:spcAft>
        <a:defRPr sz="2800">
          <a:solidFill>
            <a:schemeClr val="tx2"/>
          </a:solidFill>
          <a:latin typeface="Arial" charset="0"/>
        </a:defRPr>
      </a:lvl8pPr>
      <a:lvl9pPr marL="1828754" algn="l" rtl="0" eaLnBrk="1" fontAlgn="base" hangingPunct="1">
        <a:spcBef>
          <a:spcPct val="0"/>
        </a:spcBef>
        <a:spcAft>
          <a:spcPct val="0"/>
        </a:spcAft>
        <a:defRPr sz="2800">
          <a:solidFill>
            <a:schemeClr val="tx2"/>
          </a:solidFill>
          <a:latin typeface="Arial" charset="0"/>
        </a:defRPr>
      </a:lvl9pPr>
    </p:titleStyle>
    <p:bodyStyle>
      <a:lvl1pPr indent="190495" algn="l" rtl="0" eaLnBrk="1" fontAlgn="base" hangingPunct="1">
        <a:spcBef>
          <a:spcPct val="20000"/>
        </a:spcBef>
        <a:spcAft>
          <a:spcPct val="0"/>
        </a:spcAft>
        <a:buNone/>
        <a:defRPr>
          <a:solidFill>
            <a:schemeClr val="tx1"/>
          </a:solidFill>
          <a:latin typeface="+mn-lt"/>
          <a:ea typeface="+mn-ea"/>
          <a:cs typeface="+mn-cs"/>
        </a:defRPr>
      </a:lvl1pPr>
      <a:lvl2pPr marL="761981" indent="-285744" algn="l" rtl="0" eaLnBrk="1" fontAlgn="base" hangingPunct="1">
        <a:spcBef>
          <a:spcPct val="20000"/>
        </a:spcBef>
        <a:spcAft>
          <a:spcPct val="0"/>
        </a:spcAft>
        <a:buChar char="–"/>
        <a:defRPr>
          <a:solidFill>
            <a:schemeClr val="tx1"/>
          </a:solidFill>
          <a:latin typeface="+mn-lt"/>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0424"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1050425"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50426"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1050427"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Copy Rights @ Ramez Elmasri and Shamkant B. Navathe</a:t>
            </a:r>
            <a:endParaRPr lang="en-IN"/>
          </a:p>
        </p:txBody>
      </p:sp>
      <p:sp>
        <p:nvSpPr>
          <p:cNvPr id="1050428"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2AEDBF-E8A7-4A48-A81E-73F81E9BFFDF}" type="slidenum">
              <a:rPr lang="en-IN"/>
              <a:t>‹#›</a:t>
            </a:fld>
            <a:endParaRPr lang="en-IN"/>
          </a:p>
        </p:txBody>
      </p:sp>
    </p:spTree>
  </p:cSld>
  <p:clrMap bg1="lt1" tx1="dk1" bg2="lt2" tx2="dk2" accent1="accent1" accent2="accent2" accent3="accent3" accent4="accent4" accent5="accent5" accent6="accent6" hlink="hlink" folHlink="folHlink"/>
  <p:sldLayoutIdLst>
    <p:sldLayoutId id="2147483684"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0694" name="Rectangle 37"/>
          <p:cNvSpPr>
            <a:spLocks noChangeArrowheads="1"/>
          </p:cNvSpPr>
          <p:nvPr userDrawn="1"/>
        </p:nvSpPr>
        <p:spPr bwMode="gray">
          <a:xfrm rot="16200000">
            <a:off x="3845719" y="-3845719"/>
            <a:ext cx="1449388" cy="9140825"/>
          </a:xfrm>
          <a:prstGeom prst="rect">
            <a:avLst/>
          </a:prstGeom>
          <a:solidFill>
            <a:schemeClr val="bg1">
              <a:alpha val="36000"/>
            </a:schemeClr>
          </a:solidFill>
          <a:ln>
            <a:noFill/>
          </a:ln>
          <a:effectLst/>
        </p:spPr>
        <p:txBody>
          <a:bodyPr vert="eaVert" wrap="none" anchor="ctr"/>
          <a:lstStyle/>
          <a:p>
            <a:pPr algn="ctr"/>
            <a:endParaRPr kumimoji="1" lang="en-US" altLang="en-US" sz="3200" dirty="0">
              <a:latin typeface="Tahoma" panose="020B0604030504040204" pitchFamily="34" charset="0"/>
            </a:endParaRPr>
          </a:p>
        </p:txBody>
      </p:sp>
      <p:sp>
        <p:nvSpPr>
          <p:cNvPr id="1050695" name="Rectangle 9"/>
          <p:cNvSpPr>
            <a:spLocks noGrp="1" noChangeArrowheads="1"/>
          </p:cNvSpPr>
          <p:nvPr>
            <p:ph type="title"/>
          </p:nvPr>
        </p:nvSpPr>
        <p:spPr bwMode="auto">
          <a:xfrm>
            <a:off x="228600" y="303213"/>
            <a:ext cx="7796213" cy="992187"/>
          </a:xfrm>
          <a:prstGeom prst="rect">
            <a:avLst/>
          </a:prstGeom>
          <a:noFill/>
          <a:ln>
            <a:noFill/>
          </a:ln>
          <a:effec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50696" name="Rectangle 21"/>
          <p:cNvSpPr>
            <a:spLocks noGrp="1" noChangeArrowheads="1"/>
          </p:cNvSpPr>
          <p:nvPr>
            <p:ph type="body" idx="1"/>
          </p:nvPr>
        </p:nvSpPr>
        <p:spPr bwMode="auto">
          <a:xfrm>
            <a:off x="239713" y="1600200"/>
            <a:ext cx="8294687" cy="4572000"/>
          </a:xfrm>
          <a:prstGeom prst="rect">
            <a:avLst/>
          </a:prstGeom>
          <a:noFill/>
          <a:ln>
            <a:noFill/>
          </a:ln>
          <a:effectLst/>
        </p:spPr>
        <p:txBody>
          <a:bodyPr vert="horz" wrap="square" lIns="91440" tIns="45720" rIns="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50697" name="Rectangle 4"/>
          <p:cNvSpPr txBox="1">
            <a:spLocks noChangeArrowheads="1"/>
          </p:cNvSpPr>
          <p:nvPr userDrawn="1"/>
        </p:nvSpPr>
        <p:spPr bwMode="auto">
          <a:xfrm>
            <a:off x="304800" y="6520302"/>
            <a:ext cx="2590800" cy="218196"/>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200"/>
            </a:lvl1pPr>
          </a:lstStyle>
          <a:p>
            <a:pPr marL="0" marR="0" lvl="0" indent="0" algn="l" defTabSz="1219170" rtl="0" eaLnBrk="1" fontAlgn="auto" latinLnBrk="0" hangingPunct="1">
              <a:lnSpc>
                <a:spcPct val="100000"/>
              </a:lnSpc>
              <a:spcBef>
                <a:spcPts val="0"/>
              </a:spcBef>
              <a:spcAft>
                <a:spcPts val="0"/>
              </a:spcAft>
              <a:buClrTx/>
              <a:buSzTx/>
              <a:buFontTx/>
              <a:buNone/>
            </a:pPr>
            <a:r>
              <a:rPr kumimoji="0" lang="en-US" sz="1400" b="0" i="0" u="none" strike="noStrike" kern="1200" cap="none" spc="0" normalizeH="0" baseline="0" noProof="0" dirty="0">
                <a:ln>
                  <a:noFill/>
                </a:ln>
                <a:solidFill>
                  <a:schemeClr val="tx1"/>
                </a:solidFill>
                <a:effectLst/>
                <a:uLnTx/>
                <a:uFillTx/>
                <a:latin typeface="Calibri" panose="020F0502020204030204" pitchFamily="34" charset="0"/>
                <a:ea typeface="+mn-ea"/>
                <a:cs typeface="Calibri" panose="020F0502020204030204" pitchFamily="34" charset="0"/>
              </a:rPr>
              <a:t>Database Systems and Applications</a:t>
            </a:r>
          </a:p>
        </p:txBody>
      </p:sp>
      <p:sp>
        <p:nvSpPr>
          <p:cNvPr id="1050698" name="TextBox 12"/>
          <p:cNvSpPr txBox="1">
            <a:spLocks noChangeArrowheads="1"/>
          </p:cNvSpPr>
          <p:nvPr userDrawn="1"/>
        </p:nvSpPr>
        <p:spPr bwMode="auto">
          <a:xfrm>
            <a:off x="3885053" y="6498431"/>
            <a:ext cx="4850166" cy="261937"/>
          </a:xfrm>
          <a:prstGeom prst="rect">
            <a:avLst/>
          </a:prstGeom>
          <a:noFill/>
          <a:ln>
            <a:noFill/>
          </a:ln>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pPr>
            <a:r>
              <a:rPr kumimoji="0" lang="en-US" sz="1100" b="1" i="0" u="none" strike="noStrike" kern="1200" cap="none" spc="0" normalizeH="0" baseline="0" noProof="0" dirty="0">
                <a:ln>
                  <a:noFill/>
                </a:ln>
                <a:solidFill>
                  <a:srgbClr val="101141"/>
                </a:solidFill>
                <a:effectLst/>
                <a:uLnTx/>
                <a:uFillTx/>
                <a:latin typeface="Arial" pitchFamily="34" charset="0"/>
                <a:ea typeface="+mn-ea"/>
                <a:cs typeface="Arial" pitchFamily="34" charset="0"/>
              </a:rPr>
              <a:t>BITS </a:t>
            </a:r>
            <a:r>
              <a:rPr kumimoji="0" lang="en-US" sz="1100" b="0" i="0" u="none" strike="noStrike" kern="1200" cap="none" spc="0" normalizeH="0" baseline="0" noProof="0" dirty="0">
                <a:ln>
                  <a:noFill/>
                </a:ln>
                <a:solidFill>
                  <a:srgbClr val="101141"/>
                </a:solidFill>
                <a:effectLst/>
                <a:uLnTx/>
                <a:uFillTx/>
                <a:latin typeface="Arial" pitchFamily="34" charset="0"/>
                <a:ea typeface="+mn-ea"/>
                <a:cs typeface="Arial" pitchFamily="34" charset="0"/>
              </a:rPr>
              <a:t>Pilani, Deemed to be University under Section 3 of UGC Act, 1956</a:t>
            </a: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Lst>
  <p:transition spd="med"/>
  <p:hf sldNum="0" hdr="0" ftr="0" dt="0"/>
  <p:txStyles>
    <p:titleStyle>
      <a:lvl1pPr algn="l" rtl="0" fontAlgn="base">
        <a:spcBef>
          <a:spcPct val="0"/>
        </a:spcBef>
        <a:spcAft>
          <a:spcPct val="0"/>
        </a:spcAft>
        <a:defRPr sz="3600" kern="1200">
          <a:solidFill>
            <a:srgbClr val="800000"/>
          </a:solidFill>
          <a:latin typeface="+mj-lt"/>
          <a:ea typeface="+mj-ea"/>
          <a:cs typeface="+mj-cs"/>
        </a:defRPr>
      </a:lvl1pPr>
      <a:lvl2pPr algn="l" rtl="0" fontAlgn="base">
        <a:spcBef>
          <a:spcPct val="0"/>
        </a:spcBef>
        <a:spcAft>
          <a:spcPct val="0"/>
        </a:spcAft>
        <a:defRPr sz="3600">
          <a:solidFill>
            <a:srgbClr val="800000"/>
          </a:solidFill>
          <a:latin typeface="Arial" panose="020B0604020202020204" pitchFamily="34" charset="0"/>
        </a:defRPr>
      </a:lvl2pPr>
      <a:lvl3pPr algn="l" rtl="0" fontAlgn="base">
        <a:spcBef>
          <a:spcPct val="0"/>
        </a:spcBef>
        <a:spcAft>
          <a:spcPct val="0"/>
        </a:spcAft>
        <a:defRPr sz="3600">
          <a:solidFill>
            <a:srgbClr val="800000"/>
          </a:solidFill>
          <a:latin typeface="Arial" panose="020B0604020202020204" pitchFamily="34" charset="0"/>
        </a:defRPr>
      </a:lvl3pPr>
      <a:lvl4pPr algn="l" rtl="0" fontAlgn="base">
        <a:spcBef>
          <a:spcPct val="0"/>
        </a:spcBef>
        <a:spcAft>
          <a:spcPct val="0"/>
        </a:spcAft>
        <a:defRPr sz="3600">
          <a:solidFill>
            <a:srgbClr val="800000"/>
          </a:solidFill>
          <a:latin typeface="Arial" panose="020B0604020202020204" pitchFamily="34" charset="0"/>
        </a:defRPr>
      </a:lvl4pPr>
      <a:lvl5pPr algn="l" rtl="0" fontAlgn="base">
        <a:spcBef>
          <a:spcPct val="0"/>
        </a:spcBef>
        <a:spcAft>
          <a:spcPct val="0"/>
        </a:spcAft>
        <a:defRPr sz="3600">
          <a:solidFill>
            <a:srgbClr val="800000"/>
          </a:solidFill>
          <a:latin typeface="Arial" panose="020B0604020202020204" pitchFamily="34" charset="0"/>
        </a:defRPr>
      </a:lvl5pPr>
      <a:lvl6pPr marL="457200" algn="l" rtl="0" fontAlgn="base">
        <a:spcBef>
          <a:spcPct val="0"/>
        </a:spcBef>
        <a:spcAft>
          <a:spcPct val="0"/>
        </a:spcAft>
        <a:defRPr sz="3600">
          <a:solidFill>
            <a:srgbClr val="800000"/>
          </a:solidFill>
          <a:latin typeface="Arial" panose="020B0604020202020204" pitchFamily="34" charset="0"/>
        </a:defRPr>
      </a:lvl6pPr>
      <a:lvl7pPr marL="914400" algn="l" rtl="0" fontAlgn="base">
        <a:spcBef>
          <a:spcPct val="0"/>
        </a:spcBef>
        <a:spcAft>
          <a:spcPct val="0"/>
        </a:spcAft>
        <a:defRPr sz="3600">
          <a:solidFill>
            <a:srgbClr val="800000"/>
          </a:solidFill>
          <a:latin typeface="Arial" panose="020B0604020202020204" pitchFamily="34" charset="0"/>
        </a:defRPr>
      </a:lvl7pPr>
      <a:lvl8pPr marL="1371600" algn="l" rtl="0" fontAlgn="base">
        <a:spcBef>
          <a:spcPct val="0"/>
        </a:spcBef>
        <a:spcAft>
          <a:spcPct val="0"/>
        </a:spcAft>
        <a:defRPr sz="3600">
          <a:solidFill>
            <a:srgbClr val="800000"/>
          </a:solidFill>
          <a:latin typeface="Arial" panose="020B0604020202020204" pitchFamily="34" charset="0"/>
        </a:defRPr>
      </a:lvl8pPr>
      <a:lvl9pPr marL="1828800" algn="l" rtl="0" fontAlgn="base">
        <a:spcBef>
          <a:spcPct val="0"/>
        </a:spcBef>
        <a:spcAft>
          <a:spcPct val="0"/>
        </a:spcAft>
        <a:defRPr sz="3600">
          <a:solidFill>
            <a:srgbClr val="800000"/>
          </a:solidFill>
          <a:latin typeface="Arial" panose="020B0604020202020204" pitchFamily="34" charset="0"/>
        </a:defRPr>
      </a:lvl9pPr>
    </p:titleStyle>
    <p:bodyStyle>
      <a:lvl1pPr marL="342900" indent="-342900" algn="l" rtl="0" fontAlgn="base">
        <a:spcBef>
          <a:spcPct val="20000"/>
        </a:spcBef>
        <a:spcAft>
          <a:spcPct val="0"/>
        </a:spcAft>
        <a:buClr>
          <a:srgbClr val="990033"/>
        </a:buClr>
        <a:buSzPct val="60000"/>
        <a:buFont typeface="Wingdings" panose="05000000000000000000" pitchFamily="2" charset="2"/>
        <a:buChar char="n"/>
        <a:defRPr sz="2800" kern="1200">
          <a:solidFill>
            <a:schemeClr val="tx2"/>
          </a:solidFill>
          <a:latin typeface="+mn-lt"/>
          <a:ea typeface="+mn-ea"/>
          <a:cs typeface="+mn-cs"/>
        </a:defRPr>
      </a:lvl1pPr>
      <a:lvl2pPr marL="742950" indent="-285750" algn="l" rtl="0" fontAlgn="base">
        <a:spcBef>
          <a:spcPct val="20000"/>
        </a:spcBef>
        <a:spcAft>
          <a:spcPct val="0"/>
        </a:spcAft>
        <a:buClr>
          <a:schemeClr val="tx2"/>
        </a:buClr>
        <a:buSzPct val="55000"/>
        <a:buFont typeface="Wingdings" panose="05000000000000000000" pitchFamily="2" charset="2"/>
        <a:buChar char="n"/>
        <a:defRPr sz="2600" kern="1200">
          <a:solidFill>
            <a:srgbClr val="800000"/>
          </a:solidFill>
          <a:latin typeface="+mn-lt"/>
          <a:ea typeface="+mn-ea"/>
          <a:cs typeface="+mn-cs"/>
        </a:defRPr>
      </a:lvl2pPr>
      <a:lvl3pPr marL="1143000" indent="-228600" algn="l" rtl="0" fontAlgn="base">
        <a:spcBef>
          <a:spcPct val="20000"/>
        </a:spcBef>
        <a:spcAft>
          <a:spcPct val="0"/>
        </a:spcAft>
        <a:buClr>
          <a:srgbClr val="990033"/>
        </a:buClr>
        <a:buSzPct val="50000"/>
        <a:buFont typeface="Wingdings" panose="05000000000000000000" pitchFamily="2" charset="2"/>
        <a:buChar char="n"/>
        <a:defRPr sz="2400" kern="1200">
          <a:solidFill>
            <a:schemeClr val="tx2"/>
          </a:solidFill>
          <a:latin typeface="+mn-lt"/>
          <a:ea typeface="+mn-ea"/>
          <a:cs typeface="+mn-cs"/>
        </a:defRPr>
      </a:lvl3pPr>
      <a:lvl4pPr marL="1600200" indent="-228600" algn="l" rtl="0" fontAlgn="base">
        <a:spcBef>
          <a:spcPct val="20000"/>
        </a:spcBef>
        <a:spcAft>
          <a:spcPct val="0"/>
        </a:spcAft>
        <a:buClr>
          <a:schemeClr val="tx2"/>
        </a:buClr>
        <a:buSzPct val="55000"/>
        <a:buFont typeface="Wingdings" panose="05000000000000000000" pitchFamily="2" charset="2"/>
        <a:buChar char="n"/>
        <a:defRPr sz="2000" kern="1200">
          <a:solidFill>
            <a:srgbClr val="800000"/>
          </a:solidFill>
          <a:latin typeface="+mn-lt"/>
          <a:ea typeface="+mn-ea"/>
          <a:cs typeface="+mn-cs"/>
        </a:defRPr>
      </a:lvl4pPr>
      <a:lvl5pPr marL="2057400" indent="-228600" algn="l" rtl="0" fontAlgn="base">
        <a:spcBef>
          <a:spcPct val="20000"/>
        </a:spcBef>
        <a:spcAft>
          <a:spcPct val="0"/>
        </a:spcAft>
        <a:buClr>
          <a:srgbClr val="990033"/>
        </a:buClr>
        <a:buSzPct val="50000"/>
        <a:buFont typeface="Wingdings" panose="05000000000000000000" pitchFamily="2" charset="2"/>
        <a:buChar char="n"/>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hyperlink" Target="https://www.youtube.com/watch?v=-6sA9nHlZDc" TargetMode="Externa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4.emf"/><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5.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4.emf"/><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8.emf"/><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9.emf"/><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hyperlink" Target="https://www.youtube.com/watch?v=NgYiO6vu1zk" TargetMode="External"/><Relationship Id="rId2" Type="http://schemas.openxmlformats.org/officeDocument/2006/relationships/hyperlink" Target="https://www.youtube.com/watch?v=tssM9hXw8xQ" TargetMode="External"/><Relationship Id="rId1" Type="http://schemas.openxmlformats.org/officeDocument/2006/relationships/slideLayout" Target="../slideLayouts/slideLayout4.xml"/><Relationship Id="rId6" Type="http://schemas.openxmlformats.org/officeDocument/2006/relationships/hyperlink" Target="https://www.youtube.com/watch?v=jpS8BLb8BgI" TargetMode="External"/><Relationship Id="rId5" Type="http://schemas.openxmlformats.org/officeDocument/2006/relationships/hyperlink" Target="https://www.youtube.com/watch?v=uuRf-VEFbco&amp;t=615s" TargetMode="External"/><Relationship Id="rId4" Type="http://schemas.openxmlformats.org/officeDocument/2006/relationships/hyperlink" Target="https://www.youtube.com/watch?v=mXPwAiGYl1w"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65.w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66.wmf"/></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67.wmf"/></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2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2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2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2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65.xml"/><Relationship Id="rId1" Type="http://schemas.openxmlformats.org/officeDocument/2006/relationships/slideLayout" Target="../slideLayouts/slideLayout9.xml"/><Relationship Id="rId4" Type="http://schemas.openxmlformats.org/officeDocument/2006/relationships/image" Target="../media/image74.wmf"/></Relationships>
</file>

<file path=ppt/slides/_rels/slide2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5.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78.wmf"/><Relationship Id="rId2" Type="http://schemas.openxmlformats.org/officeDocument/2006/relationships/notesSlide" Target="../notesSlides/notesSlide70.xml"/><Relationship Id="rId1" Type="http://schemas.openxmlformats.org/officeDocument/2006/relationships/slideLayout" Target="../slideLayouts/slideLayout9.xml"/><Relationship Id="rId6" Type="http://schemas.openxmlformats.org/officeDocument/2006/relationships/oleObject" Target="../embeddings/oleObject6.bin"/><Relationship Id="rId5" Type="http://schemas.openxmlformats.org/officeDocument/2006/relationships/image" Target="../media/image77.wmf"/><Relationship Id="rId4" Type="http://schemas.openxmlformats.org/officeDocument/2006/relationships/oleObject" Target="../embeddings/oleObject5.bin"/></Relationships>
</file>

<file path=ppt/slides/_rels/slide24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249.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notesSlide" Target="../notesSlides/notesSlide74.xml"/><Relationship Id="rId1" Type="http://schemas.openxmlformats.org/officeDocument/2006/relationships/slideLayout" Target="../slideLayouts/slideLayout9.xml"/><Relationship Id="rId6" Type="http://schemas.openxmlformats.org/officeDocument/2006/relationships/image" Target="../media/image81.emf"/><Relationship Id="rId5" Type="http://schemas.openxmlformats.org/officeDocument/2006/relationships/oleObject" Target="../embeddings/oleObject8.bin"/><Relationship Id="rId10" Type="http://schemas.openxmlformats.org/officeDocument/2006/relationships/image" Target="../media/image83.wmf"/><Relationship Id="rId4" Type="http://schemas.openxmlformats.org/officeDocument/2006/relationships/image" Target="../media/image80.emf"/><Relationship Id="rId9" Type="http://schemas.openxmlformats.org/officeDocument/2006/relationships/oleObject" Target="../embeddings/oleObject10.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2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259.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oleObject" Target="../embeddings/oleObject11.bin"/><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oleObject" Target="../embeddings/oleObject12.bin"/><Relationship Id="rId1" Type="http://schemas.openxmlformats.org/officeDocument/2006/relationships/slideLayout" Target="../slideLayouts/slideLayout9.xml"/><Relationship Id="rId5" Type="http://schemas.openxmlformats.org/officeDocument/2006/relationships/image" Target="../media/image87.wmf"/><Relationship Id="rId4" Type="http://schemas.openxmlformats.org/officeDocument/2006/relationships/oleObject" Target="../embeddings/oleObject13.bin"/></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84.xml"/><Relationship Id="rId1" Type="http://schemas.openxmlformats.org/officeDocument/2006/relationships/slideLayout" Target="../slideLayouts/slideLayout9.xml"/><Relationship Id="rId6" Type="http://schemas.openxmlformats.org/officeDocument/2006/relationships/image" Target="../media/image89.wmf"/><Relationship Id="rId5" Type="http://schemas.openxmlformats.org/officeDocument/2006/relationships/oleObject" Target="../embeddings/oleObject15.bin"/><Relationship Id="rId4" Type="http://schemas.openxmlformats.org/officeDocument/2006/relationships/image" Target="../media/image88.wmf"/></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2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2" Type="http://schemas.openxmlformats.org/officeDocument/2006/relationships/hyperlink" Target="https://www.youtube.com/watch?v=3E7V1rswVEY" TargetMode="External"/><Relationship Id="rId1" Type="http://schemas.openxmlformats.org/officeDocument/2006/relationships/slideLayout" Target="../slideLayouts/slideLayout9.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27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288.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29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9.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9.xml"/></Relationships>
</file>

<file path=ppt/slides/_rels/slide307.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oleObject" Target="../embeddings/oleObject16.bin"/><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hyperlink" Target="https://www.youtube.com/watch?v=rEZxaAv6qpw" TargetMode="External"/><Relationship Id="rId2" Type="http://schemas.openxmlformats.org/officeDocument/2006/relationships/hyperlink" Target="https://www.youtube.com/watch?v=A3q1x3_7tTg"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Content Placeholder 1"/>
          <p:cNvSpPr>
            <a:spLocks noGrp="1"/>
          </p:cNvSpPr>
          <p:nvPr>
            <p:ph sz="quarter" idx="13"/>
          </p:nvPr>
        </p:nvSpPr>
        <p:spPr>
          <a:xfrm>
            <a:off x="3352800" y="5348599"/>
            <a:ext cx="8026400" cy="913472"/>
          </a:xfrm>
        </p:spPr>
        <p:txBody>
          <a:bodyPr/>
          <a:lstStyle/>
          <a:p>
            <a:endParaRPr lang="en-IN" dirty="0"/>
          </a:p>
          <a:p>
            <a:endParaRPr lang="en-IN" dirty="0"/>
          </a:p>
        </p:txBody>
      </p:sp>
      <p:sp>
        <p:nvSpPr>
          <p:cNvPr id="1048587" name="Title 2"/>
          <p:cNvSpPr>
            <a:spLocks noGrp="1"/>
          </p:cNvSpPr>
          <p:nvPr>
            <p:ph type="title"/>
          </p:nvPr>
        </p:nvSpPr>
        <p:spPr>
          <a:xfrm>
            <a:off x="2233246" y="3220015"/>
            <a:ext cx="9504485" cy="1524000"/>
          </a:xfrm>
        </p:spPr>
        <p:txBody>
          <a:bodyPr/>
          <a:lstStyle/>
          <a:p>
            <a:pPr algn="ctr"/>
            <a:r>
              <a:rPr lang="en-IN" dirty="0"/>
              <a:t>Database Systems and Applications</a:t>
            </a:r>
            <a:endParaRPr lang="en-IN" sz="3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31" name="Content Placeholder 1"/>
          <p:cNvSpPr>
            <a:spLocks noGrp="1"/>
          </p:cNvSpPr>
          <p:nvPr>
            <p:ph sz="quarter" idx="10"/>
          </p:nvPr>
        </p:nvSpPr>
        <p:spPr/>
        <p:txBody>
          <a:bodyPr/>
          <a:lstStyle/>
          <a:p>
            <a:endParaRPr lang="en-US" dirty="0">
              <a:solidFill>
                <a:srgbClr val="4157AD"/>
              </a:solidFill>
              <a:latin typeface="Segoe UI Semibold" panose="020B0702040204020203" pitchFamily="34" charset="0"/>
            </a:endParaRPr>
          </a:p>
          <a:p>
            <a:r>
              <a:rPr lang="en-US" sz="3400" dirty="0"/>
              <a:t>Agenda</a:t>
            </a:r>
          </a:p>
          <a:p>
            <a:endParaRPr lang="en-IN" dirty="0"/>
          </a:p>
        </p:txBody>
      </p:sp>
      <p:sp>
        <p:nvSpPr>
          <p:cNvPr id="1050232" name="Content Placeholder 2"/>
          <p:cNvSpPr>
            <a:spLocks noGrp="1"/>
          </p:cNvSpPr>
          <p:nvPr>
            <p:ph idx="1"/>
          </p:nvPr>
        </p:nvSpPr>
        <p:spPr/>
        <p:txBody>
          <a:bodyPr/>
          <a:lstStyle/>
          <a:p>
            <a:pPr>
              <a:spcAft>
                <a:spcPts val="800"/>
              </a:spcAft>
              <a:buFont typeface="Wingdings" panose="05000000000000000000" pitchFamily="2" charset="2"/>
              <a:buChar char="Ø"/>
            </a:pPr>
            <a:r>
              <a:rPr lang="en-IN" sz="2400" b="1" kern="1200" dirty="0">
                <a:solidFill>
                  <a:srgbClr val="0070C0"/>
                </a:solidFill>
              </a:rPr>
              <a:t>3NF – Third Normal Form</a:t>
            </a:r>
          </a:p>
          <a:p>
            <a:pPr lvl="1">
              <a:spcAft>
                <a:spcPts val="800"/>
              </a:spcAft>
              <a:buFont typeface="Wingdings" panose="05000000000000000000" pitchFamily="2" charset="2"/>
              <a:buChar char="Ø"/>
            </a:pPr>
            <a:r>
              <a:rPr lang="en-IN" sz="2000" kern="1200" dirty="0">
                <a:latin typeface="Palatino Linotype" panose="02040502050505030304" pitchFamily="18" charset="0"/>
              </a:rPr>
              <a:t>General Definitions and Examples</a:t>
            </a:r>
          </a:p>
          <a:p>
            <a:pPr>
              <a:spcAft>
                <a:spcPts val="800"/>
              </a:spcAft>
              <a:buFont typeface="Wingdings" panose="05000000000000000000" pitchFamily="2" charset="2"/>
              <a:buChar char="Ø"/>
            </a:pPr>
            <a:r>
              <a:rPr lang="en-IN" sz="2400" b="1" kern="1200" dirty="0" err="1">
                <a:solidFill>
                  <a:srgbClr val="0070C0"/>
                </a:solidFill>
              </a:rPr>
              <a:t>BCNF</a:t>
            </a:r>
            <a:r>
              <a:rPr lang="en-IN" sz="2400" b="1" kern="1200" dirty="0">
                <a:solidFill>
                  <a:srgbClr val="0070C0"/>
                </a:solidFill>
              </a:rPr>
              <a:t> – Boyce-</a:t>
            </a:r>
            <a:r>
              <a:rPr lang="en-IN" sz="2400" b="1" kern="1200" dirty="0" err="1">
                <a:solidFill>
                  <a:srgbClr val="0070C0"/>
                </a:solidFill>
              </a:rPr>
              <a:t>Codd</a:t>
            </a:r>
            <a:r>
              <a:rPr lang="en-IN" sz="2400" b="1" kern="1200" dirty="0">
                <a:solidFill>
                  <a:srgbClr val="0070C0"/>
                </a:solidFill>
              </a:rPr>
              <a:t> Normal Form</a:t>
            </a:r>
          </a:p>
          <a:p>
            <a:pPr lvl="1">
              <a:spcAft>
                <a:spcPts val="800"/>
              </a:spcAft>
              <a:buFont typeface="Wingdings" panose="05000000000000000000" pitchFamily="2" charset="2"/>
              <a:buChar char="Ø"/>
            </a:pPr>
            <a:r>
              <a:rPr lang="en-IN" sz="2000" kern="1200" dirty="0">
                <a:latin typeface="Palatino Linotype" panose="02040502050505030304" pitchFamily="18" charset="0"/>
              </a:rPr>
              <a:t>General Definition and Examples</a:t>
            </a:r>
          </a:p>
          <a:p>
            <a:pPr>
              <a:spcAft>
                <a:spcPts val="800"/>
              </a:spcAft>
              <a:buFont typeface="Wingdings" panose="05000000000000000000" pitchFamily="2" charset="2"/>
              <a:buChar char="Ø"/>
            </a:pPr>
            <a:r>
              <a:rPr lang="en-IN" sz="2400" b="1" kern="1200" dirty="0">
                <a:solidFill>
                  <a:srgbClr val="0070C0"/>
                </a:solidFill>
              </a:rPr>
              <a:t>Properties of Relational Decompositions</a:t>
            </a:r>
          </a:p>
          <a:p>
            <a:pPr lvl="1">
              <a:spcBef>
                <a:spcPts val="600"/>
              </a:spcBef>
              <a:spcAft>
                <a:spcPts val="800"/>
              </a:spcAft>
              <a:buFont typeface="Wingdings" panose="05000000000000000000" pitchFamily="2" charset="2"/>
              <a:buChar char="Ø"/>
            </a:pPr>
            <a:r>
              <a:rPr lang="en-IN" sz="2000" kern="1200" dirty="0">
                <a:latin typeface="Palatino Linotype" panose="02040502050505030304" pitchFamily="18" charset="0"/>
              </a:rPr>
              <a:t>Dependency Preservation property</a:t>
            </a:r>
          </a:p>
          <a:p>
            <a:pPr lvl="1">
              <a:spcBef>
                <a:spcPts val="600"/>
              </a:spcBef>
              <a:spcAft>
                <a:spcPts val="800"/>
              </a:spcAft>
              <a:buFont typeface="Wingdings" panose="05000000000000000000" pitchFamily="2" charset="2"/>
              <a:buChar char="Ø"/>
            </a:pPr>
            <a:r>
              <a:rPr lang="en-IN" sz="2000" kern="1200" dirty="0" err="1">
                <a:latin typeface="Palatino Linotype" panose="02040502050505030304" pitchFamily="18" charset="0"/>
              </a:rPr>
              <a:t>Nonadditive</a:t>
            </a:r>
            <a:r>
              <a:rPr lang="en-IN" sz="2000" kern="1200" dirty="0">
                <a:latin typeface="Palatino Linotype" panose="02040502050505030304" pitchFamily="18" charset="0"/>
              </a:rPr>
              <a:t> (Lossless) Join property (testing)</a:t>
            </a:r>
          </a:p>
          <a:p>
            <a:pPr>
              <a:spcAft>
                <a:spcPts val="800"/>
              </a:spcAft>
              <a:buFont typeface="Wingdings" panose="05000000000000000000" pitchFamily="2" charset="2"/>
              <a:buChar char="Ø"/>
            </a:pPr>
            <a:r>
              <a:rPr lang="en-IN" sz="2400" b="1" kern="1200" dirty="0">
                <a:solidFill>
                  <a:srgbClr val="0070C0"/>
                </a:solidFill>
              </a:rPr>
              <a:t>Algorithms for Relational Database Schema Design</a:t>
            </a:r>
          </a:p>
          <a:p>
            <a:pPr lvl="1">
              <a:spcBef>
                <a:spcPts val="600"/>
              </a:spcBef>
              <a:spcAft>
                <a:spcPts val="800"/>
              </a:spcAft>
              <a:buFont typeface="Wingdings" panose="05000000000000000000" pitchFamily="2" charset="2"/>
              <a:buChar char="Ø"/>
            </a:pPr>
            <a:r>
              <a:rPr lang="en-IN" sz="2000" kern="1200" dirty="0">
                <a:latin typeface="Palatino Linotype" panose="02040502050505030304" pitchFamily="18" charset="0"/>
              </a:rPr>
              <a:t>Dependency preserving and </a:t>
            </a:r>
            <a:r>
              <a:rPr lang="en-IN" sz="2000" kern="1200" dirty="0" err="1">
                <a:latin typeface="Palatino Linotype" panose="02040502050505030304" pitchFamily="18" charset="0"/>
              </a:rPr>
              <a:t>Nonadditive</a:t>
            </a:r>
            <a:r>
              <a:rPr lang="en-IN" sz="2000" kern="1200" dirty="0">
                <a:latin typeface="Palatino Linotype" panose="02040502050505030304" pitchFamily="18" charset="0"/>
              </a:rPr>
              <a:t> (Lossless) Join decomposition into 3NF and </a:t>
            </a:r>
            <a:r>
              <a:rPr lang="en-IN" sz="2000" kern="1200" dirty="0" err="1">
                <a:latin typeface="Palatino Linotype" panose="02040502050505030304" pitchFamily="18" charset="0"/>
              </a:rPr>
              <a:t>BCNF</a:t>
            </a:r>
            <a:endParaRPr lang="en-IN" sz="2000" kern="1200" dirty="0">
              <a:latin typeface="Palatino Linotype" panose="02040502050505030304" pitchFamily="18" charset="0"/>
            </a:endParaRPr>
          </a:p>
          <a:p>
            <a:pPr>
              <a:spcAft>
                <a:spcPts val="800"/>
              </a:spcAft>
              <a:buFont typeface="Wingdings" panose="05000000000000000000" pitchFamily="2" charset="2"/>
              <a:buChar char="Ø"/>
            </a:pPr>
            <a:r>
              <a:rPr lang="en-IN" sz="2400" b="1" kern="1200" dirty="0">
                <a:solidFill>
                  <a:srgbClr val="0070C0"/>
                </a:solidFill>
              </a:rPr>
              <a:t>Examples for 3NF and </a:t>
            </a:r>
            <a:r>
              <a:rPr lang="en-IN" sz="2400" b="1" kern="1200" dirty="0" err="1">
                <a:solidFill>
                  <a:srgbClr val="0070C0"/>
                </a:solidFill>
              </a:rPr>
              <a:t>BCNF</a:t>
            </a:r>
            <a:endParaRPr lang="en-IN" sz="2400" b="1" kern="1200" dirty="0">
              <a:solidFill>
                <a:srgbClr val="0070C0"/>
              </a:solidFill>
            </a:endParaRPr>
          </a:p>
          <a:p>
            <a:pPr>
              <a:lnSpc>
                <a:spcPct val="150000"/>
              </a:lnSpc>
              <a:buFont typeface="Wingdings" panose="05000000000000000000" pitchFamily="2" charset="2"/>
              <a:buChar char="Ø"/>
            </a:pPr>
            <a:endParaRPr lang="en-IN" sz="2400" kern="1200" dirty="0"/>
          </a:p>
          <a:p>
            <a:pPr>
              <a:lnSpc>
                <a:spcPct val="150000"/>
              </a:lnSpc>
              <a:buFont typeface="Wingdings" panose="05000000000000000000" pitchFamily="2" charset="2"/>
              <a:buChar char="Ø"/>
            </a:pPr>
            <a:endParaRPr lang="en-IN" sz="2400" kern="12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41" name="Title 1"/>
          <p:cNvSpPr>
            <a:spLocks noGrp="1"/>
          </p:cNvSpPr>
          <p:nvPr>
            <p:ph type="title"/>
          </p:nvPr>
        </p:nvSpPr>
        <p:spPr/>
        <p:txBody>
          <a:bodyPr/>
          <a:lstStyle/>
          <a:p>
            <a:r>
              <a:rPr lang="en-US" altLang="en-US" dirty="0"/>
              <a:t>Other Primary File Organizations</a:t>
            </a:r>
          </a:p>
        </p:txBody>
      </p:sp>
      <p:sp>
        <p:nvSpPr>
          <p:cNvPr id="1050542" name="Content Placeholder 2"/>
          <p:cNvSpPr>
            <a:spLocks noGrp="1"/>
          </p:cNvSpPr>
          <p:nvPr>
            <p:ph idx="1"/>
          </p:nvPr>
        </p:nvSpPr>
        <p:spPr/>
        <p:txBody>
          <a:bodyPr/>
          <a:lstStyle/>
          <a:p>
            <a:pPr marL="342900" indent="-342900">
              <a:buFont typeface="Arial" panose="020B0604020202020204" pitchFamily="34" charset="0"/>
              <a:buChar char="•"/>
            </a:pPr>
            <a:r>
              <a:rPr lang="en-US" altLang="en-US" dirty="0"/>
              <a:t>Files of mixed records</a:t>
            </a:r>
          </a:p>
          <a:p>
            <a:pPr lvl="1"/>
            <a:r>
              <a:rPr lang="en-US" altLang="en-US" dirty="0"/>
              <a:t>Relationships implemented by logical field references</a:t>
            </a:r>
          </a:p>
          <a:p>
            <a:pPr lvl="1"/>
            <a:r>
              <a:rPr lang="en-US" altLang="en-US" dirty="0"/>
              <a:t>Physical clustering</a:t>
            </a:r>
          </a:p>
          <a:p>
            <a:pPr marL="342900" indent="-342900">
              <a:buFont typeface="Arial" panose="020B0604020202020204" pitchFamily="34" charset="0"/>
              <a:buChar char="•"/>
            </a:pPr>
            <a:r>
              <a:rPr lang="en-US" altLang="en-US" dirty="0"/>
              <a:t>B-tree data structure</a:t>
            </a:r>
          </a:p>
          <a:p>
            <a:pPr marL="342900" indent="-342900">
              <a:buFont typeface="Arial" panose="020B0604020202020204" pitchFamily="34" charset="0"/>
              <a:buChar char="•"/>
            </a:pPr>
            <a:r>
              <a:rPr lang="en-US" altLang="en-US" dirty="0"/>
              <a:t>Column-based data storage</a:t>
            </a:r>
          </a:p>
        </p:txBody>
      </p:sp>
      <p:sp>
        <p:nvSpPr>
          <p:cNvPr id="1050543"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44" name="Title 1"/>
          <p:cNvSpPr>
            <a:spLocks noGrp="1"/>
          </p:cNvSpPr>
          <p:nvPr>
            <p:ph type="title"/>
          </p:nvPr>
        </p:nvSpPr>
        <p:spPr/>
        <p:txBody>
          <a:bodyPr/>
          <a:lstStyle/>
          <a:p>
            <a:r>
              <a:rPr lang="en-US" altLang="en-US" dirty="0"/>
              <a:t>Parallelizing Disk Access Using RAID Technology</a:t>
            </a:r>
          </a:p>
        </p:txBody>
      </p:sp>
      <p:sp>
        <p:nvSpPr>
          <p:cNvPr id="1050545" name="Content Placeholder 2"/>
          <p:cNvSpPr>
            <a:spLocks noGrp="1"/>
          </p:cNvSpPr>
          <p:nvPr>
            <p:ph idx="1"/>
          </p:nvPr>
        </p:nvSpPr>
        <p:spPr/>
        <p:txBody>
          <a:bodyPr/>
          <a:lstStyle/>
          <a:p>
            <a:pPr marL="342900" indent="-342900">
              <a:buFont typeface="Arial" panose="020B0604020202020204" pitchFamily="34" charset="0"/>
              <a:buChar char="•"/>
            </a:pPr>
            <a:r>
              <a:rPr lang="en-US" altLang="en-US" dirty="0"/>
              <a:t>Redundant arrays of independent disks (RAID)</a:t>
            </a:r>
          </a:p>
          <a:p>
            <a:pPr lvl="1"/>
            <a:r>
              <a:rPr lang="en-US" altLang="en-US" dirty="0"/>
              <a:t>Goal: improve disk speed and access time</a:t>
            </a:r>
          </a:p>
          <a:p>
            <a:pPr marL="342900" indent="-342900">
              <a:buFont typeface="Arial" panose="020B0604020202020204" pitchFamily="34" charset="0"/>
              <a:buChar char="•"/>
            </a:pPr>
            <a:r>
              <a:rPr lang="en-US" altLang="en-US" dirty="0"/>
              <a:t>Set of RAID architectures (0 through 6)</a:t>
            </a:r>
          </a:p>
          <a:p>
            <a:pPr marL="342900" indent="-342900">
              <a:buFont typeface="Arial" panose="020B0604020202020204" pitchFamily="34" charset="0"/>
              <a:buChar char="•"/>
            </a:pPr>
            <a:r>
              <a:rPr lang="en-US" altLang="en-US" dirty="0"/>
              <a:t>Data striping</a:t>
            </a:r>
          </a:p>
          <a:p>
            <a:pPr lvl="1"/>
            <a:r>
              <a:rPr lang="en-US" altLang="en-US" dirty="0"/>
              <a:t>Bit-level striping</a:t>
            </a:r>
          </a:p>
          <a:p>
            <a:pPr lvl="1"/>
            <a:r>
              <a:rPr lang="en-US" altLang="en-US" dirty="0"/>
              <a:t>Block-level striping</a:t>
            </a:r>
          </a:p>
          <a:p>
            <a:pPr marL="342900" indent="-342900">
              <a:buFont typeface="Arial" panose="020B0604020202020204" pitchFamily="34" charset="0"/>
              <a:buChar char="•"/>
            </a:pPr>
            <a:r>
              <a:rPr lang="en-US" altLang="en-US" dirty="0"/>
              <a:t>Improving Performance with RAID</a:t>
            </a:r>
          </a:p>
          <a:p>
            <a:pPr lvl="1"/>
            <a:r>
              <a:rPr lang="en-US" altLang="en-US" dirty="0"/>
              <a:t>Data striping achieves higher transfer rates</a:t>
            </a:r>
          </a:p>
        </p:txBody>
      </p:sp>
      <p:sp>
        <p:nvSpPr>
          <p:cNvPr id="1050546"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47" name="Title 1"/>
          <p:cNvSpPr>
            <a:spLocks noGrp="1"/>
          </p:cNvSpPr>
          <p:nvPr>
            <p:ph type="title"/>
          </p:nvPr>
        </p:nvSpPr>
        <p:spPr/>
        <p:txBody>
          <a:bodyPr/>
          <a:lstStyle/>
          <a:p>
            <a:r>
              <a:rPr lang="en-US" altLang="en-US" dirty="0"/>
              <a:t>Parallelizing Disk Access Using RAID Technology (cont’d.)</a:t>
            </a:r>
          </a:p>
        </p:txBody>
      </p:sp>
      <p:sp>
        <p:nvSpPr>
          <p:cNvPr id="1050548" name="Content Placeholder 2"/>
          <p:cNvSpPr>
            <a:spLocks noGrp="1"/>
          </p:cNvSpPr>
          <p:nvPr>
            <p:ph idx="1"/>
          </p:nvPr>
        </p:nvSpPr>
        <p:spPr/>
        <p:txBody>
          <a:bodyPr/>
          <a:lstStyle/>
          <a:p>
            <a:pPr marL="342900" indent="-342900">
              <a:buFont typeface="Arial" panose="020B0604020202020204" pitchFamily="34" charset="0"/>
              <a:buChar char="•"/>
            </a:pPr>
            <a:r>
              <a:rPr lang="en-US" altLang="en-US" dirty="0"/>
              <a:t>Improving reliability with RAID</a:t>
            </a:r>
          </a:p>
          <a:p>
            <a:pPr lvl="1"/>
            <a:r>
              <a:rPr lang="en-US" altLang="en-US" dirty="0"/>
              <a:t>Redundancy techniques: mirroring and shadowing</a:t>
            </a:r>
          </a:p>
          <a:p>
            <a:pPr marL="342900" indent="-342900">
              <a:buFont typeface="Arial" panose="020B0604020202020204" pitchFamily="34" charset="0"/>
              <a:buChar char="•"/>
            </a:pPr>
            <a:r>
              <a:rPr lang="en-US" altLang="en-US" dirty="0"/>
              <a:t>RAID organizations and levels</a:t>
            </a:r>
          </a:p>
          <a:p>
            <a:pPr lvl="1"/>
            <a:r>
              <a:rPr lang="en-US" altLang="en-US" dirty="0"/>
              <a:t>Level 0</a:t>
            </a:r>
          </a:p>
          <a:p>
            <a:pPr lvl="2"/>
            <a:r>
              <a:rPr lang="en-US" altLang="en-US" dirty="0"/>
              <a:t>Data striping, no redundant data</a:t>
            </a:r>
          </a:p>
          <a:p>
            <a:pPr lvl="2"/>
            <a:r>
              <a:rPr lang="en-US" altLang="en-US" dirty="0"/>
              <a:t>Spits data evenly across two or more disks</a:t>
            </a:r>
          </a:p>
          <a:p>
            <a:pPr lvl="1"/>
            <a:r>
              <a:rPr lang="en-US" altLang="en-US" dirty="0"/>
              <a:t>Level 1</a:t>
            </a:r>
          </a:p>
          <a:p>
            <a:pPr lvl="2"/>
            <a:r>
              <a:rPr lang="en-US" altLang="en-US" dirty="0"/>
              <a:t>Uses mirrored disks</a:t>
            </a:r>
          </a:p>
          <a:p>
            <a:pPr lvl="1"/>
            <a:endParaRPr lang="en-US" altLang="en-US" dirty="0"/>
          </a:p>
        </p:txBody>
      </p:sp>
      <p:sp>
        <p:nvSpPr>
          <p:cNvPr id="1050549"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50" name="Title 1"/>
          <p:cNvSpPr>
            <a:spLocks noGrp="1"/>
          </p:cNvSpPr>
          <p:nvPr>
            <p:ph type="title"/>
          </p:nvPr>
        </p:nvSpPr>
        <p:spPr/>
        <p:txBody>
          <a:bodyPr/>
          <a:lstStyle/>
          <a:p>
            <a:r>
              <a:rPr lang="en-US" altLang="en-US" dirty="0"/>
              <a:t>Parallelizing Disk Access Using RAID Technology (cont’d.)</a:t>
            </a:r>
          </a:p>
        </p:txBody>
      </p:sp>
      <p:sp>
        <p:nvSpPr>
          <p:cNvPr id="1050551" name="Content Placeholder 2"/>
          <p:cNvSpPr>
            <a:spLocks noGrp="1"/>
          </p:cNvSpPr>
          <p:nvPr>
            <p:ph idx="1"/>
          </p:nvPr>
        </p:nvSpPr>
        <p:spPr/>
        <p:txBody>
          <a:bodyPr/>
          <a:lstStyle/>
          <a:p>
            <a:r>
              <a:rPr lang="en-US" altLang="en-US" dirty="0"/>
              <a:t>RAID organizations and levels (cont’d.)</a:t>
            </a:r>
          </a:p>
          <a:p>
            <a:pPr lvl="1"/>
            <a:r>
              <a:rPr lang="en-US" altLang="en-US" dirty="0"/>
              <a:t>Level 2</a:t>
            </a:r>
          </a:p>
          <a:p>
            <a:pPr lvl="2"/>
            <a:r>
              <a:rPr lang="en-US" altLang="en-US" dirty="0"/>
              <a:t>Hamming codes for memory-style redundancy</a:t>
            </a:r>
          </a:p>
          <a:p>
            <a:pPr lvl="2"/>
            <a:r>
              <a:rPr lang="en-US" altLang="en-US" dirty="0"/>
              <a:t>Error detection and correction</a:t>
            </a:r>
          </a:p>
          <a:p>
            <a:pPr lvl="1"/>
            <a:r>
              <a:rPr lang="en-US" altLang="en-US" dirty="0"/>
              <a:t>Level 3</a:t>
            </a:r>
          </a:p>
          <a:p>
            <a:pPr lvl="2"/>
            <a:r>
              <a:rPr lang="en-US" altLang="en-US" dirty="0"/>
              <a:t>Single parity disk relying on disk controller</a:t>
            </a:r>
          </a:p>
          <a:p>
            <a:pPr lvl="1"/>
            <a:r>
              <a:rPr lang="en-US" altLang="en-US" dirty="0"/>
              <a:t>Levels 4 and 5</a:t>
            </a:r>
          </a:p>
          <a:p>
            <a:pPr lvl="2"/>
            <a:r>
              <a:rPr lang="en-US" altLang="en-US" dirty="0"/>
              <a:t>Block-level data striping</a:t>
            </a:r>
          </a:p>
          <a:p>
            <a:pPr lvl="2"/>
            <a:r>
              <a:rPr lang="en-US" altLang="en-US" dirty="0"/>
              <a:t>Data distribution across all disks (level 5)</a:t>
            </a:r>
          </a:p>
          <a:p>
            <a:pPr lvl="1"/>
            <a:endParaRPr lang="en-US" altLang="en-US" dirty="0"/>
          </a:p>
        </p:txBody>
      </p:sp>
      <p:sp>
        <p:nvSpPr>
          <p:cNvPr id="1050552"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53" name="Title 1"/>
          <p:cNvSpPr>
            <a:spLocks noGrp="1"/>
          </p:cNvSpPr>
          <p:nvPr>
            <p:ph type="title"/>
          </p:nvPr>
        </p:nvSpPr>
        <p:spPr/>
        <p:txBody>
          <a:bodyPr/>
          <a:lstStyle/>
          <a:p>
            <a:r>
              <a:rPr lang="en-US" altLang="en-US" dirty="0"/>
              <a:t>Parallelizing Disk Access Using RAID Technology (cont’d.)</a:t>
            </a:r>
          </a:p>
        </p:txBody>
      </p:sp>
      <p:sp>
        <p:nvSpPr>
          <p:cNvPr id="1050554" name="Content Placeholder 2"/>
          <p:cNvSpPr>
            <a:spLocks noGrp="1"/>
          </p:cNvSpPr>
          <p:nvPr>
            <p:ph idx="1"/>
          </p:nvPr>
        </p:nvSpPr>
        <p:spPr/>
        <p:txBody>
          <a:bodyPr/>
          <a:lstStyle/>
          <a:p>
            <a:pPr marL="342900" indent="-342900">
              <a:buFont typeface="Arial" panose="020B0604020202020204" pitchFamily="34" charset="0"/>
              <a:buChar char="•"/>
            </a:pPr>
            <a:r>
              <a:rPr lang="en-US" altLang="en-US" dirty="0"/>
              <a:t>RAID organizations and levels (cont’d.)</a:t>
            </a:r>
          </a:p>
          <a:p>
            <a:pPr lvl="1"/>
            <a:r>
              <a:rPr lang="en-US" altLang="en-US" dirty="0"/>
              <a:t>Level 6</a:t>
            </a:r>
          </a:p>
          <a:p>
            <a:pPr lvl="2"/>
            <a:r>
              <a:rPr lang="en-US" altLang="en-US" dirty="0"/>
              <a:t>Applies P+Q redundancy scheme</a:t>
            </a:r>
          </a:p>
          <a:p>
            <a:pPr lvl="2"/>
            <a:r>
              <a:rPr lang="en-US" altLang="en-US" dirty="0"/>
              <a:t>Protects against up to two disk failures by using just two redundant disks</a:t>
            </a:r>
          </a:p>
          <a:p>
            <a:pPr marL="342900" indent="-342900">
              <a:buFont typeface="Arial" panose="020B0604020202020204" pitchFamily="34" charset="0"/>
              <a:buChar char="•"/>
            </a:pPr>
            <a:r>
              <a:rPr lang="en-US" altLang="en-US" dirty="0"/>
              <a:t>Rebuilding easiest for RAID level 1</a:t>
            </a:r>
          </a:p>
          <a:p>
            <a:pPr lvl="1"/>
            <a:r>
              <a:rPr lang="en-US" altLang="en-US" dirty="0"/>
              <a:t>Other levels require reconstruction by reading multiple disks</a:t>
            </a:r>
          </a:p>
          <a:p>
            <a:pPr marL="342900" indent="-342900">
              <a:buFont typeface="Arial" panose="020B0604020202020204" pitchFamily="34" charset="0"/>
              <a:buChar char="•"/>
            </a:pPr>
            <a:r>
              <a:rPr lang="en-US" altLang="en-US" dirty="0"/>
              <a:t>RAID levels 3 and 5 preferred for large volume storage</a:t>
            </a:r>
          </a:p>
          <a:p>
            <a:endParaRPr lang="en-US" altLang="en-US" dirty="0"/>
          </a:p>
          <a:p>
            <a:r>
              <a:rPr lang="en-GB" dirty="0">
                <a:hlinkClick r:id="rId2"/>
              </a:rPr>
              <a:t>What is RAID? RAID 0, RAID 1, RAID 4, RAID 5, RAID 6, Nested RAID 10 Explained - YouTube</a:t>
            </a:r>
            <a:endParaRPr lang="en-US" altLang="en-US" dirty="0"/>
          </a:p>
        </p:txBody>
      </p:sp>
      <p:sp>
        <p:nvSpPr>
          <p:cNvPr id="1050555"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56" name="Title 1"/>
          <p:cNvSpPr>
            <a:spLocks noGrp="1"/>
          </p:cNvSpPr>
          <p:nvPr>
            <p:ph type="title"/>
          </p:nvPr>
        </p:nvSpPr>
        <p:spPr/>
        <p:txBody>
          <a:bodyPr/>
          <a:lstStyle/>
          <a:p>
            <a:r>
              <a:rPr lang="en-US" altLang="en-US" dirty="0"/>
              <a:t>RAID Levels</a:t>
            </a:r>
          </a:p>
        </p:txBody>
      </p:sp>
      <p:pic>
        <p:nvPicPr>
          <p:cNvPr id="2097361" name="Picture 3"/>
          <p:cNvPicPr>
            <a:picLocks noChangeAspect="1"/>
          </p:cNvPicPr>
          <p:nvPr/>
        </p:nvPicPr>
        <p:blipFill>
          <a:blip r:embed="rId2"/>
          <a:srcRect/>
          <a:stretch>
            <a:fillRect/>
          </a:stretch>
        </p:blipFill>
        <p:spPr bwMode="auto">
          <a:xfrm>
            <a:off x="3276600" y="1806575"/>
            <a:ext cx="4533900" cy="3657600"/>
          </a:xfrm>
          <a:prstGeom prst="rect">
            <a:avLst/>
          </a:prstGeom>
          <a:noFill/>
          <a:ln>
            <a:noFill/>
          </a:ln>
        </p:spPr>
      </p:pic>
      <p:sp>
        <p:nvSpPr>
          <p:cNvPr id="1050557" name="TextBox 2"/>
          <p:cNvSpPr txBox="1">
            <a:spLocks noChangeArrowheads="1"/>
          </p:cNvSpPr>
          <p:nvPr/>
        </p:nvSpPr>
        <p:spPr bwMode="auto">
          <a:xfrm>
            <a:off x="2247900" y="5640388"/>
            <a:ext cx="7696200" cy="584200"/>
          </a:xfrm>
          <a:prstGeom prst="rect">
            <a:avLst/>
          </a:prstGeom>
          <a:noFill/>
          <a:ln>
            <a:noFill/>
          </a:ln>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600" dirty="0">
                <a:solidFill>
                  <a:schemeClr val="tx1"/>
                </a:solidFill>
              </a:rPr>
              <a:t>Figure 16.14 Some popular levels of RAID (a) RAID level 1: Mirroring of data on two disks (b) RAID level 5: Striping of data with distributed parity across four disks</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58" name="Title 1"/>
          <p:cNvSpPr>
            <a:spLocks noGrp="1"/>
          </p:cNvSpPr>
          <p:nvPr>
            <p:ph type="title"/>
          </p:nvPr>
        </p:nvSpPr>
        <p:spPr/>
        <p:txBody>
          <a:bodyPr/>
          <a:lstStyle/>
          <a:p>
            <a:r>
              <a:rPr lang="en-US" altLang="en-US" dirty="0"/>
              <a:t> Modern Storage Architectures</a:t>
            </a:r>
          </a:p>
        </p:txBody>
      </p:sp>
      <p:sp>
        <p:nvSpPr>
          <p:cNvPr id="1050559" name="Content Placeholder 2"/>
          <p:cNvSpPr>
            <a:spLocks noGrp="1"/>
          </p:cNvSpPr>
          <p:nvPr>
            <p:ph idx="1"/>
          </p:nvPr>
        </p:nvSpPr>
        <p:spPr/>
        <p:txBody>
          <a:bodyPr/>
          <a:lstStyle/>
          <a:p>
            <a:pPr marL="342900" indent="-342900">
              <a:buFont typeface="Arial" panose="020B0604020202020204" pitchFamily="34" charset="0"/>
              <a:buChar char="•"/>
            </a:pPr>
            <a:r>
              <a:rPr lang="en-US" altLang="en-US" dirty="0"/>
              <a:t>Storage area networks</a:t>
            </a:r>
          </a:p>
          <a:p>
            <a:pPr lvl="1"/>
            <a:r>
              <a:rPr lang="en-US" altLang="en-US" dirty="0"/>
              <a:t>Online storage peripherals configured as nodes on high-speed network</a:t>
            </a:r>
          </a:p>
          <a:p>
            <a:pPr marL="342900" indent="-342900">
              <a:buFont typeface="Arial" panose="020B0604020202020204" pitchFamily="34" charset="0"/>
              <a:buChar char="•"/>
            </a:pPr>
            <a:r>
              <a:rPr lang="en-US" altLang="en-US" dirty="0"/>
              <a:t>Network-attached storage</a:t>
            </a:r>
          </a:p>
          <a:p>
            <a:pPr lvl="1"/>
            <a:r>
              <a:rPr lang="en-US" altLang="en-US" dirty="0"/>
              <a:t>Servers used for file sharing</a:t>
            </a:r>
          </a:p>
          <a:p>
            <a:pPr lvl="1"/>
            <a:r>
              <a:rPr lang="en-US" altLang="en-US" dirty="0"/>
              <a:t>High degree of scalability, reliability, flexibility, performance</a:t>
            </a:r>
          </a:p>
          <a:p>
            <a:pPr marL="342900" indent="-342900">
              <a:buFont typeface="Arial" panose="020B0604020202020204" pitchFamily="34" charset="0"/>
              <a:buChar char="•"/>
            </a:pPr>
            <a:r>
              <a:rPr lang="en-US" altLang="en-US" dirty="0"/>
              <a:t>iSCSI</a:t>
            </a:r>
          </a:p>
          <a:p>
            <a:pPr lvl="1"/>
            <a:r>
              <a:rPr lang="en-US" altLang="en-US" dirty="0"/>
              <a:t>Clients send SCSI commands to SCSI storage devices on remote channels</a:t>
            </a:r>
          </a:p>
        </p:txBody>
      </p:sp>
      <p:sp>
        <p:nvSpPr>
          <p:cNvPr id="1050560"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61" name="Title 1"/>
          <p:cNvSpPr>
            <a:spLocks noGrp="1"/>
          </p:cNvSpPr>
          <p:nvPr>
            <p:ph type="title"/>
          </p:nvPr>
        </p:nvSpPr>
        <p:spPr/>
        <p:txBody>
          <a:bodyPr/>
          <a:lstStyle/>
          <a:p>
            <a:r>
              <a:rPr lang="en-US" altLang="en-US" dirty="0"/>
              <a:t>Modern Storage Architectures (cont’d.)</a:t>
            </a:r>
          </a:p>
        </p:txBody>
      </p:sp>
      <p:sp>
        <p:nvSpPr>
          <p:cNvPr id="1050562" name="Content Placeholder 2"/>
          <p:cNvSpPr>
            <a:spLocks noGrp="1"/>
          </p:cNvSpPr>
          <p:nvPr>
            <p:ph idx="1"/>
          </p:nvPr>
        </p:nvSpPr>
        <p:spPr/>
        <p:txBody>
          <a:bodyPr/>
          <a:lstStyle/>
          <a:p>
            <a:pPr marL="342900" indent="-342900">
              <a:buFont typeface="Arial" panose="020B0604020202020204" pitchFamily="34" charset="0"/>
              <a:buChar char="•"/>
            </a:pPr>
            <a:r>
              <a:rPr lang="en-US" altLang="en-US" dirty="0"/>
              <a:t>Fibre Channel over IP (FCIP)</a:t>
            </a:r>
          </a:p>
          <a:p>
            <a:pPr lvl="1"/>
            <a:r>
              <a:rPr lang="en-US" altLang="en-US" dirty="0"/>
              <a:t>Fibre Channel control codes and data translated into IP packets</a:t>
            </a:r>
          </a:p>
          <a:p>
            <a:pPr lvl="1"/>
            <a:r>
              <a:rPr lang="en-US" altLang="en-US" dirty="0"/>
              <a:t>Transmitted between geographically distant Fibre Channel SANs</a:t>
            </a:r>
          </a:p>
          <a:p>
            <a:pPr marL="342900" indent="-342900">
              <a:buFont typeface="Arial" panose="020B0604020202020204" pitchFamily="34" charset="0"/>
              <a:buChar char="•"/>
            </a:pPr>
            <a:r>
              <a:rPr lang="en-US" altLang="en-US" dirty="0"/>
              <a:t>Fibre Channel over Ethernet (FCoE)</a:t>
            </a:r>
          </a:p>
          <a:p>
            <a:pPr lvl="1"/>
            <a:r>
              <a:rPr lang="en-US" altLang="en-US" dirty="0"/>
              <a:t>Similar to iSCSI without the IP</a:t>
            </a:r>
          </a:p>
        </p:txBody>
      </p:sp>
      <p:sp>
        <p:nvSpPr>
          <p:cNvPr id="1050563"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64" name="Title 1"/>
          <p:cNvSpPr>
            <a:spLocks noGrp="1"/>
          </p:cNvSpPr>
          <p:nvPr>
            <p:ph type="title"/>
          </p:nvPr>
        </p:nvSpPr>
        <p:spPr/>
        <p:txBody>
          <a:bodyPr/>
          <a:lstStyle/>
          <a:p>
            <a:r>
              <a:rPr lang="en-US" altLang="en-US" dirty="0"/>
              <a:t>Modern Storage Architectures (cont’d.)</a:t>
            </a:r>
          </a:p>
        </p:txBody>
      </p:sp>
      <p:sp>
        <p:nvSpPr>
          <p:cNvPr id="1050565" name="Content Placeholder 2"/>
          <p:cNvSpPr>
            <a:spLocks noGrp="1"/>
          </p:cNvSpPr>
          <p:nvPr>
            <p:ph idx="1"/>
          </p:nvPr>
        </p:nvSpPr>
        <p:spPr/>
        <p:txBody>
          <a:bodyPr/>
          <a:lstStyle/>
          <a:p>
            <a:pPr marL="342900" indent="-342900">
              <a:buFont typeface="Arial" panose="020B0604020202020204" pitchFamily="34" charset="0"/>
              <a:buChar char="•"/>
            </a:pPr>
            <a:r>
              <a:rPr lang="en-US" altLang="en-US" dirty="0"/>
              <a:t>Automated storage tiering</a:t>
            </a:r>
          </a:p>
          <a:p>
            <a:pPr lvl="1"/>
            <a:r>
              <a:rPr lang="en-US" altLang="en-US" dirty="0"/>
              <a:t>Automatically moves data between different storage types depending on need</a:t>
            </a:r>
          </a:p>
          <a:p>
            <a:pPr lvl="2"/>
            <a:r>
              <a:rPr lang="en-US" altLang="en-US" dirty="0"/>
              <a:t>Frequently-used data moved to solid-state drives</a:t>
            </a:r>
          </a:p>
          <a:p>
            <a:pPr marL="342900" indent="-342900">
              <a:buFont typeface="Arial" panose="020B0604020202020204" pitchFamily="34" charset="0"/>
              <a:buChar char="•"/>
            </a:pPr>
            <a:r>
              <a:rPr lang="en-US" altLang="en-US" dirty="0"/>
              <a:t>Object-based storage</a:t>
            </a:r>
          </a:p>
          <a:p>
            <a:pPr lvl="1"/>
            <a:r>
              <a:rPr lang="en-US" altLang="en-US" dirty="0"/>
              <a:t>Data managed in form of objects rather than files made of blocks</a:t>
            </a:r>
          </a:p>
          <a:p>
            <a:pPr lvl="1"/>
            <a:r>
              <a:rPr lang="en-US" altLang="en-US" dirty="0"/>
              <a:t>Objects carry metadata and global identifier</a:t>
            </a:r>
          </a:p>
          <a:p>
            <a:pPr lvl="1"/>
            <a:r>
              <a:rPr lang="en-US" altLang="en-US" dirty="0"/>
              <a:t>Ideally suited for scalable storage of unstructured data</a:t>
            </a:r>
          </a:p>
        </p:txBody>
      </p:sp>
      <p:sp>
        <p:nvSpPr>
          <p:cNvPr id="1050566"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67" name="Title 1"/>
          <p:cNvSpPr>
            <a:spLocks noGrp="1"/>
          </p:cNvSpPr>
          <p:nvPr>
            <p:ph type="title"/>
          </p:nvPr>
        </p:nvSpPr>
        <p:spPr/>
        <p:txBody>
          <a:bodyPr/>
          <a:lstStyle/>
          <a:p>
            <a:r>
              <a:rPr lang="en-US" altLang="en-US" dirty="0"/>
              <a:t> Summary</a:t>
            </a:r>
          </a:p>
        </p:txBody>
      </p:sp>
      <p:sp>
        <p:nvSpPr>
          <p:cNvPr id="1050568" name="Content Placeholder 2"/>
          <p:cNvSpPr>
            <a:spLocks noGrp="1"/>
          </p:cNvSpPr>
          <p:nvPr>
            <p:ph idx="1"/>
          </p:nvPr>
        </p:nvSpPr>
        <p:spPr/>
        <p:txBody>
          <a:bodyPr/>
          <a:lstStyle/>
          <a:p>
            <a:pPr marL="342900" indent="-342900">
              <a:buFont typeface="Arial" panose="020B0604020202020204" pitchFamily="34" charset="0"/>
              <a:buChar char="•"/>
            </a:pPr>
            <a:r>
              <a:rPr lang="en-US" altLang="en-US" dirty="0"/>
              <a:t>Magnetic disks</a:t>
            </a:r>
          </a:p>
          <a:p>
            <a:pPr lvl="1"/>
            <a:r>
              <a:rPr lang="en-US" altLang="en-US" dirty="0"/>
              <a:t>Accessing a disk block is expensive</a:t>
            </a:r>
          </a:p>
          <a:p>
            <a:pPr marL="342900" indent="-342900">
              <a:buFont typeface="Arial" panose="020B0604020202020204" pitchFamily="34" charset="0"/>
              <a:buChar char="•"/>
            </a:pPr>
            <a:r>
              <a:rPr lang="en-US" altLang="en-US" dirty="0"/>
              <a:t>Commands for accessing file records</a:t>
            </a:r>
          </a:p>
          <a:p>
            <a:pPr marL="342900" indent="-342900">
              <a:buFont typeface="Arial" panose="020B0604020202020204" pitchFamily="34" charset="0"/>
              <a:buChar char="•"/>
            </a:pPr>
            <a:r>
              <a:rPr lang="en-US" altLang="en-US" dirty="0"/>
              <a:t>File organizations: unordered, ordered, hashed</a:t>
            </a:r>
          </a:p>
          <a:p>
            <a:pPr marL="342900" indent="-342900">
              <a:buFont typeface="Arial" panose="020B0604020202020204" pitchFamily="34" charset="0"/>
              <a:buChar char="•"/>
            </a:pPr>
            <a:r>
              <a:rPr lang="en-US" altLang="en-US" dirty="0"/>
              <a:t>RAID</a:t>
            </a:r>
          </a:p>
          <a:p>
            <a:pPr marL="342900" indent="-342900">
              <a:buFont typeface="Arial" panose="020B0604020202020204" pitchFamily="34" charset="0"/>
              <a:buChar char="•"/>
            </a:pPr>
            <a:r>
              <a:rPr lang="en-US" altLang="en-US" dirty="0"/>
              <a:t>Modern storage trends</a:t>
            </a:r>
          </a:p>
        </p:txBody>
      </p:sp>
      <p:sp>
        <p:nvSpPr>
          <p:cNvPr id="1050569"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33" name="Content Placeholder 1"/>
          <p:cNvSpPr>
            <a:spLocks noGrp="1"/>
          </p:cNvSpPr>
          <p:nvPr>
            <p:ph sz="quarter" idx="10"/>
          </p:nvPr>
        </p:nvSpPr>
        <p:spPr/>
        <p:txBody>
          <a:bodyPr/>
          <a:lstStyle/>
          <a:p>
            <a:r>
              <a:rPr lang="en-US" b="1" dirty="0"/>
              <a:t>3NF (Third Normal Form)</a:t>
            </a:r>
          </a:p>
        </p:txBody>
      </p:sp>
      <p:sp>
        <p:nvSpPr>
          <p:cNvPr id="1050234" name="Content Placeholder 2"/>
          <p:cNvSpPr>
            <a:spLocks noGrp="1"/>
          </p:cNvSpPr>
          <p:nvPr>
            <p:ph idx="1"/>
          </p:nvPr>
        </p:nvSpPr>
        <p:spPr/>
        <p:txBody>
          <a:bodyPr/>
          <a:lstStyle/>
          <a:p>
            <a:r>
              <a:rPr lang="en-US" sz="2800" b="1" dirty="0">
                <a:solidFill>
                  <a:srgbClr val="C00000"/>
                </a:solidFill>
                <a:latin typeface="Arial" panose="020B0604020202020204" pitchFamily="34" charset="0"/>
              </a:rPr>
              <a:t>General Definition of 3NF</a:t>
            </a:r>
          </a:p>
          <a:p>
            <a:r>
              <a:rPr lang="en-US" altLang="en-US" sz="2800" dirty="0">
                <a:latin typeface="Times New Roman" panose="02020603050405020304" pitchFamily="18" charset="0"/>
                <a:cs typeface="Times New Roman" panose="02020603050405020304" pitchFamily="18" charset="0"/>
              </a:rPr>
              <a:t>A given relation R is in 3NF, if for every FD  X </a:t>
            </a:r>
            <a:r>
              <a:rPr lang="en-US"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800" dirty="0">
                <a:latin typeface="Times New Roman" panose="02020603050405020304" pitchFamily="18" charset="0"/>
                <a:cs typeface="Times New Roman" panose="02020603050405020304" pitchFamily="18" charset="0"/>
              </a:rPr>
              <a:t> Y in F</a:t>
            </a:r>
            <a:r>
              <a:rPr lang="en-US" altLang="en-US" sz="2800" baseline="30000" dirty="0">
                <a:latin typeface="Times New Roman" panose="02020603050405020304" pitchFamily="18" charset="0"/>
                <a:cs typeface="Times New Roman" panose="02020603050405020304" pitchFamily="18" charset="0"/>
              </a:rPr>
              <a:t>+</a:t>
            </a:r>
            <a:r>
              <a:rPr lang="en-US" altLang="en-US" sz="2800" dirty="0">
                <a:latin typeface="Times New Roman" panose="02020603050405020304" pitchFamily="18" charset="0"/>
                <a:cs typeface="Times New Roman" panose="02020603050405020304" pitchFamily="18" charset="0"/>
              </a:rPr>
              <a:t>, </a:t>
            </a:r>
          </a:p>
          <a:p>
            <a:pPr marL="457200" lvl="1" indent="0">
              <a:buNone/>
            </a:pPr>
            <a:r>
              <a:rPr lang="en-US" altLang="en-US" sz="2800" dirty="0">
                <a:latin typeface="Times New Roman" panose="02020603050405020304" pitchFamily="18" charset="0"/>
                <a:cs typeface="Times New Roman" panose="02020603050405020304" pitchFamily="18" charset="0"/>
              </a:rPr>
              <a:t>(</a:t>
            </a:r>
            <a:r>
              <a:rPr lang="en-US" altLang="en-US" sz="2800" dirty="0" err="1">
                <a:latin typeface="Times New Roman" panose="02020603050405020304" pitchFamily="18" charset="0"/>
                <a:cs typeface="Times New Roman" panose="02020603050405020304" pitchFamily="18" charset="0"/>
              </a:rPr>
              <a:t>i</a:t>
            </a:r>
            <a:r>
              <a:rPr lang="en-US" altLang="en-US" sz="2800" dirty="0">
                <a:latin typeface="Times New Roman" panose="02020603050405020304" pitchFamily="18" charset="0"/>
                <a:cs typeface="Times New Roman" panose="02020603050405020304" pitchFamily="18" charset="0"/>
              </a:rPr>
              <a:t>)  Y </a:t>
            </a:r>
            <a:r>
              <a:rPr lang="en-US"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800" dirty="0">
                <a:latin typeface="Times New Roman" panose="02020603050405020304" pitchFamily="18" charset="0"/>
                <a:cs typeface="Times New Roman" panose="02020603050405020304" pitchFamily="18" charset="0"/>
              </a:rPr>
              <a:t> X (trivial); </a:t>
            </a:r>
            <a:r>
              <a:rPr lang="en-US" altLang="en-US" sz="2800" b="1" dirty="0">
                <a:latin typeface="Times New Roman" panose="02020603050405020304" pitchFamily="18" charset="0"/>
                <a:cs typeface="Times New Roman" panose="02020603050405020304" pitchFamily="18" charset="0"/>
              </a:rPr>
              <a:t>or</a:t>
            </a:r>
            <a:r>
              <a:rPr lang="en-US" altLang="en-US" sz="2800" dirty="0">
                <a:latin typeface="Times New Roman" panose="02020603050405020304" pitchFamily="18" charset="0"/>
                <a:cs typeface="Times New Roman" panose="02020603050405020304" pitchFamily="18" charset="0"/>
              </a:rPr>
              <a:t> </a:t>
            </a:r>
          </a:p>
          <a:p>
            <a:pPr marL="457200" lvl="1" indent="0">
              <a:buNone/>
            </a:pPr>
            <a:r>
              <a:rPr lang="en-US" altLang="en-US" sz="2800" dirty="0">
                <a:latin typeface="Times New Roman" panose="02020603050405020304" pitchFamily="18" charset="0"/>
                <a:cs typeface="Times New Roman" panose="02020603050405020304" pitchFamily="18" charset="0"/>
              </a:rPr>
              <a:t>(ii) each attribute A in Y-X is contained in </a:t>
            </a:r>
            <a:r>
              <a:rPr lang="en-US" altLang="en-US" sz="2800" dirty="0" err="1">
                <a:latin typeface="Times New Roman" panose="02020603050405020304" pitchFamily="18" charset="0"/>
                <a:cs typeface="Times New Roman" panose="02020603050405020304" pitchFamily="18" charset="0"/>
              </a:rPr>
              <a:t>CK</a:t>
            </a:r>
            <a:r>
              <a:rPr lang="en-US" altLang="en-US" sz="2800" dirty="0">
                <a:latin typeface="Times New Roman" panose="02020603050405020304" pitchFamily="18" charset="0"/>
                <a:cs typeface="Times New Roman" panose="02020603050405020304" pitchFamily="18" charset="0"/>
              </a:rPr>
              <a:t> of R i.e. it is prime; </a:t>
            </a:r>
            <a:r>
              <a:rPr lang="en-US" altLang="en-US" sz="2800" b="1" dirty="0">
                <a:latin typeface="Times New Roman" panose="02020603050405020304" pitchFamily="18" charset="0"/>
                <a:cs typeface="Times New Roman" panose="02020603050405020304" pitchFamily="18" charset="0"/>
              </a:rPr>
              <a:t>or </a:t>
            </a:r>
          </a:p>
          <a:p>
            <a:pPr marL="457200" lvl="1" indent="0">
              <a:buNone/>
            </a:pPr>
            <a:r>
              <a:rPr lang="en-US" altLang="en-US" sz="2800" dirty="0">
                <a:latin typeface="Times New Roman" panose="02020603050405020304" pitchFamily="18" charset="0"/>
                <a:cs typeface="Times New Roman" panose="02020603050405020304" pitchFamily="18" charset="0"/>
              </a:rPr>
              <a:t>(iii) X is a super key.</a:t>
            </a:r>
          </a:p>
          <a:p>
            <a:endParaRPr lang="en-US" sz="24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70" name="Content Placeholder 1"/>
          <p:cNvSpPr>
            <a:spLocks noGrp="1"/>
          </p:cNvSpPr>
          <p:nvPr>
            <p:ph sz="quarter" idx="10"/>
          </p:nvPr>
        </p:nvSpPr>
        <p:spPr>
          <a:xfrm>
            <a:off x="106440" y="4648200"/>
            <a:ext cx="12085561" cy="1600200"/>
          </a:xfrm>
        </p:spPr>
        <p:txBody>
          <a:bodyPr/>
          <a:lstStyle/>
          <a:p>
            <a:pPr>
              <a:lnSpc>
                <a:spcPct val="100000"/>
              </a:lnSpc>
            </a:pPr>
            <a:r>
              <a:rPr lang="en-IN" sz="3600" spc="300" dirty="0">
                <a:solidFill>
                  <a:srgbClr val="FF0000"/>
                </a:solidFill>
                <a:effectLst>
                  <a:outerShdw blurRad="38100" dist="38100" dir="2700000" algn="tl">
                    <a:srgbClr val="000000">
                      <a:alpha val="43137"/>
                    </a:srgbClr>
                  </a:outerShdw>
                </a:effectLst>
              </a:rPr>
              <a:t>Contact Session 11: </a:t>
            </a:r>
            <a:r>
              <a:rPr lang="en-GB" sz="3600" dirty="0">
                <a:solidFill>
                  <a:srgbClr val="36178D"/>
                </a:solidFill>
              </a:rPr>
              <a:t>Indexing used in Databases </a:t>
            </a:r>
          </a:p>
          <a:p>
            <a:pPr>
              <a:lnSpc>
                <a:spcPct val="100000"/>
              </a:lnSpc>
            </a:pPr>
            <a:r>
              <a:rPr lang="en-GB" sz="3600" dirty="0">
                <a:solidFill>
                  <a:srgbClr val="36178D"/>
                </a:solidFill>
              </a:rPr>
              <a:t>								&amp; </a:t>
            </a:r>
          </a:p>
          <a:p>
            <a:pPr algn="ctr">
              <a:lnSpc>
                <a:spcPct val="100000"/>
              </a:lnSpc>
            </a:pPr>
            <a:r>
              <a:rPr lang="en-GB" sz="3600" dirty="0">
                <a:solidFill>
                  <a:srgbClr val="36178D"/>
                </a:solidFill>
              </a:rPr>
              <a:t>			    B+ trees </a:t>
            </a:r>
            <a:endParaRPr lang="en-IN" sz="3400" spc="300" dirty="0">
              <a:solidFill>
                <a:srgbClr val="36178D"/>
              </a:solidFill>
              <a:effectLst>
                <a:outerShdw blurRad="38100" dist="38100" dir="2700000" algn="tl">
                  <a:srgbClr val="000000">
                    <a:alpha val="43137"/>
                  </a:srgbClr>
                </a:outerShdw>
              </a:effectLst>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71" name="Content Placeholder 1"/>
          <p:cNvSpPr>
            <a:spLocks noGrp="1"/>
          </p:cNvSpPr>
          <p:nvPr>
            <p:ph sz="quarter" idx="10"/>
          </p:nvPr>
        </p:nvSpPr>
        <p:spPr/>
        <p:txBody>
          <a:bodyPr/>
          <a:lstStyle/>
          <a:p>
            <a:endParaRPr lang="en-US" dirty="0">
              <a:solidFill>
                <a:srgbClr val="4157AD"/>
              </a:solidFill>
              <a:latin typeface="Segoe UI Semibold" panose="020B0702040204020203" pitchFamily="34" charset="0"/>
            </a:endParaRPr>
          </a:p>
          <a:p>
            <a:r>
              <a:rPr lang="en-US" sz="3400" b="1" dirty="0"/>
              <a:t>Recap</a:t>
            </a:r>
          </a:p>
          <a:p>
            <a:endParaRPr lang="en-IN" dirty="0"/>
          </a:p>
        </p:txBody>
      </p:sp>
      <p:sp>
        <p:nvSpPr>
          <p:cNvPr id="1050572" name="Content Placeholder 2"/>
          <p:cNvSpPr>
            <a:spLocks noGrp="1"/>
          </p:cNvSpPr>
          <p:nvPr>
            <p:ph idx="1"/>
          </p:nvPr>
        </p:nvSpPr>
        <p:spPr/>
        <p:txBody>
          <a:bodyPr/>
          <a:lstStyle/>
          <a:p>
            <a:pPr>
              <a:lnSpc>
                <a:spcPct val="150000"/>
              </a:lnSpc>
              <a:buFont typeface="Wingdings" pitchFamily="2" charset="2"/>
              <a:buChar char="Ø"/>
            </a:pPr>
            <a:r>
              <a:rPr lang="en-US" altLang="en-US" sz="2400" dirty="0">
                <a:solidFill>
                  <a:srgbClr val="36178D"/>
                </a:solidFill>
              </a:rPr>
              <a:t>Storage Types and Characteristics</a:t>
            </a:r>
          </a:p>
          <a:p>
            <a:pPr>
              <a:lnSpc>
                <a:spcPct val="150000"/>
              </a:lnSpc>
              <a:buFont typeface="Wingdings" pitchFamily="2" charset="2"/>
              <a:buChar char="Ø"/>
            </a:pPr>
            <a:r>
              <a:rPr lang="en-US" altLang="en-US" sz="2400" dirty="0">
                <a:solidFill>
                  <a:srgbClr val="36178D"/>
                </a:solidFill>
              </a:rPr>
              <a:t>Secondary Storage Devices</a:t>
            </a:r>
          </a:p>
          <a:p>
            <a:pPr>
              <a:lnSpc>
                <a:spcPct val="150000"/>
              </a:lnSpc>
              <a:buFont typeface="Wingdings" pitchFamily="2" charset="2"/>
              <a:buChar char="Ø"/>
            </a:pPr>
            <a:r>
              <a:rPr lang="en-US" altLang="en-US" sz="2400" dirty="0">
                <a:solidFill>
                  <a:srgbClr val="36178D"/>
                </a:solidFill>
              </a:rPr>
              <a:t>Buffering of Blocks</a:t>
            </a:r>
          </a:p>
          <a:p>
            <a:pPr>
              <a:lnSpc>
                <a:spcPct val="150000"/>
              </a:lnSpc>
              <a:buFont typeface="Wingdings" pitchFamily="2" charset="2"/>
              <a:buChar char="Ø"/>
            </a:pPr>
            <a:r>
              <a:rPr lang="en-US" altLang="en-US" sz="2400" dirty="0">
                <a:solidFill>
                  <a:srgbClr val="36178D"/>
                </a:solidFill>
              </a:rPr>
              <a:t>Placing File Records on Disk</a:t>
            </a:r>
          </a:p>
          <a:p>
            <a:pPr>
              <a:lnSpc>
                <a:spcPct val="150000"/>
              </a:lnSpc>
              <a:buFont typeface="Wingdings" pitchFamily="2" charset="2"/>
              <a:buChar char="Ø"/>
            </a:pPr>
            <a:r>
              <a:rPr lang="en-US" altLang="en-US" sz="2400" dirty="0">
                <a:solidFill>
                  <a:srgbClr val="36178D"/>
                </a:solidFill>
              </a:rPr>
              <a:t>Hashing Techniques</a:t>
            </a:r>
          </a:p>
          <a:p>
            <a:pPr>
              <a:lnSpc>
                <a:spcPct val="150000"/>
              </a:lnSpc>
              <a:buFont typeface="Wingdings" pitchFamily="2" charset="2"/>
              <a:buChar char="Ø"/>
            </a:pPr>
            <a:r>
              <a:rPr lang="en-US" altLang="en-US" sz="2400" dirty="0">
                <a:solidFill>
                  <a:srgbClr val="36178D"/>
                </a:solidFill>
              </a:rPr>
              <a:t>Other Primary File Organizations</a:t>
            </a:r>
            <a:endParaRPr lang="en-US" altLang="en-US" sz="2800" b="1" dirty="0">
              <a:solidFill>
                <a:srgbClr val="FF0000"/>
              </a:solidFill>
            </a:endParaRPr>
          </a:p>
          <a:p>
            <a:pPr>
              <a:buNone/>
            </a:pPr>
            <a:r>
              <a:rPr lang="en-US" altLang="en-US" sz="2800" b="1" dirty="0">
                <a:solidFill>
                  <a:srgbClr val="FF0000"/>
                </a:solidFill>
              </a:rPr>
              <a:t>Reference : </a:t>
            </a:r>
            <a:r>
              <a:rPr lang="en-US" altLang="en-US" sz="2400" b="1" dirty="0">
                <a:solidFill>
                  <a:srgbClr val="FF0000"/>
                </a:solidFill>
              </a:rPr>
              <a:t>Chapter 16 - </a:t>
            </a:r>
            <a:r>
              <a:rPr lang="en-US" altLang="en-US" sz="2400" b="1" dirty="0">
                <a:solidFill>
                  <a:srgbClr val="36178D"/>
                </a:solidFill>
              </a:rPr>
              <a:t>Disk Storage, Basic File Structures, Hashing, and 				Modern Storage Architectures </a:t>
            </a:r>
            <a:r>
              <a:rPr lang="en-US" altLang="en-US" sz="2400" dirty="0">
                <a:solidFill>
                  <a:srgbClr val="36178D"/>
                </a:solidFill>
              </a:rPr>
              <a:t>(</a:t>
            </a:r>
            <a:r>
              <a:rPr lang="en-IN" sz="2400" dirty="0" err="1">
                <a:solidFill>
                  <a:srgbClr val="36178D"/>
                </a:solidFill>
              </a:rPr>
              <a:t>Ramez</a:t>
            </a:r>
            <a:r>
              <a:rPr lang="en-IN" sz="2400" dirty="0">
                <a:solidFill>
                  <a:srgbClr val="36178D"/>
                </a:solidFill>
              </a:rPr>
              <a:t> </a:t>
            </a:r>
            <a:r>
              <a:rPr lang="en-IN" sz="2400" dirty="0" err="1">
                <a:solidFill>
                  <a:srgbClr val="36178D"/>
                </a:solidFill>
              </a:rPr>
              <a:t>Elmasri</a:t>
            </a:r>
            <a:r>
              <a:rPr lang="en-IN" sz="2400" dirty="0">
                <a:solidFill>
                  <a:srgbClr val="36178D"/>
                </a:solidFill>
              </a:rPr>
              <a:t> &amp; </a:t>
            </a:r>
            <a:r>
              <a:rPr lang="en-IN" sz="2400" dirty="0" err="1">
                <a:solidFill>
                  <a:srgbClr val="36178D"/>
                </a:solidFill>
              </a:rPr>
              <a:t>Shamkant</a:t>
            </a:r>
            <a:r>
              <a:rPr lang="en-IN" sz="2400" dirty="0">
                <a:solidFill>
                  <a:srgbClr val="36178D"/>
                </a:solidFill>
              </a:rPr>
              <a:t> B. 				</a:t>
            </a:r>
            <a:r>
              <a:rPr lang="en-IN" sz="2400" dirty="0" err="1">
                <a:solidFill>
                  <a:srgbClr val="36178D"/>
                </a:solidFill>
              </a:rPr>
              <a:t>Navathe</a:t>
            </a:r>
            <a:r>
              <a:rPr lang="en-IN" sz="2400" dirty="0">
                <a:solidFill>
                  <a:srgbClr val="36178D"/>
                </a:solidFill>
              </a:rPr>
              <a:t>, Fundamentals of Database Systems, Pearson 					Education, 7</a:t>
            </a:r>
            <a:r>
              <a:rPr lang="en-IN" sz="2400" baseline="30000" dirty="0">
                <a:solidFill>
                  <a:srgbClr val="36178D"/>
                </a:solidFill>
              </a:rPr>
              <a:t>th</a:t>
            </a:r>
            <a:r>
              <a:rPr lang="en-IN" sz="2400" dirty="0">
                <a:solidFill>
                  <a:srgbClr val="36178D"/>
                </a:solidFill>
              </a:rPr>
              <a:t> Edition, 2017)</a:t>
            </a:r>
            <a:endParaRPr lang="en-US" altLang="en-US" sz="2800" dirty="0">
              <a:solidFill>
                <a:srgbClr val="36178D"/>
              </a:solidFill>
            </a:endParaRPr>
          </a:p>
          <a:p>
            <a:pPr>
              <a:lnSpc>
                <a:spcPct val="200000"/>
              </a:lnSpc>
              <a:buFont typeface="Wingdings" pitchFamily="2" charset="2"/>
              <a:buChar char="Ø"/>
            </a:pPr>
            <a:endParaRPr lang="en-IN" sz="2800" b="1" kern="1200" dirty="0">
              <a:solidFill>
                <a:srgbClr val="36178D"/>
              </a:solidFill>
            </a:endParaRPr>
          </a:p>
          <a:p>
            <a:pPr>
              <a:lnSpc>
                <a:spcPct val="200000"/>
              </a:lnSpc>
              <a:buFont typeface="Wingdings" pitchFamily="2" charset="2"/>
              <a:buChar char="Ø"/>
            </a:pPr>
            <a:endParaRPr lang="en-IN" sz="2800" b="1" kern="1200" dirty="0">
              <a:solidFill>
                <a:srgbClr val="36178D"/>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73" name="Content Placeholder 1"/>
          <p:cNvSpPr>
            <a:spLocks noGrp="1"/>
          </p:cNvSpPr>
          <p:nvPr>
            <p:ph sz="quarter" idx="10"/>
          </p:nvPr>
        </p:nvSpPr>
        <p:spPr/>
        <p:txBody>
          <a:bodyPr/>
          <a:lstStyle/>
          <a:p>
            <a:endParaRPr lang="en-US" dirty="0">
              <a:solidFill>
                <a:srgbClr val="4157AD"/>
              </a:solidFill>
              <a:latin typeface="Segoe UI Semibold" panose="020B0702040204020203" pitchFamily="34" charset="0"/>
            </a:endParaRPr>
          </a:p>
          <a:p>
            <a:r>
              <a:rPr lang="en-US" sz="3400" b="1" dirty="0"/>
              <a:t>Agenda</a:t>
            </a:r>
          </a:p>
          <a:p>
            <a:endParaRPr lang="en-IN" dirty="0"/>
          </a:p>
        </p:txBody>
      </p:sp>
      <p:sp>
        <p:nvSpPr>
          <p:cNvPr id="1050574" name="Content Placeholder 2"/>
          <p:cNvSpPr>
            <a:spLocks noGrp="1"/>
          </p:cNvSpPr>
          <p:nvPr>
            <p:ph idx="1"/>
          </p:nvPr>
        </p:nvSpPr>
        <p:spPr/>
        <p:txBody>
          <a:bodyPr/>
          <a:lstStyle/>
          <a:p>
            <a:pPr>
              <a:lnSpc>
                <a:spcPct val="150000"/>
              </a:lnSpc>
              <a:buFont typeface="Wingdings" pitchFamily="2" charset="2"/>
              <a:buChar char="Ø"/>
            </a:pPr>
            <a:r>
              <a:rPr lang="en-GB" sz="2800" b="1" dirty="0">
                <a:solidFill>
                  <a:srgbClr val="36178D"/>
                </a:solidFill>
              </a:rPr>
              <a:t>Indexing used in Databases with examples. </a:t>
            </a:r>
          </a:p>
          <a:p>
            <a:pPr>
              <a:lnSpc>
                <a:spcPct val="150000"/>
              </a:lnSpc>
              <a:buFont typeface="Wingdings" pitchFamily="2" charset="2"/>
              <a:buChar char="Ø"/>
            </a:pPr>
            <a:r>
              <a:rPr lang="en-GB" sz="2800" b="1" dirty="0">
                <a:solidFill>
                  <a:srgbClr val="36178D"/>
                </a:solidFill>
              </a:rPr>
              <a:t>Understanding B+ trees and </a:t>
            </a:r>
          </a:p>
          <a:p>
            <a:pPr>
              <a:lnSpc>
                <a:spcPct val="150000"/>
              </a:lnSpc>
              <a:buFont typeface="Wingdings" pitchFamily="2" charset="2"/>
              <a:buChar char="Ø"/>
            </a:pPr>
            <a:r>
              <a:rPr lang="en-GB" sz="2800" b="1" dirty="0">
                <a:solidFill>
                  <a:srgbClr val="36178D"/>
                </a:solidFill>
              </a:rPr>
              <a:t>Constructing B+ trees with examples</a:t>
            </a:r>
          </a:p>
          <a:p>
            <a:pPr>
              <a:lnSpc>
                <a:spcPct val="150000"/>
              </a:lnSpc>
              <a:buFont typeface="Wingdings" pitchFamily="2" charset="2"/>
              <a:buChar char="Ø"/>
            </a:pPr>
            <a:r>
              <a:rPr lang="en-GB" sz="2800" b="1" dirty="0">
                <a:solidFill>
                  <a:srgbClr val="36178D"/>
                </a:solidFill>
              </a:rPr>
              <a:t>Construction of B+ trees and Problem Solving</a:t>
            </a:r>
          </a:p>
          <a:p>
            <a:pPr>
              <a:lnSpc>
                <a:spcPct val="150000"/>
              </a:lnSpc>
              <a:buFont typeface="Wingdings" pitchFamily="2" charset="2"/>
              <a:buChar char="Ø"/>
            </a:pPr>
            <a:endParaRPr lang="en-GB" sz="2800" b="1" dirty="0">
              <a:solidFill>
                <a:srgbClr val="36178D"/>
              </a:solidFill>
            </a:endParaRPr>
          </a:p>
          <a:p>
            <a:pPr>
              <a:buNone/>
            </a:pPr>
            <a:r>
              <a:rPr lang="en-US" altLang="en-US" sz="2800" b="1" dirty="0">
                <a:solidFill>
                  <a:srgbClr val="FF0000"/>
                </a:solidFill>
              </a:rPr>
              <a:t>Reference : Chapter 17 - Indexing Structures for Files and Physical Database 		Design </a:t>
            </a:r>
            <a:r>
              <a:rPr lang="en-US" altLang="en-US" sz="2800" dirty="0">
                <a:solidFill>
                  <a:srgbClr val="36178D"/>
                </a:solidFill>
              </a:rPr>
              <a:t>(</a:t>
            </a:r>
            <a:r>
              <a:rPr lang="en-IN" sz="2800" dirty="0" err="1">
                <a:solidFill>
                  <a:srgbClr val="36178D"/>
                </a:solidFill>
              </a:rPr>
              <a:t>Ramez</a:t>
            </a:r>
            <a:r>
              <a:rPr lang="en-IN" sz="2800" dirty="0">
                <a:solidFill>
                  <a:srgbClr val="36178D"/>
                </a:solidFill>
              </a:rPr>
              <a:t> </a:t>
            </a:r>
            <a:r>
              <a:rPr lang="en-IN" sz="2800" dirty="0" err="1">
                <a:solidFill>
                  <a:srgbClr val="36178D"/>
                </a:solidFill>
              </a:rPr>
              <a:t>Elmasri</a:t>
            </a:r>
            <a:r>
              <a:rPr lang="en-IN" sz="2800" dirty="0">
                <a:solidFill>
                  <a:srgbClr val="36178D"/>
                </a:solidFill>
              </a:rPr>
              <a:t> &amp; </a:t>
            </a:r>
            <a:r>
              <a:rPr lang="en-IN" sz="2800" dirty="0" err="1">
                <a:solidFill>
                  <a:srgbClr val="36178D"/>
                </a:solidFill>
              </a:rPr>
              <a:t>Shamkant</a:t>
            </a:r>
            <a:r>
              <a:rPr lang="en-IN" sz="2800" dirty="0">
                <a:solidFill>
                  <a:srgbClr val="36178D"/>
                </a:solidFill>
              </a:rPr>
              <a:t> B. </a:t>
            </a:r>
            <a:r>
              <a:rPr lang="en-IN" sz="2800" dirty="0" err="1">
                <a:solidFill>
                  <a:srgbClr val="36178D"/>
                </a:solidFill>
              </a:rPr>
              <a:t>Navathe</a:t>
            </a:r>
            <a:r>
              <a:rPr lang="en-IN" sz="2800" dirty="0">
                <a:solidFill>
                  <a:srgbClr val="36178D"/>
                </a:solidFill>
              </a:rPr>
              <a:t>, Fundamentals of 		Database Systems, Pearson Education, 7</a:t>
            </a:r>
            <a:r>
              <a:rPr lang="en-IN" sz="2800" baseline="30000" dirty="0">
                <a:solidFill>
                  <a:srgbClr val="36178D"/>
                </a:solidFill>
              </a:rPr>
              <a:t>th</a:t>
            </a:r>
            <a:r>
              <a:rPr lang="en-IN" sz="2800" dirty="0">
                <a:solidFill>
                  <a:srgbClr val="36178D"/>
                </a:solidFill>
              </a:rPr>
              <a:t> Edition, 2017)</a:t>
            </a:r>
            <a:endParaRPr lang="en-US" altLang="en-US" sz="2800" dirty="0">
              <a:solidFill>
                <a:srgbClr val="36178D"/>
              </a:solidFill>
            </a:endParaRPr>
          </a:p>
          <a:p>
            <a:pPr>
              <a:lnSpc>
                <a:spcPct val="200000"/>
              </a:lnSpc>
              <a:buFont typeface="Wingdings" pitchFamily="2" charset="2"/>
              <a:buChar char="Ø"/>
            </a:pPr>
            <a:endParaRPr lang="en-IN" sz="2800" b="1" kern="1200" dirty="0">
              <a:solidFill>
                <a:srgbClr val="36178D"/>
              </a:solidFill>
            </a:endParaRPr>
          </a:p>
          <a:p>
            <a:pPr>
              <a:lnSpc>
                <a:spcPct val="200000"/>
              </a:lnSpc>
              <a:buFont typeface="Wingdings" pitchFamily="2" charset="2"/>
              <a:buChar char="Ø"/>
            </a:pPr>
            <a:endParaRPr lang="en-IN" sz="2800" b="1" kern="1200" dirty="0">
              <a:solidFill>
                <a:srgbClr val="36178D"/>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75" name="Content Placeholder 1"/>
          <p:cNvSpPr>
            <a:spLocks noGrp="1"/>
          </p:cNvSpPr>
          <p:nvPr>
            <p:ph sz="quarter" idx="10"/>
          </p:nvPr>
        </p:nvSpPr>
        <p:spPr/>
        <p:txBody>
          <a:bodyPr/>
          <a:lstStyle/>
          <a:p>
            <a:r>
              <a:rPr lang="en-US" altLang="en-US" b="1" dirty="0"/>
              <a:t>Introduction</a:t>
            </a:r>
            <a:endParaRPr lang="en-GB" b="1" dirty="0"/>
          </a:p>
        </p:txBody>
      </p:sp>
      <p:sp>
        <p:nvSpPr>
          <p:cNvPr id="1050576" name="Content Placeholder 2"/>
          <p:cNvSpPr>
            <a:spLocks noGrp="1"/>
          </p:cNvSpPr>
          <p:nvPr>
            <p:ph idx="1"/>
          </p:nvPr>
        </p:nvSpPr>
        <p:spPr/>
        <p:txBody>
          <a:bodyPr/>
          <a:lstStyle/>
          <a:p>
            <a:pPr>
              <a:lnSpc>
                <a:spcPct val="150000"/>
              </a:lnSpc>
            </a:pPr>
            <a:r>
              <a:rPr lang="en-US" altLang="en-US" sz="3200" b="1" dirty="0">
                <a:solidFill>
                  <a:srgbClr val="36178D"/>
                </a:solidFill>
              </a:rPr>
              <a:t>Indexes used to speed up record retrieval in response to certain search conditions</a:t>
            </a:r>
          </a:p>
          <a:p>
            <a:pPr>
              <a:lnSpc>
                <a:spcPct val="150000"/>
              </a:lnSpc>
            </a:pPr>
            <a:r>
              <a:rPr lang="en-US" altLang="en-US" sz="3200" b="1" dirty="0">
                <a:solidFill>
                  <a:srgbClr val="36178D"/>
                </a:solidFill>
              </a:rPr>
              <a:t>Index structures provide secondary access paths</a:t>
            </a:r>
          </a:p>
          <a:p>
            <a:pPr>
              <a:lnSpc>
                <a:spcPct val="150000"/>
              </a:lnSpc>
            </a:pPr>
            <a:r>
              <a:rPr lang="en-US" altLang="en-US" sz="3200" b="1" dirty="0">
                <a:solidFill>
                  <a:srgbClr val="36178D"/>
                </a:solidFill>
              </a:rPr>
              <a:t>Any field can be used to create an index</a:t>
            </a:r>
          </a:p>
          <a:p>
            <a:pPr lvl="1">
              <a:lnSpc>
                <a:spcPct val="150000"/>
              </a:lnSpc>
            </a:pPr>
            <a:r>
              <a:rPr lang="en-US" altLang="en-US" sz="2400" dirty="0">
                <a:solidFill>
                  <a:srgbClr val="C00000"/>
                </a:solidFill>
              </a:rPr>
              <a:t>Multiple indexes can be constructed</a:t>
            </a:r>
          </a:p>
          <a:p>
            <a:pPr>
              <a:lnSpc>
                <a:spcPct val="150000"/>
              </a:lnSpc>
            </a:pPr>
            <a:r>
              <a:rPr lang="en-US" altLang="en-US" sz="3200" b="1" dirty="0">
                <a:solidFill>
                  <a:srgbClr val="36178D"/>
                </a:solidFill>
              </a:rPr>
              <a:t>Most indexes based on ordered files</a:t>
            </a:r>
          </a:p>
          <a:p>
            <a:pPr lvl="1">
              <a:lnSpc>
                <a:spcPct val="150000"/>
              </a:lnSpc>
            </a:pPr>
            <a:r>
              <a:rPr lang="en-US" altLang="en-US" sz="2400" dirty="0">
                <a:solidFill>
                  <a:srgbClr val="C00000"/>
                </a:solidFill>
              </a:rPr>
              <a:t>Tree data structures organize the index</a:t>
            </a:r>
          </a:p>
          <a:p>
            <a:endParaRPr lang="en-GB"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77" name="Content Placeholder 1"/>
          <p:cNvSpPr>
            <a:spLocks noGrp="1"/>
          </p:cNvSpPr>
          <p:nvPr>
            <p:ph sz="quarter" idx="10"/>
          </p:nvPr>
        </p:nvSpPr>
        <p:spPr>
          <a:xfrm>
            <a:off x="365760" y="91440"/>
            <a:ext cx="9942022" cy="777240"/>
          </a:xfrm>
        </p:spPr>
        <p:txBody>
          <a:bodyPr/>
          <a:lstStyle/>
          <a:p>
            <a:r>
              <a:rPr lang="en-US" altLang="en-US" b="1" dirty="0"/>
              <a:t>17.1 Types of Single-Level Ordered Indexes</a:t>
            </a:r>
            <a:endParaRPr lang="en-GB" b="1" dirty="0"/>
          </a:p>
        </p:txBody>
      </p:sp>
      <p:sp>
        <p:nvSpPr>
          <p:cNvPr id="1050578" name="Content Placeholder 2"/>
          <p:cNvSpPr>
            <a:spLocks noGrp="1"/>
          </p:cNvSpPr>
          <p:nvPr>
            <p:ph idx="1"/>
          </p:nvPr>
        </p:nvSpPr>
        <p:spPr/>
        <p:txBody>
          <a:bodyPr/>
          <a:lstStyle/>
          <a:p>
            <a:pPr>
              <a:lnSpc>
                <a:spcPct val="150000"/>
              </a:lnSpc>
              <a:buFont typeface="Wingdings" pitchFamily="2" charset="2"/>
              <a:buChar char="Ø"/>
            </a:pPr>
            <a:r>
              <a:rPr lang="en-US" altLang="en-US" sz="3200" b="1" dirty="0">
                <a:solidFill>
                  <a:srgbClr val="36178D"/>
                </a:solidFill>
              </a:rPr>
              <a:t>Ordered index similar to index in a textbook</a:t>
            </a:r>
          </a:p>
          <a:p>
            <a:pPr>
              <a:lnSpc>
                <a:spcPct val="150000"/>
              </a:lnSpc>
              <a:buFont typeface="Wingdings" pitchFamily="2" charset="2"/>
              <a:buChar char="Ø"/>
            </a:pPr>
            <a:r>
              <a:rPr lang="en-US" altLang="en-US" sz="3200" b="1" dirty="0">
                <a:solidFill>
                  <a:srgbClr val="36178D"/>
                </a:solidFill>
              </a:rPr>
              <a:t>Indexing field (attribute</a:t>
            </a:r>
            <a:r>
              <a:rPr lang="en-US" altLang="en-US" sz="3200" dirty="0">
                <a:solidFill>
                  <a:srgbClr val="36178D"/>
                </a:solidFill>
              </a:rPr>
              <a:t>)</a:t>
            </a:r>
          </a:p>
          <a:p>
            <a:pPr lvl="1">
              <a:lnSpc>
                <a:spcPct val="150000"/>
              </a:lnSpc>
            </a:pPr>
            <a:r>
              <a:rPr lang="en-US" altLang="en-US" sz="2400" dirty="0">
                <a:solidFill>
                  <a:srgbClr val="FF0000"/>
                </a:solidFill>
              </a:rPr>
              <a:t>Index stores each value of the index field with list of pointers to all disk blocks that contain records with that field value</a:t>
            </a:r>
          </a:p>
          <a:p>
            <a:pPr>
              <a:lnSpc>
                <a:spcPct val="150000"/>
              </a:lnSpc>
              <a:buFont typeface="Wingdings" pitchFamily="2" charset="2"/>
              <a:buChar char="Ø"/>
            </a:pPr>
            <a:r>
              <a:rPr lang="en-US" altLang="en-US" sz="3200" b="1" dirty="0">
                <a:solidFill>
                  <a:srgbClr val="36178D"/>
                </a:solidFill>
              </a:rPr>
              <a:t>Values in index are ordered</a:t>
            </a:r>
          </a:p>
          <a:p>
            <a:pPr>
              <a:lnSpc>
                <a:spcPct val="150000"/>
              </a:lnSpc>
              <a:buFont typeface="Wingdings" pitchFamily="2" charset="2"/>
              <a:buChar char="Ø"/>
            </a:pPr>
            <a:r>
              <a:rPr lang="en-US" altLang="en-US" sz="3200" b="1" dirty="0">
                <a:solidFill>
                  <a:srgbClr val="36178D"/>
                </a:solidFill>
              </a:rPr>
              <a:t>Primary index</a:t>
            </a:r>
          </a:p>
          <a:p>
            <a:pPr lvl="1">
              <a:lnSpc>
                <a:spcPct val="150000"/>
              </a:lnSpc>
            </a:pPr>
            <a:r>
              <a:rPr lang="en-US" altLang="en-US" sz="2400" dirty="0">
                <a:solidFill>
                  <a:srgbClr val="FF0000"/>
                </a:solidFill>
              </a:rPr>
              <a:t>Specified on the ordering key field of ordered file of records</a:t>
            </a:r>
          </a:p>
          <a:p>
            <a:endParaRPr lang="en-GB"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79" name="Content Placeholder 1"/>
          <p:cNvSpPr>
            <a:spLocks noGrp="1"/>
          </p:cNvSpPr>
          <p:nvPr>
            <p:ph sz="quarter" idx="10"/>
          </p:nvPr>
        </p:nvSpPr>
        <p:spPr>
          <a:xfrm>
            <a:off x="365759" y="91440"/>
            <a:ext cx="9502635" cy="777240"/>
          </a:xfrm>
        </p:spPr>
        <p:txBody>
          <a:bodyPr/>
          <a:lstStyle/>
          <a:p>
            <a:r>
              <a:rPr lang="en-US" altLang="en-US" b="1" dirty="0"/>
              <a:t>Types of Single-Level Ordered Indexes</a:t>
            </a:r>
            <a:endParaRPr lang="en-GB" b="1" dirty="0"/>
          </a:p>
        </p:txBody>
      </p:sp>
      <p:sp>
        <p:nvSpPr>
          <p:cNvPr id="1050580" name="Content Placeholder 2"/>
          <p:cNvSpPr>
            <a:spLocks noGrp="1"/>
          </p:cNvSpPr>
          <p:nvPr>
            <p:ph idx="1"/>
          </p:nvPr>
        </p:nvSpPr>
        <p:spPr/>
        <p:txBody>
          <a:bodyPr/>
          <a:lstStyle/>
          <a:p>
            <a:pPr>
              <a:lnSpc>
                <a:spcPct val="150000"/>
              </a:lnSpc>
              <a:buFont typeface="Wingdings" pitchFamily="2" charset="2"/>
              <a:buChar char="Ø"/>
            </a:pPr>
            <a:r>
              <a:rPr lang="en-US" altLang="en-US" sz="3200" b="1" dirty="0">
                <a:solidFill>
                  <a:srgbClr val="36178D"/>
                </a:solidFill>
              </a:rPr>
              <a:t>Clustering index</a:t>
            </a:r>
          </a:p>
          <a:p>
            <a:pPr lvl="1">
              <a:lnSpc>
                <a:spcPct val="150000"/>
              </a:lnSpc>
            </a:pPr>
            <a:r>
              <a:rPr lang="en-US" altLang="en-US" sz="2400" dirty="0">
                <a:solidFill>
                  <a:srgbClr val="C00000"/>
                </a:solidFill>
              </a:rPr>
              <a:t>Used if numerous records can have the same value for the ordering field</a:t>
            </a:r>
          </a:p>
          <a:p>
            <a:pPr>
              <a:lnSpc>
                <a:spcPct val="150000"/>
              </a:lnSpc>
              <a:buFont typeface="Wingdings" pitchFamily="2" charset="2"/>
              <a:buChar char="Ø"/>
            </a:pPr>
            <a:r>
              <a:rPr lang="en-US" altLang="en-US" sz="3200" b="1" dirty="0">
                <a:solidFill>
                  <a:srgbClr val="36178D"/>
                </a:solidFill>
              </a:rPr>
              <a:t>Secondary index</a:t>
            </a:r>
          </a:p>
          <a:p>
            <a:pPr lvl="1">
              <a:lnSpc>
                <a:spcPct val="150000"/>
              </a:lnSpc>
            </a:pPr>
            <a:r>
              <a:rPr lang="en-US" altLang="en-US" sz="2400" dirty="0">
                <a:solidFill>
                  <a:srgbClr val="C00000"/>
                </a:solidFill>
              </a:rPr>
              <a:t>Can be specified on any non-ordering field</a:t>
            </a:r>
          </a:p>
          <a:p>
            <a:pPr lvl="1">
              <a:lnSpc>
                <a:spcPct val="150000"/>
              </a:lnSpc>
            </a:pPr>
            <a:r>
              <a:rPr lang="en-US" altLang="en-US" sz="2400" dirty="0">
                <a:solidFill>
                  <a:srgbClr val="C00000"/>
                </a:solidFill>
              </a:rPr>
              <a:t>Data file can have several secondary indexes</a:t>
            </a:r>
          </a:p>
          <a:p>
            <a:endParaRPr lang="en-GB"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81" name="Content Placeholder 1"/>
          <p:cNvSpPr>
            <a:spLocks noGrp="1"/>
          </p:cNvSpPr>
          <p:nvPr>
            <p:ph sz="quarter" idx="10"/>
          </p:nvPr>
        </p:nvSpPr>
        <p:spPr/>
        <p:txBody>
          <a:bodyPr/>
          <a:lstStyle/>
          <a:p>
            <a:r>
              <a:rPr lang="en-US" altLang="en-US" b="1" dirty="0"/>
              <a:t>Primary Indexes</a:t>
            </a:r>
            <a:endParaRPr lang="en-GB" b="1" dirty="0"/>
          </a:p>
        </p:txBody>
      </p:sp>
      <p:sp>
        <p:nvSpPr>
          <p:cNvPr id="1050582" name="Content Placeholder 2"/>
          <p:cNvSpPr>
            <a:spLocks noGrp="1"/>
          </p:cNvSpPr>
          <p:nvPr>
            <p:ph idx="1"/>
          </p:nvPr>
        </p:nvSpPr>
        <p:spPr/>
        <p:txBody>
          <a:bodyPr/>
          <a:lstStyle/>
          <a:p>
            <a:pPr>
              <a:lnSpc>
                <a:spcPct val="150000"/>
              </a:lnSpc>
              <a:buFont typeface="Wingdings" pitchFamily="2" charset="2"/>
              <a:buChar char="Ø"/>
            </a:pPr>
            <a:r>
              <a:rPr lang="en-US" altLang="en-US" sz="3200" b="1" dirty="0">
                <a:solidFill>
                  <a:srgbClr val="36178D"/>
                </a:solidFill>
              </a:rPr>
              <a:t>Ordered file with two fields</a:t>
            </a:r>
          </a:p>
          <a:p>
            <a:pPr lvl="1">
              <a:lnSpc>
                <a:spcPct val="150000"/>
              </a:lnSpc>
            </a:pPr>
            <a:r>
              <a:rPr lang="en-US" altLang="en-US" sz="2400" dirty="0">
                <a:solidFill>
                  <a:srgbClr val="C00000"/>
                </a:solidFill>
              </a:rPr>
              <a:t>Primary key, </a:t>
            </a:r>
            <a:r>
              <a:rPr lang="en-US" altLang="en-US" sz="2400" i="1" dirty="0">
                <a:solidFill>
                  <a:srgbClr val="C00000"/>
                </a:solidFill>
              </a:rPr>
              <a:t>K(</a:t>
            </a:r>
            <a:r>
              <a:rPr lang="en-US" altLang="en-US" sz="2400" i="1" dirty="0" err="1">
                <a:solidFill>
                  <a:srgbClr val="C00000"/>
                </a:solidFill>
              </a:rPr>
              <a:t>i</a:t>
            </a:r>
            <a:r>
              <a:rPr lang="en-US" altLang="en-US" sz="2400" i="1" dirty="0">
                <a:solidFill>
                  <a:srgbClr val="C00000"/>
                </a:solidFill>
              </a:rPr>
              <a:t>)</a:t>
            </a:r>
          </a:p>
          <a:p>
            <a:pPr lvl="1">
              <a:lnSpc>
                <a:spcPct val="150000"/>
              </a:lnSpc>
            </a:pPr>
            <a:r>
              <a:rPr lang="en-US" altLang="en-US" sz="2400" dirty="0">
                <a:solidFill>
                  <a:srgbClr val="C00000"/>
                </a:solidFill>
              </a:rPr>
              <a:t>Pointer to a disk block, </a:t>
            </a:r>
            <a:r>
              <a:rPr lang="en-US" altLang="en-US" sz="2400" i="1" dirty="0">
                <a:solidFill>
                  <a:srgbClr val="C00000"/>
                </a:solidFill>
              </a:rPr>
              <a:t>P(</a:t>
            </a:r>
            <a:r>
              <a:rPr lang="en-US" altLang="en-US" sz="2400" i="1" dirty="0" err="1">
                <a:solidFill>
                  <a:srgbClr val="C00000"/>
                </a:solidFill>
              </a:rPr>
              <a:t>i</a:t>
            </a:r>
            <a:r>
              <a:rPr lang="en-US" altLang="en-US" sz="2400" i="1" dirty="0">
                <a:solidFill>
                  <a:srgbClr val="C00000"/>
                </a:solidFill>
              </a:rPr>
              <a:t>)</a:t>
            </a:r>
          </a:p>
          <a:p>
            <a:pPr>
              <a:lnSpc>
                <a:spcPct val="150000"/>
              </a:lnSpc>
              <a:buFont typeface="Wingdings" pitchFamily="2" charset="2"/>
              <a:buChar char="Ø"/>
            </a:pPr>
            <a:r>
              <a:rPr lang="en-US" altLang="en-US" sz="3200" b="1" dirty="0">
                <a:solidFill>
                  <a:srgbClr val="36178D"/>
                </a:solidFill>
              </a:rPr>
              <a:t>One index entry in the index file for each block in the data file</a:t>
            </a:r>
          </a:p>
          <a:p>
            <a:pPr>
              <a:lnSpc>
                <a:spcPct val="150000"/>
              </a:lnSpc>
              <a:buFont typeface="Wingdings" pitchFamily="2" charset="2"/>
              <a:buChar char="Ø"/>
            </a:pPr>
            <a:r>
              <a:rPr lang="en-US" altLang="en-US" sz="3200" b="1" dirty="0">
                <a:solidFill>
                  <a:srgbClr val="36178D"/>
                </a:solidFill>
              </a:rPr>
              <a:t>Indexes may be dense or sparse</a:t>
            </a:r>
          </a:p>
          <a:p>
            <a:pPr lvl="1">
              <a:lnSpc>
                <a:spcPct val="150000"/>
              </a:lnSpc>
            </a:pPr>
            <a:r>
              <a:rPr lang="en-US" altLang="en-US" sz="2400" dirty="0">
                <a:solidFill>
                  <a:srgbClr val="C00000"/>
                </a:solidFill>
              </a:rPr>
              <a:t>Dense index has an index entry for every search key value</a:t>
            </a:r>
            <a:r>
              <a:rPr lang="en-US" altLang="en-US" sz="2400" i="1" dirty="0">
                <a:solidFill>
                  <a:srgbClr val="C00000"/>
                </a:solidFill>
              </a:rPr>
              <a:t> </a:t>
            </a:r>
            <a:r>
              <a:rPr lang="en-US" altLang="en-US" sz="2400" dirty="0">
                <a:solidFill>
                  <a:srgbClr val="C00000"/>
                </a:solidFill>
              </a:rPr>
              <a:t>in the data file</a:t>
            </a:r>
          </a:p>
          <a:p>
            <a:pPr lvl="1">
              <a:lnSpc>
                <a:spcPct val="150000"/>
              </a:lnSpc>
            </a:pPr>
            <a:r>
              <a:rPr lang="en-US" altLang="en-US" sz="2400" dirty="0">
                <a:solidFill>
                  <a:srgbClr val="C00000"/>
                </a:solidFill>
              </a:rPr>
              <a:t>Sparse index has entries for only some search values</a:t>
            </a:r>
          </a:p>
          <a:p>
            <a:pPr>
              <a:lnSpc>
                <a:spcPct val="150000"/>
              </a:lnSpc>
            </a:pPr>
            <a:endParaRPr lang="en-GB" sz="32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83" name="Content Placeholder 1"/>
          <p:cNvSpPr>
            <a:spLocks noGrp="1"/>
          </p:cNvSpPr>
          <p:nvPr>
            <p:ph sz="quarter" idx="10"/>
          </p:nvPr>
        </p:nvSpPr>
        <p:spPr/>
        <p:txBody>
          <a:bodyPr/>
          <a:lstStyle/>
          <a:p>
            <a:r>
              <a:rPr lang="en-US" altLang="en-US" b="1" dirty="0"/>
              <a:t>Primary Indexes</a:t>
            </a:r>
            <a:endParaRPr lang="en-GB" b="1" dirty="0"/>
          </a:p>
        </p:txBody>
      </p:sp>
      <p:sp>
        <p:nvSpPr>
          <p:cNvPr id="1050584" name="Content Placeholder 2"/>
          <p:cNvSpPr>
            <a:spLocks noGrp="1"/>
          </p:cNvSpPr>
          <p:nvPr>
            <p:ph idx="1"/>
          </p:nvPr>
        </p:nvSpPr>
        <p:spPr/>
        <p:txBody>
          <a:bodyPr/>
          <a:lstStyle/>
          <a:p>
            <a:pPr>
              <a:lnSpc>
                <a:spcPct val="150000"/>
              </a:lnSpc>
              <a:buFont typeface="Wingdings" panose="05000000000000000000" pitchFamily="2" charset="2"/>
              <a:buChar char="Ø"/>
            </a:pPr>
            <a:r>
              <a:rPr lang="en-US" sz="2400" dirty="0">
                <a:solidFill>
                  <a:srgbClr val="36178D"/>
                </a:solidFill>
              </a:rPr>
              <a:t>To create a primary index on the ordered file use the Name field as primary key, because that is the ordering key field of the file (assuming that each value of Name is unique). Each entry in the index has a Name value and a pointer. The first three index entries are as follows:</a:t>
            </a:r>
          </a:p>
          <a:p>
            <a:pPr>
              <a:lnSpc>
                <a:spcPct val="150000"/>
              </a:lnSpc>
            </a:pPr>
            <a:endParaRPr lang="en-US" sz="2000" dirty="0">
              <a:solidFill>
                <a:srgbClr val="36178D"/>
              </a:solidFill>
            </a:endParaRPr>
          </a:p>
          <a:p>
            <a:pPr>
              <a:lnSpc>
                <a:spcPct val="150000"/>
              </a:lnSpc>
            </a:pPr>
            <a:endParaRPr lang="en-GB" sz="3200" dirty="0"/>
          </a:p>
        </p:txBody>
      </p:sp>
      <p:pic>
        <p:nvPicPr>
          <p:cNvPr id="2097362" name="Picture 4"/>
          <p:cNvPicPr>
            <a:picLocks noChangeAspect="1"/>
          </p:cNvPicPr>
          <p:nvPr/>
        </p:nvPicPr>
        <p:blipFill>
          <a:blip r:embed="rId2"/>
          <a:stretch>
            <a:fillRect/>
          </a:stretch>
        </p:blipFill>
        <p:spPr>
          <a:xfrm>
            <a:off x="3938587" y="4236795"/>
            <a:ext cx="4314825" cy="82867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85" name="Content Placeholder 1"/>
          <p:cNvSpPr>
            <a:spLocks noGrp="1"/>
          </p:cNvSpPr>
          <p:nvPr>
            <p:ph sz="quarter" idx="10"/>
          </p:nvPr>
        </p:nvSpPr>
        <p:spPr/>
        <p:txBody>
          <a:bodyPr/>
          <a:lstStyle/>
          <a:p>
            <a:r>
              <a:rPr lang="en-US" altLang="en-US" b="1" dirty="0"/>
              <a:t>Primary Indexes (cont’d.)</a:t>
            </a:r>
            <a:endParaRPr lang="en-GB" b="1" dirty="0"/>
          </a:p>
        </p:txBody>
      </p:sp>
      <p:pic>
        <p:nvPicPr>
          <p:cNvPr id="2097363" name="Picture 4"/>
          <p:cNvPicPr>
            <a:picLocks noGrp="1" noChangeAspect="1"/>
          </p:cNvPicPr>
          <p:nvPr>
            <p:ph idx="1"/>
          </p:nvPr>
        </p:nvPicPr>
        <p:blipFill>
          <a:blip r:embed="rId2"/>
          <a:srcRect/>
          <a:stretch>
            <a:fillRect/>
          </a:stretch>
        </p:blipFill>
        <p:spPr bwMode="auto">
          <a:xfrm>
            <a:off x="3927769" y="1343209"/>
            <a:ext cx="4214225" cy="4290432"/>
          </a:xfrm>
          <a:prstGeom prst="rect">
            <a:avLst/>
          </a:prstGeom>
          <a:noFill/>
          <a:ln>
            <a:noFill/>
          </a:ln>
        </p:spPr>
      </p:pic>
      <p:sp>
        <p:nvSpPr>
          <p:cNvPr id="1050586" name="TextBox 4"/>
          <p:cNvSpPr txBox="1">
            <a:spLocks noChangeArrowheads="1"/>
          </p:cNvSpPr>
          <p:nvPr/>
        </p:nvSpPr>
        <p:spPr bwMode="auto">
          <a:xfrm>
            <a:off x="1306286" y="5980675"/>
            <a:ext cx="9345892" cy="369332"/>
          </a:xfrm>
          <a:prstGeom prst="rect">
            <a:avLst/>
          </a:prstGeom>
          <a:noFill/>
          <a:ln>
            <a:noFill/>
          </a:ln>
        </p:spPr>
        <p:txBody>
          <a:bodyPr wrap="squar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800" dirty="0">
                <a:solidFill>
                  <a:srgbClr val="36178D"/>
                </a:solidFill>
                <a:latin typeface="Calibri" pitchFamily="34" charset="0"/>
                <a:cs typeface="Calibri" pitchFamily="34" charset="0"/>
              </a:rPr>
              <a:t>Figure 17.1 Primary index on the ordering key field of the file shown in Figure 16.7 (Session -10</a:t>
            </a:r>
            <a:r>
              <a:rPr lang="en-US" altLang="en-US" sz="1600" dirty="0">
                <a:solidFill>
                  <a:schemeClr val="tx1"/>
                </a:solidFill>
              </a:rPr>
              <a:t>)</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87" name="Content Placeholder 1"/>
          <p:cNvSpPr>
            <a:spLocks noGrp="1"/>
          </p:cNvSpPr>
          <p:nvPr>
            <p:ph sz="quarter" idx="10"/>
          </p:nvPr>
        </p:nvSpPr>
        <p:spPr/>
        <p:txBody>
          <a:bodyPr/>
          <a:lstStyle/>
          <a:p>
            <a:r>
              <a:rPr lang="en-IN" b="1" dirty="0"/>
              <a:t>Example 1.</a:t>
            </a:r>
          </a:p>
        </p:txBody>
      </p:sp>
      <p:sp>
        <p:nvSpPr>
          <p:cNvPr id="1050588" name="Content Placeholder 2"/>
          <p:cNvSpPr>
            <a:spLocks noGrp="1"/>
          </p:cNvSpPr>
          <p:nvPr>
            <p:ph idx="1"/>
          </p:nvPr>
        </p:nvSpPr>
        <p:spPr/>
        <p:txBody>
          <a:bodyPr/>
          <a:lstStyle/>
          <a:p>
            <a:pPr>
              <a:lnSpc>
                <a:spcPct val="150000"/>
              </a:lnSpc>
            </a:pPr>
            <a:r>
              <a:rPr lang="en-US" sz="2800" dirty="0">
                <a:solidFill>
                  <a:srgbClr val="36178D"/>
                </a:solidFill>
              </a:rPr>
              <a:t>Suppose that we have </a:t>
            </a:r>
            <a:r>
              <a:rPr lang="en-US" sz="2800" dirty="0">
                <a:solidFill>
                  <a:srgbClr val="C00000"/>
                </a:solidFill>
              </a:rPr>
              <a:t>an ordered file with r = 300,000 records </a:t>
            </a:r>
            <a:r>
              <a:rPr lang="en-US" sz="2800" dirty="0">
                <a:solidFill>
                  <a:srgbClr val="36178D"/>
                </a:solidFill>
              </a:rPr>
              <a:t>stored on a disk with block size </a:t>
            </a:r>
            <a:r>
              <a:rPr lang="en-US" sz="2800" dirty="0">
                <a:solidFill>
                  <a:srgbClr val="C00000"/>
                </a:solidFill>
              </a:rPr>
              <a:t>B = 4,096 bytes.</a:t>
            </a:r>
            <a:r>
              <a:rPr lang="en-US" sz="2800" dirty="0">
                <a:solidFill>
                  <a:srgbClr val="36178D"/>
                </a:solidFill>
              </a:rPr>
              <a:t> File records are of fixed size and are unspanned, with </a:t>
            </a:r>
            <a:r>
              <a:rPr lang="en-US" sz="2800" dirty="0">
                <a:solidFill>
                  <a:srgbClr val="C00000"/>
                </a:solidFill>
              </a:rPr>
              <a:t>record length R = 100 bytes. </a:t>
            </a:r>
            <a:r>
              <a:rPr lang="en-US" sz="2800" dirty="0">
                <a:solidFill>
                  <a:srgbClr val="36178D"/>
                </a:solidFill>
              </a:rPr>
              <a:t>The blocking factor for the file would be </a:t>
            </a:r>
            <a:r>
              <a:rPr lang="en-US" sz="2800" dirty="0" err="1">
                <a:solidFill>
                  <a:srgbClr val="C00000"/>
                </a:solidFill>
              </a:rPr>
              <a:t>bfr</a:t>
            </a:r>
            <a:r>
              <a:rPr lang="en-US" sz="2800" dirty="0">
                <a:solidFill>
                  <a:srgbClr val="C00000"/>
                </a:solidFill>
              </a:rPr>
              <a:t> = ⎣(B/R)⎦ = ⎣(4,096/100)⎦ = 40 records per bl</a:t>
            </a:r>
            <a:r>
              <a:rPr lang="en-US" sz="2800" dirty="0">
                <a:solidFill>
                  <a:srgbClr val="36178D"/>
                </a:solidFill>
              </a:rPr>
              <a:t>ock. The number of blocks needed for the file is </a:t>
            </a:r>
            <a:r>
              <a:rPr lang="en-US" sz="2800" dirty="0">
                <a:solidFill>
                  <a:srgbClr val="C00000"/>
                </a:solidFill>
              </a:rPr>
              <a:t>b = ⎡(r/</a:t>
            </a:r>
            <a:r>
              <a:rPr lang="en-US" sz="2800" dirty="0" err="1">
                <a:solidFill>
                  <a:srgbClr val="C00000"/>
                </a:solidFill>
              </a:rPr>
              <a:t>bfr</a:t>
            </a:r>
            <a:r>
              <a:rPr lang="en-US" sz="2800" dirty="0">
                <a:solidFill>
                  <a:srgbClr val="C00000"/>
                </a:solidFill>
              </a:rPr>
              <a:t>)⎤ = ⎡(300,000/40)⎤ = 7,500 blocks.</a:t>
            </a:r>
            <a:r>
              <a:rPr lang="en-US" sz="2800" dirty="0">
                <a:solidFill>
                  <a:srgbClr val="36178D"/>
                </a:solidFill>
              </a:rPr>
              <a:t> A binary search on the data file would need </a:t>
            </a:r>
            <a:r>
              <a:rPr lang="en-US" sz="2800" dirty="0">
                <a:solidFill>
                  <a:srgbClr val="FF0000"/>
                </a:solidFill>
              </a:rPr>
              <a:t>approximately ⎡log2 b⎤= ⎡(log2 7,500)⎤ = 13 block accesses.</a:t>
            </a:r>
            <a:endParaRPr lang="en-IN" sz="2800"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35" name="Content Placeholder 1"/>
          <p:cNvSpPr>
            <a:spLocks noGrp="1"/>
          </p:cNvSpPr>
          <p:nvPr>
            <p:ph sz="quarter" idx="10"/>
          </p:nvPr>
        </p:nvSpPr>
        <p:spPr/>
        <p:txBody>
          <a:bodyPr/>
          <a:lstStyle/>
          <a:p>
            <a:r>
              <a:rPr lang="en-US" b="1" dirty="0"/>
              <a:t>3NF (Third Normal Form) – Example 1</a:t>
            </a:r>
          </a:p>
        </p:txBody>
      </p:sp>
      <p:sp>
        <p:nvSpPr>
          <p:cNvPr id="1050236" name="Content Placeholder 2"/>
          <p:cNvSpPr>
            <a:spLocks noGrp="1"/>
          </p:cNvSpPr>
          <p:nvPr>
            <p:ph idx="1"/>
          </p:nvPr>
        </p:nvSpPr>
        <p:spPr/>
        <p:txBody>
          <a:bodyPr/>
          <a:lstStyle/>
          <a:p>
            <a:pPr marL="708660"/>
            <a:r>
              <a:rPr lang="en-US" altLang="en-US" sz="2800" b="1" dirty="0">
                <a:latin typeface="Times New Roman" panose="02020603050405020304" pitchFamily="18" charset="0"/>
                <a:cs typeface="Times New Roman" panose="02020603050405020304" pitchFamily="18" charset="0"/>
              </a:rPr>
              <a:t>Consider R = {S, A, I, P} and F = {SI </a:t>
            </a:r>
            <a:r>
              <a:rPr lang="en-US" altLang="en-US" sz="2800" b="1"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800" b="1" dirty="0">
                <a:latin typeface="Times New Roman" panose="02020603050405020304" pitchFamily="18" charset="0"/>
                <a:cs typeface="Times New Roman" panose="02020603050405020304" pitchFamily="18" charset="0"/>
              </a:rPr>
              <a:t> P,  S </a:t>
            </a:r>
            <a:r>
              <a:rPr lang="en-US" altLang="en-US" sz="2800" b="1"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800" b="1" dirty="0">
                <a:latin typeface="Times New Roman" panose="02020603050405020304" pitchFamily="18" charset="0"/>
                <a:cs typeface="Times New Roman" panose="02020603050405020304" pitchFamily="18" charset="0"/>
              </a:rPr>
              <a:t> A}</a:t>
            </a:r>
          </a:p>
          <a:p>
            <a:pPr marL="708660"/>
            <a:r>
              <a:rPr lang="en-US" altLang="en-US" sz="2800" dirty="0">
                <a:latin typeface="Times New Roman" panose="02020603050405020304" pitchFamily="18" charset="0"/>
                <a:cs typeface="Times New Roman" panose="02020603050405020304" pitchFamily="18" charset="0"/>
              </a:rPr>
              <a:t>Using Algorithm 15.2(a) (see next slide)</a:t>
            </a:r>
          </a:p>
          <a:p>
            <a:pPr marL="708660"/>
            <a:r>
              <a:rPr lang="en-US" altLang="en-US" sz="2800" dirty="0" err="1">
                <a:latin typeface="Times New Roman" panose="02020603050405020304" pitchFamily="18" charset="0"/>
                <a:cs typeface="Times New Roman" panose="02020603050405020304" pitchFamily="18" charset="0"/>
              </a:rPr>
              <a:t>CK</a:t>
            </a:r>
            <a:r>
              <a:rPr lang="en-US" altLang="en-US" sz="2800" dirty="0">
                <a:latin typeface="Times New Roman" panose="02020603050405020304" pitchFamily="18" charset="0"/>
                <a:cs typeface="Times New Roman" panose="02020603050405020304" pitchFamily="18" charset="0"/>
              </a:rPr>
              <a:t> = SI (the only candidate key) and A is nonprime</a:t>
            </a:r>
          </a:p>
          <a:p>
            <a:pPr marL="708660" algn="l"/>
            <a:r>
              <a:rPr lang="en-US" altLang="en-US" sz="2800" dirty="0">
                <a:latin typeface="Times New Roman" panose="02020603050405020304" pitchFamily="18" charset="0"/>
                <a:cs typeface="Times New Roman" panose="02020603050405020304" pitchFamily="18" charset="0"/>
              </a:rPr>
              <a:t>The FD SI </a:t>
            </a:r>
            <a:r>
              <a:rPr lang="en-US" altLang="en-US" sz="2800" dirty="0">
                <a:latin typeface="Times New Roman" panose="02020603050405020304" pitchFamily="18" charset="0"/>
                <a:cs typeface="Times New Roman" panose="02020603050405020304" pitchFamily="18" charset="0"/>
                <a:sym typeface="Symbol" panose="05050102010706020507" pitchFamily="18" charset="2"/>
              </a:rPr>
              <a:t> P doesn’t violate 3NF definition.</a:t>
            </a:r>
            <a:endParaRPr lang="en-US" altLang="en-US" sz="2800" dirty="0">
              <a:latin typeface="Times New Roman" panose="02020603050405020304" pitchFamily="18" charset="0"/>
              <a:cs typeface="Times New Roman" panose="02020603050405020304" pitchFamily="18" charset="0"/>
            </a:endParaRPr>
          </a:p>
          <a:p>
            <a:pPr marL="708660" algn="l"/>
            <a:r>
              <a:rPr lang="en-US" altLang="en-US" sz="2800" dirty="0">
                <a:latin typeface="Times New Roman" panose="02020603050405020304" pitchFamily="18" charset="0"/>
                <a:cs typeface="Times New Roman" panose="02020603050405020304" pitchFamily="18" charset="0"/>
              </a:rPr>
              <a:t>The FD, S </a:t>
            </a:r>
            <a:r>
              <a:rPr lang="en-US"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800" dirty="0">
                <a:latin typeface="Times New Roman" panose="02020603050405020304" pitchFamily="18" charset="0"/>
                <a:cs typeface="Times New Roman" panose="02020603050405020304" pitchFamily="18" charset="0"/>
              </a:rPr>
              <a:t> A violates 3NF definition,                                            because S is not a </a:t>
            </a:r>
            <a:r>
              <a:rPr lang="en-US" altLang="en-US" sz="2800" dirty="0" err="1">
                <a:latin typeface="Times New Roman" panose="02020603050405020304" pitchFamily="18" charset="0"/>
                <a:cs typeface="Times New Roman" panose="02020603050405020304" pitchFamily="18" charset="0"/>
              </a:rPr>
              <a:t>superkey</a:t>
            </a:r>
            <a:r>
              <a:rPr lang="en-US" altLang="en-US" sz="2800" dirty="0">
                <a:latin typeface="Times New Roman" panose="02020603050405020304" pitchFamily="18" charset="0"/>
                <a:cs typeface="Times New Roman" panose="02020603050405020304" pitchFamily="18" charset="0"/>
              </a:rPr>
              <a:t>.</a:t>
            </a:r>
          </a:p>
          <a:p>
            <a:pPr marL="708660" algn="l"/>
            <a:r>
              <a:rPr lang="en-US" altLang="en-US" sz="2800" dirty="0">
                <a:latin typeface="Times New Roman" panose="02020603050405020304" pitchFamily="18" charset="0"/>
                <a:cs typeface="Times New Roman" panose="02020603050405020304" pitchFamily="18" charset="0"/>
              </a:rPr>
              <a:t>So, R in NOT in 3NF</a:t>
            </a:r>
          </a:p>
          <a:p>
            <a:pPr marL="708660"/>
            <a:r>
              <a:rPr lang="en-US" altLang="en-US" sz="2800" dirty="0">
                <a:latin typeface="Times New Roman" panose="02020603050405020304" pitchFamily="18" charset="0"/>
                <a:cs typeface="Times New Roman" panose="02020603050405020304" pitchFamily="18" charset="0"/>
              </a:rPr>
              <a:t>In fact, S </a:t>
            </a:r>
            <a:r>
              <a:rPr lang="en-US"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800" dirty="0">
                <a:latin typeface="Times New Roman" panose="02020603050405020304" pitchFamily="18" charset="0"/>
                <a:cs typeface="Times New Roman" panose="02020603050405020304" pitchFamily="18" charset="0"/>
              </a:rPr>
              <a:t> A is a partial dependency (S is a subset of the key)</a:t>
            </a:r>
          </a:p>
          <a:p>
            <a:pPr marL="708660"/>
            <a:r>
              <a:rPr lang="en-US" altLang="en-US" sz="2800" dirty="0">
                <a:latin typeface="Times New Roman" panose="02020603050405020304" pitchFamily="18" charset="0"/>
                <a:cs typeface="Times New Roman" panose="02020603050405020304" pitchFamily="18" charset="0"/>
              </a:rPr>
              <a:t>Decomposed 3NF relations (remove A from R): </a:t>
            </a:r>
          </a:p>
          <a:p>
            <a:pPr marL="1167443" lvl="1" indent="-342900">
              <a:buClr>
                <a:srgbClr val="0070C0"/>
              </a:buClr>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R1(S, I, P) with F = {SI </a:t>
            </a:r>
            <a:r>
              <a:rPr lang="en-US" alt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dirty="0">
                <a:latin typeface="Times New Roman" panose="02020603050405020304" pitchFamily="18" charset="0"/>
                <a:cs typeface="Times New Roman" panose="02020603050405020304" pitchFamily="18" charset="0"/>
              </a:rPr>
              <a:t> P} in 3NF</a:t>
            </a:r>
          </a:p>
          <a:p>
            <a:pPr marL="1167443" lvl="1" indent="-342900">
              <a:buClr>
                <a:srgbClr val="0070C0"/>
              </a:buClr>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R2(S, A) with F = {S </a:t>
            </a:r>
            <a:r>
              <a:rPr lang="en-US" alt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dirty="0">
                <a:latin typeface="Times New Roman" panose="02020603050405020304" pitchFamily="18" charset="0"/>
                <a:cs typeface="Times New Roman" panose="02020603050405020304" pitchFamily="18" charset="0"/>
              </a:rPr>
              <a:t> A} in 3NF</a:t>
            </a:r>
          </a:p>
          <a:p>
            <a:pPr marL="1167443" lvl="1" indent="-342900">
              <a:buClr>
                <a:srgbClr val="0070C0"/>
              </a:buClr>
              <a:buFont typeface="Wingdings" panose="05000000000000000000" pitchFamily="2" charset="2"/>
              <a:buChar char="§"/>
            </a:pPr>
            <a:endParaRPr lang="en-US" altLang="en-US" sz="2400" dirty="0">
              <a:latin typeface="Times New Roman" panose="02020603050405020304" pitchFamily="18" charset="0"/>
              <a:cs typeface="Times New Roman" panose="02020603050405020304" pitchFamily="18" charset="0"/>
            </a:endParaRPr>
          </a:p>
          <a:p>
            <a:pPr marL="367355" indent="0">
              <a:buNone/>
            </a:pPr>
            <a:endParaRPr lang="en-US" altLang="en-US" sz="2800" dirty="0">
              <a:latin typeface="Times New Roman" panose="02020603050405020304" pitchFamily="18" charset="0"/>
              <a:cs typeface="Times New Roman" panose="02020603050405020304" pitchFamily="18" charset="0"/>
            </a:endParaRPr>
          </a:p>
          <a:p>
            <a:endParaRPr lang="en-US" sz="24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89" name="Content Placeholder 1"/>
          <p:cNvSpPr>
            <a:spLocks noGrp="1"/>
          </p:cNvSpPr>
          <p:nvPr>
            <p:ph sz="quarter" idx="10"/>
          </p:nvPr>
        </p:nvSpPr>
        <p:spPr/>
        <p:txBody>
          <a:bodyPr/>
          <a:lstStyle/>
          <a:p>
            <a:r>
              <a:rPr lang="en-IN" b="1" dirty="0" err="1"/>
              <a:t>Contd</a:t>
            </a:r>
            <a:r>
              <a:rPr lang="en-IN" b="1" dirty="0"/>
              <a:t>…</a:t>
            </a:r>
          </a:p>
        </p:txBody>
      </p:sp>
      <p:sp>
        <p:nvSpPr>
          <p:cNvPr id="1050590" name="Content Placeholder 2"/>
          <p:cNvSpPr>
            <a:spLocks noGrp="1"/>
          </p:cNvSpPr>
          <p:nvPr>
            <p:ph idx="1"/>
          </p:nvPr>
        </p:nvSpPr>
        <p:spPr/>
        <p:txBody>
          <a:bodyPr/>
          <a:lstStyle/>
          <a:p>
            <a:pPr>
              <a:lnSpc>
                <a:spcPct val="150000"/>
              </a:lnSpc>
            </a:pPr>
            <a:r>
              <a:rPr lang="en-US" dirty="0">
                <a:solidFill>
                  <a:srgbClr val="36178D"/>
                </a:solidFill>
              </a:rPr>
              <a:t>Now suppose that the </a:t>
            </a:r>
            <a:r>
              <a:rPr lang="en-US" dirty="0">
                <a:solidFill>
                  <a:srgbClr val="C00000"/>
                </a:solidFill>
              </a:rPr>
              <a:t>ordering key field of the file is V = 9 bytes long, a block pointer is P = 6 bytes long,</a:t>
            </a:r>
            <a:r>
              <a:rPr lang="en-US" dirty="0">
                <a:solidFill>
                  <a:srgbClr val="36178D"/>
                </a:solidFill>
              </a:rPr>
              <a:t> and we have constructed a primary index for the file. The size of each index entry is </a:t>
            </a:r>
            <a:r>
              <a:rPr lang="en-US" dirty="0">
                <a:solidFill>
                  <a:srgbClr val="C00000"/>
                </a:solidFill>
              </a:rPr>
              <a:t>Ri = (9 + 6) = 15 bytes, </a:t>
            </a:r>
            <a:r>
              <a:rPr lang="en-US" dirty="0">
                <a:solidFill>
                  <a:srgbClr val="36178D"/>
                </a:solidFill>
              </a:rPr>
              <a:t>so the blocking factor for the index is </a:t>
            </a:r>
            <a:r>
              <a:rPr lang="en-US" dirty="0" err="1">
                <a:solidFill>
                  <a:srgbClr val="C00000"/>
                </a:solidFill>
              </a:rPr>
              <a:t>bfri</a:t>
            </a:r>
            <a:r>
              <a:rPr lang="en-US" dirty="0">
                <a:solidFill>
                  <a:srgbClr val="C00000"/>
                </a:solidFill>
              </a:rPr>
              <a:t> = ⎣(B/Ri)⎦ = ⎣(4,096/15)⎦ = 273 entries per block.</a:t>
            </a:r>
            <a:r>
              <a:rPr lang="en-US" dirty="0">
                <a:solidFill>
                  <a:srgbClr val="36178D"/>
                </a:solidFill>
              </a:rPr>
              <a:t> </a:t>
            </a:r>
          </a:p>
          <a:p>
            <a:pPr>
              <a:lnSpc>
                <a:spcPct val="150000"/>
              </a:lnSpc>
            </a:pPr>
            <a:r>
              <a:rPr lang="en-US" dirty="0">
                <a:solidFill>
                  <a:srgbClr val="C00000"/>
                </a:solidFill>
              </a:rPr>
              <a:t>The total number of index entries </a:t>
            </a:r>
            <a:r>
              <a:rPr lang="en-US" dirty="0" err="1">
                <a:solidFill>
                  <a:srgbClr val="C00000"/>
                </a:solidFill>
              </a:rPr>
              <a:t>ri</a:t>
            </a:r>
            <a:r>
              <a:rPr lang="en-US" dirty="0">
                <a:solidFill>
                  <a:srgbClr val="C00000"/>
                </a:solidFill>
              </a:rPr>
              <a:t> is equal to the number of blocks in the data file, which is 7,500. </a:t>
            </a:r>
            <a:r>
              <a:rPr lang="en-US" dirty="0">
                <a:solidFill>
                  <a:srgbClr val="36178D"/>
                </a:solidFill>
              </a:rPr>
              <a:t>The number of index blocks is hence </a:t>
            </a:r>
            <a:r>
              <a:rPr lang="en-US" dirty="0">
                <a:solidFill>
                  <a:srgbClr val="C00000"/>
                </a:solidFill>
              </a:rPr>
              <a:t>bi = ⎡(</a:t>
            </a:r>
            <a:r>
              <a:rPr lang="en-US" dirty="0" err="1">
                <a:solidFill>
                  <a:srgbClr val="C00000"/>
                </a:solidFill>
              </a:rPr>
              <a:t>ri</a:t>
            </a:r>
            <a:r>
              <a:rPr lang="en-US" dirty="0">
                <a:solidFill>
                  <a:srgbClr val="C00000"/>
                </a:solidFill>
              </a:rPr>
              <a:t>/</a:t>
            </a:r>
            <a:r>
              <a:rPr lang="en-US" dirty="0" err="1">
                <a:solidFill>
                  <a:srgbClr val="C00000"/>
                </a:solidFill>
              </a:rPr>
              <a:t>bfri</a:t>
            </a:r>
            <a:r>
              <a:rPr lang="en-US" dirty="0">
                <a:solidFill>
                  <a:srgbClr val="C00000"/>
                </a:solidFill>
              </a:rPr>
              <a:t>)⎤ = ⎡(7,500/273)⎤ = 28 blocks. </a:t>
            </a:r>
            <a:r>
              <a:rPr lang="en-US" dirty="0">
                <a:solidFill>
                  <a:srgbClr val="36178D"/>
                </a:solidFill>
              </a:rPr>
              <a:t>To perform a binary search on the index file would </a:t>
            </a:r>
            <a:r>
              <a:rPr lang="en-US" dirty="0">
                <a:solidFill>
                  <a:srgbClr val="C00000"/>
                </a:solidFill>
              </a:rPr>
              <a:t>need ⎡(log2 bi)⎤ = ⎡(log2 28)⎤ = 5 block accesses. </a:t>
            </a:r>
          </a:p>
          <a:p>
            <a:pPr>
              <a:lnSpc>
                <a:spcPct val="150000"/>
              </a:lnSpc>
            </a:pPr>
            <a:r>
              <a:rPr lang="en-US" dirty="0">
                <a:solidFill>
                  <a:srgbClr val="36178D"/>
                </a:solidFill>
              </a:rPr>
              <a:t>To search for a record using the index, we need one additional block access to the data file for a </a:t>
            </a:r>
            <a:r>
              <a:rPr lang="en-US" dirty="0">
                <a:solidFill>
                  <a:srgbClr val="C00000"/>
                </a:solidFill>
              </a:rPr>
              <a:t>total of 5 + 1 = 6 block accesses—an improvement over binary search on the data file,</a:t>
            </a:r>
            <a:r>
              <a:rPr lang="en-US" dirty="0">
                <a:solidFill>
                  <a:srgbClr val="36178D"/>
                </a:solidFill>
              </a:rPr>
              <a:t> which required 13 disk block accesses. </a:t>
            </a:r>
            <a:endParaRPr lang="en-IN" dirty="0">
              <a:solidFill>
                <a:srgbClr val="36178D"/>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91" name="Content Placeholder 1"/>
          <p:cNvSpPr>
            <a:spLocks noGrp="1"/>
          </p:cNvSpPr>
          <p:nvPr>
            <p:ph sz="quarter" idx="10"/>
          </p:nvPr>
        </p:nvSpPr>
        <p:spPr/>
        <p:txBody>
          <a:bodyPr/>
          <a:lstStyle/>
          <a:p>
            <a:r>
              <a:rPr lang="en-US" altLang="en-US" b="1" dirty="0"/>
              <a:t>Primary Indexes (cont’d.)</a:t>
            </a:r>
            <a:endParaRPr lang="en-GB" b="1" dirty="0"/>
          </a:p>
        </p:txBody>
      </p:sp>
      <p:sp>
        <p:nvSpPr>
          <p:cNvPr id="1050592" name="Content Placeholder 4"/>
          <p:cNvSpPr>
            <a:spLocks noGrp="1"/>
          </p:cNvSpPr>
          <p:nvPr>
            <p:ph idx="1"/>
          </p:nvPr>
        </p:nvSpPr>
        <p:spPr/>
        <p:txBody>
          <a:bodyPr/>
          <a:lstStyle/>
          <a:p>
            <a:pPr>
              <a:lnSpc>
                <a:spcPct val="150000"/>
              </a:lnSpc>
              <a:buFont typeface="Wingdings" pitchFamily="2" charset="2"/>
              <a:buChar char="Ø"/>
            </a:pPr>
            <a:r>
              <a:rPr lang="en-US" altLang="en-US" sz="3200" dirty="0">
                <a:solidFill>
                  <a:srgbClr val="C00000"/>
                </a:solidFill>
              </a:rPr>
              <a:t>Major problem: insertion and deletion of records</a:t>
            </a:r>
          </a:p>
          <a:p>
            <a:pPr lvl="1">
              <a:lnSpc>
                <a:spcPct val="150000"/>
              </a:lnSpc>
              <a:buFont typeface="Wingdings" pitchFamily="2" charset="2"/>
              <a:buChar char="Ø"/>
            </a:pPr>
            <a:r>
              <a:rPr lang="en-US" altLang="en-US" sz="2800" dirty="0">
                <a:solidFill>
                  <a:srgbClr val="36178D"/>
                </a:solidFill>
              </a:rPr>
              <a:t>Move records around and change index values</a:t>
            </a:r>
          </a:p>
          <a:p>
            <a:pPr lvl="1">
              <a:lnSpc>
                <a:spcPct val="150000"/>
              </a:lnSpc>
              <a:buFont typeface="Wingdings" pitchFamily="2" charset="2"/>
              <a:buChar char="Ø"/>
            </a:pPr>
            <a:r>
              <a:rPr lang="en-US" altLang="en-US" sz="2800" dirty="0">
                <a:solidFill>
                  <a:srgbClr val="36178D"/>
                </a:solidFill>
              </a:rPr>
              <a:t>Solutions</a:t>
            </a:r>
          </a:p>
          <a:p>
            <a:pPr lvl="2">
              <a:lnSpc>
                <a:spcPct val="150000"/>
              </a:lnSpc>
              <a:buFont typeface="Wingdings" pitchFamily="2" charset="2"/>
              <a:buChar char="Ø"/>
            </a:pPr>
            <a:r>
              <a:rPr lang="en-US" altLang="en-US" sz="2800" dirty="0">
                <a:solidFill>
                  <a:srgbClr val="C00000"/>
                </a:solidFill>
              </a:rPr>
              <a:t>Use unordered overflow file</a:t>
            </a:r>
          </a:p>
          <a:p>
            <a:pPr lvl="2">
              <a:lnSpc>
                <a:spcPct val="150000"/>
              </a:lnSpc>
              <a:buFont typeface="Wingdings" pitchFamily="2" charset="2"/>
              <a:buChar char="Ø"/>
            </a:pPr>
            <a:r>
              <a:rPr lang="en-US" altLang="en-US" sz="2800" dirty="0">
                <a:solidFill>
                  <a:srgbClr val="C00000"/>
                </a:solidFill>
              </a:rPr>
              <a:t>Use linked list of overflow records</a:t>
            </a:r>
          </a:p>
          <a:p>
            <a:pPr>
              <a:lnSpc>
                <a:spcPct val="150000"/>
              </a:lnSpc>
              <a:buFont typeface="Wingdings" pitchFamily="2" charset="2"/>
              <a:buChar char="Ø"/>
            </a:pPr>
            <a:endParaRPr lang="en-GB" sz="32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93" name="Content Placeholder 1"/>
          <p:cNvSpPr>
            <a:spLocks noGrp="1"/>
          </p:cNvSpPr>
          <p:nvPr>
            <p:ph sz="quarter" idx="10"/>
          </p:nvPr>
        </p:nvSpPr>
        <p:spPr/>
        <p:txBody>
          <a:bodyPr/>
          <a:lstStyle/>
          <a:p>
            <a:r>
              <a:rPr lang="en-US" altLang="en-US" b="1" dirty="0"/>
              <a:t>Clustering Indexes</a:t>
            </a:r>
            <a:endParaRPr lang="en-GB" b="1" dirty="0"/>
          </a:p>
        </p:txBody>
      </p:sp>
      <p:sp>
        <p:nvSpPr>
          <p:cNvPr id="1050594" name="Content Placeholder 2"/>
          <p:cNvSpPr>
            <a:spLocks noGrp="1"/>
          </p:cNvSpPr>
          <p:nvPr>
            <p:ph idx="1"/>
          </p:nvPr>
        </p:nvSpPr>
        <p:spPr/>
        <p:txBody>
          <a:bodyPr/>
          <a:lstStyle/>
          <a:p>
            <a:pPr>
              <a:lnSpc>
                <a:spcPct val="150000"/>
              </a:lnSpc>
              <a:buFont typeface="Wingdings" pitchFamily="2" charset="2"/>
              <a:buChar char="Ø"/>
            </a:pPr>
            <a:r>
              <a:rPr lang="en-US" altLang="en-US" sz="2800" b="1" dirty="0">
                <a:solidFill>
                  <a:srgbClr val="36178D"/>
                </a:solidFill>
              </a:rPr>
              <a:t>Clustering field</a:t>
            </a:r>
          </a:p>
          <a:p>
            <a:pPr lvl="1">
              <a:lnSpc>
                <a:spcPct val="150000"/>
              </a:lnSpc>
            </a:pPr>
            <a:r>
              <a:rPr lang="en-US" altLang="en-US" sz="2000" b="1" dirty="0">
                <a:solidFill>
                  <a:srgbClr val="FF0000"/>
                </a:solidFill>
              </a:rPr>
              <a:t>File records are physically ordered on a </a:t>
            </a:r>
            <a:r>
              <a:rPr lang="en-US" altLang="en-US" sz="2000" b="1" dirty="0" err="1">
                <a:solidFill>
                  <a:srgbClr val="FF0000"/>
                </a:solidFill>
              </a:rPr>
              <a:t>nonkey</a:t>
            </a:r>
            <a:r>
              <a:rPr lang="en-US" altLang="en-US" sz="2000" b="1" dirty="0">
                <a:solidFill>
                  <a:srgbClr val="FF0000"/>
                </a:solidFill>
              </a:rPr>
              <a:t> field without a distinct value for each record</a:t>
            </a:r>
          </a:p>
          <a:p>
            <a:pPr>
              <a:lnSpc>
                <a:spcPct val="150000"/>
              </a:lnSpc>
              <a:buFont typeface="Wingdings" pitchFamily="2" charset="2"/>
              <a:buChar char="Ø"/>
            </a:pPr>
            <a:r>
              <a:rPr lang="en-US" altLang="en-US" sz="2800" b="1" dirty="0">
                <a:solidFill>
                  <a:srgbClr val="36178D"/>
                </a:solidFill>
              </a:rPr>
              <a:t>Ordered file with two fields</a:t>
            </a:r>
          </a:p>
          <a:p>
            <a:pPr lvl="1">
              <a:lnSpc>
                <a:spcPct val="150000"/>
              </a:lnSpc>
            </a:pPr>
            <a:r>
              <a:rPr lang="en-US" altLang="en-US" sz="2000" b="1" dirty="0">
                <a:solidFill>
                  <a:srgbClr val="FF0000"/>
                </a:solidFill>
              </a:rPr>
              <a:t>Same type as clustering field</a:t>
            </a:r>
          </a:p>
          <a:p>
            <a:pPr lvl="1">
              <a:lnSpc>
                <a:spcPct val="150000"/>
              </a:lnSpc>
            </a:pPr>
            <a:r>
              <a:rPr lang="en-US" altLang="en-US" sz="2000" b="1" dirty="0">
                <a:solidFill>
                  <a:srgbClr val="FF0000"/>
                </a:solidFill>
              </a:rPr>
              <a:t>Disk block pointer</a:t>
            </a:r>
          </a:p>
          <a:p>
            <a:endParaRPr lang="en-GB"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95" name="Content Placeholder 1"/>
          <p:cNvSpPr>
            <a:spLocks noGrp="1"/>
          </p:cNvSpPr>
          <p:nvPr>
            <p:ph sz="quarter" idx="10"/>
          </p:nvPr>
        </p:nvSpPr>
        <p:spPr/>
        <p:txBody>
          <a:bodyPr/>
          <a:lstStyle/>
          <a:p>
            <a:r>
              <a:rPr lang="en-US" altLang="en-US" b="1" dirty="0"/>
              <a:t>Clustering Indexes (cont’d.)</a:t>
            </a:r>
            <a:endParaRPr lang="en-GB" b="1" dirty="0"/>
          </a:p>
        </p:txBody>
      </p:sp>
      <p:pic>
        <p:nvPicPr>
          <p:cNvPr id="2097364" name="Picture 6"/>
          <p:cNvPicPr>
            <a:picLocks noGrp="1" noChangeAspect="1"/>
          </p:cNvPicPr>
          <p:nvPr>
            <p:ph idx="1"/>
          </p:nvPr>
        </p:nvPicPr>
        <p:blipFill>
          <a:blip r:embed="rId2"/>
          <a:srcRect/>
          <a:stretch>
            <a:fillRect/>
          </a:stretch>
        </p:blipFill>
        <p:spPr bwMode="auto">
          <a:xfrm>
            <a:off x="3641994" y="1036348"/>
            <a:ext cx="4785775" cy="4999154"/>
          </a:xfrm>
          <a:prstGeom prst="rect">
            <a:avLst/>
          </a:prstGeom>
          <a:noFill/>
          <a:ln>
            <a:noFill/>
          </a:ln>
        </p:spPr>
      </p:pic>
      <p:sp>
        <p:nvSpPr>
          <p:cNvPr id="1050596" name="TextBox 4"/>
          <p:cNvSpPr txBox="1">
            <a:spLocks noChangeArrowheads="1"/>
          </p:cNvSpPr>
          <p:nvPr/>
        </p:nvSpPr>
        <p:spPr bwMode="auto">
          <a:xfrm>
            <a:off x="583347" y="6045200"/>
            <a:ext cx="10947594" cy="338554"/>
          </a:xfrm>
          <a:prstGeom prst="rect">
            <a:avLst/>
          </a:prstGeom>
          <a:noFill/>
          <a:ln>
            <a:noFill/>
          </a:ln>
        </p:spPr>
        <p:txBody>
          <a:bodyPr wrap="squar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600" dirty="0">
                <a:solidFill>
                  <a:srgbClr val="36178D"/>
                </a:solidFill>
                <a:latin typeface="Calibri" pitchFamily="34" charset="0"/>
                <a:cs typeface="Calibri" pitchFamily="34" charset="0"/>
              </a:rPr>
              <a:t>Figure 17.2 A clustering index on the Dept_number ordering nonkey field of an EMPLOYEE file</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97" name="Content Placeholder 1"/>
          <p:cNvSpPr>
            <a:spLocks noGrp="1"/>
          </p:cNvSpPr>
          <p:nvPr>
            <p:ph sz="quarter" idx="10"/>
          </p:nvPr>
        </p:nvSpPr>
        <p:spPr/>
        <p:txBody>
          <a:bodyPr/>
          <a:lstStyle/>
          <a:p>
            <a:r>
              <a:rPr lang="en-IN" b="1" dirty="0"/>
              <a:t>Example 2.</a:t>
            </a:r>
          </a:p>
        </p:txBody>
      </p:sp>
      <p:sp>
        <p:nvSpPr>
          <p:cNvPr id="1050598" name="Content Placeholder 2"/>
          <p:cNvSpPr>
            <a:spLocks noGrp="1"/>
          </p:cNvSpPr>
          <p:nvPr>
            <p:ph idx="1"/>
          </p:nvPr>
        </p:nvSpPr>
        <p:spPr>
          <a:xfrm>
            <a:off x="365760" y="909128"/>
            <a:ext cx="11338560" cy="5486400"/>
          </a:xfrm>
        </p:spPr>
        <p:txBody>
          <a:bodyPr/>
          <a:lstStyle/>
          <a:p>
            <a:pPr>
              <a:lnSpc>
                <a:spcPct val="150000"/>
              </a:lnSpc>
            </a:pPr>
            <a:r>
              <a:rPr lang="en-US" dirty="0">
                <a:solidFill>
                  <a:srgbClr val="36178D"/>
                </a:solidFill>
              </a:rPr>
              <a:t>Suppose that we </a:t>
            </a:r>
            <a:r>
              <a:rPr lang="en-US" dirty="0">
                <a:solidFill>
                  <a:srgbClr val="C00000"/>
                </a:solidFill>
              </a:rPr>
              <a:t>consider the same ordered file with r = 300,000 records stored on a disk with block size B = 4,096 bytes. </a:t>
            </a:r>
            <a:r>
              <a:rPr lang="en-US" dirty="0">
                <a:solidFill>
                  <a:srgbClr val="36178D"/>
                </a:solidFill>
              </a:rPr>
              <a:t>Imagine that it is ordered by the attribute </a:t>
            </a:r>
            <a:r>
              <a:rPr lang="en-US" dirty="0" err="1">
                <a:solidFill>
                  <a:srgbClr val="36178D"/>
                </a:solidFill>
              </a:rPr>
              <a:t>Zipcode</a:t>
            </a:r>
            <a:r>
              <a:rPr lang="en-US" dirty="0">
                <a:solidFill>
                  <a:srgbClr val="36178D"/>
                </a:solidFill>
              </a:rPr>
              <a:t> and there are 1,000 zip codes in the file (with an average 300 records per zip code, assuming even distribution across zip codes.) The index in this case has </a:t>
            </a:r>
            <a:r>
              <a:rPr lang="en-US" dirty="0">
                <a:solidFill>
                  <a:srgbClr val="C00000"/>
                </a:solidFill>
              </a:rPr>
              <a:t>1,000 index entries of 11 bytes each (5-byte </a:t>
            </a:r>
            <a:r>
              <a:rPr lang="en-US" dirty="0" err="1">
                <a:solidFill>
                  <a:srgbClr val="C00000"/>
                </a:solidFill>
              </a:rPr>
              <a:t>Zipcode</a:t>
            </a:r>
            <a:r>
              <a:rPr lang="en-US" dirty="0">
                <a:solidFill>
                  <a:srgbClr val="C00000"/>
                </a:solidFill>
              </a:rPr>
              <a:t> and 6-byte block pointer) with a blocking factor </a:t>
            </a:r>
            <a:r>
              <a:rPr lang="en-US" dirty="0" err="1">
                <a:solidFill>
                  <a:srgbClr val="C00000"/>
                </a:solidFill>
              </a:rPr>
              <a:t>bfri</a:t>
            </a:r>
            <a:r>
              <a:rPr lang="en-US" dirty="0">
                <a:solidFill>
                  <a:srgbClr val="C00000"/>
                </a:solidFill>
              </a:rPr>
              <a:t> = ⎣(B/Ri)⎦ = ⎣(4,096/11)⎦ = 372 index entries per block. </a:t>
            </a:r>
          </a:p>
          <a:p>
            <a:pPr>
              <a:lnSpc>
                <a:spcPct val="150000"/>
              </a:lnSpc>
            </a:pPr>
            <a:r>
              <a:rPr lang="en-US" dirty="0">
                <a:solidFill>
                  <a:srgbClr val="36178D"/>
                </a:solidFill>
              </a:rPr>
              <a:t>The number of index blocks is hence </a:t>
            </a:r>
            <a:r>
              <a:rPr lang="en-US" dirty="0">
                <a:solidFill>
                  <a:srgbClr val="C00000"/>
                </a:solidFill>
              </a:rPr>
              <a:t>bi = ⎡(</a:t>
            </a:r>
            <a:r>
              <a:rPr lang="en-US" dirty="0" err="1">
                <a:solidFill>
                  <a:srgbClr val="C00000"/>
                </a:solidFill>
              </a:rPr>
              <a:t>ri</a:t>
            </a:r>
            <a:r>
              <a:rPr lang="en-US" dirty="0">
                <a:solidFill>
                  <a:srgbClr val="C00000"/>
                </a:solidFill>
              </a:rPr>
              <a:t>/</a:t>
            </a:r>
            <a:r>
              <a:rPr lang="en-US" dirty="0" err="1">
                <a:solidFill>
                  <a:srgbClr val="C00000"/>
                </a:solidFill>
              </a:rPr>
              <a:t>bfri</a:t>
            </a:r>
            <a:r>
              <a:rPr lang="en-US" dirty="0">
                <a:solidFill>
                  <a:srgbClr val="C00000"/>
                </a:solidFill>
              </a:rPr>
              <a:t>)⎤ = ⎡(1,000/372)⎤ = 3 blocks. To perform a binary search on the index file would need ⎡(log2 bi)⎤ = ⎡(log2 3)⎤ = 2 block accesses. </a:t>
            </a:r>
            <a:r>
              <a:rPr lang="en-US" dirty="0">
                <a:solidFill>
                  <a:srgbClr val="36178D"/>
                </a:solidFill>
              </a:rPr>
              <a:t>Again, this index would typically be loaded in </a:t>
            </a:r>
            <a:r>
              <a:rPr lang="en-US" dirty="0">
                <a:solidFill>
                  <a:srgbClr val="C00000"/>
                </a:solidFill>
              </a:rPr>
              <a:t>main memory (occupies 11,000 or 11 Kbytes) and takes negligible time to search in memory. </a:t>
            </a:r>
            <a:r>
              <a:rPr lang="en-US" dirty="0">
                <a:solidFill>
                  <a:srgbClr val="36178D"/>
                </a:solidFill>
              </a:rPr>
              <a:t>One block access to the data file would lead to the first record with a given zip code. </a:t>
            </a:r>
            <a:endParaRPr lang="en-IN" dirty="0">
              <a:solidFill>
                <a:srgbClr val="36178D"/>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99" name="Content Placeholder 1"/>
          <p:cNvSpPr>
            <a:spLocks noGrp="1"/>
          </p:cNvSpPr>
          <p:nvPr>
            <p:ph sz="quarter" idx="10"/>
          </p:nvPr>
        </p:nvSpPr>
        <p:spPr/>
        <p:txBody>
          <a:bodyPr/>
          <a:lstStyle/>
          <a:p>
            <a:r>
              <a:rPr lang="en-US" altLang="en-US" sz="3200" b="1" dirty="0"/>
              <a:t>Secondary Indexes</a:t>
            </a:r>
            <a:endParaRPr lang="en-GB" sz="3200" b="1" dirty="0"/>
          </a:p>
        </p:txBody>
      </p:sp>
      <p:sp>
        <p:nvSpPr>
          <p:cNvPr id="1050600" name="Content Placeholder 2"/>
          <p:cNvSpPr>
            <a:spLocks noGrp="1"/>
          </p:cNvSpPr>
          <p:nvPr>
            <p:ph idx="1"/>
          </p:nvPr>
        </p:nvSpPr>
        <p:spPr/>
        <p:txBody>
          <a:bodyPr/>
          <a:lstStyle/>
          <a:p>
            <a:pPr>
              <a:buFont typeface="Wingdings" pitchFamily="2" charset="2"/>
              <a:buChar char="Ø"/>
            </a:pPr>
            <a:r>
              <a:rPr lang="en-US" altLang="en-US" sz="3600" b="1" dirty="0">
                <a:solidFill>
                  <a:srgbClr val="36178D"/>
                </a:solidFill>
              </a:rPr>
              <a:t>Provide secondary means of accessing a data file</a:t>
            </a:r>
          </a:p>
          <a:p>
            <a:pPr lvl="1"/>
            <a:r>
              <a:rPr lang="en-US" altLang="en-US" sz="2800" dirty="0">
                <a:solidFill>
                  <a:srgbClr val="FF0000"/>
                </a:solidFill>
              </a:rPr>
              <a:t>Some primary access exists</a:t>
            </a:r>
          </a:p>
          <a:p>
            <a:pPr>
              <a:buFont typeface="Wingdings" pitchFamily="2" charset="2"/>
              <a:buChar char="Ø"/>
            </a:pPr>
            <a:r>
              <a:rPr lang="en-US" altLang="en-US" sz="3600" b="1" dirty="0">
                <a:solidFill>
                  <a:srgbClr val="36178D"/>
                </a:solidFill>
              </a:rPr>
              <a:t>Ordered file with two fields</a:t>
            </a:r>
          </a:p>
          <a:p>
            <a:pPr lvl="1"/>
            <a:r>
              <a:rPr lang="en-US" altLang="en-US" sz="2800" dirty="0">
                <a:solidFill>
                  <a:srgbClr val="C00000"/>
                </a:solidFill>
              </a:rPr>
              <a:t>Indexing field, </a:t>
            </a:r>
            <a:r>
              <a:rPr lang="en-US" altLang="en-US" sz="2800" i="1" dirty="0">
                <a:solidFill>
                  <a:srgbClr val="C00000"/>
                </a:solidFill>
              </a:rPr>
              <a:t>K(</a:t>
            </a:r>
            <a:r>
              <a:rPr lang="en-US" altLang="en-US" sz="2800" i="1" dirty="0" err="1">
                <a:solidFill>
                  <a:srgbClr val="C00000"/>
                </a:solidFill>
              </a:rPr>
              <a:t>i</a:t>
            </a:r>
            <a:r>
              <a:rPr lang="en-US" altLang="en-US" sz="2800" i="1" dirty="0">
                <a:solidFill>
                  <a:srgbClr val="C00000"/>
                </a:solidFill>
              </a:rPr>
              <a:t>)</a:t>
            </a:r>
          </a:p>
          <a:p>
            <a:pPr lvl="1"/>
            <a:r>
              <a:rPr lang="en-US" altLang="en-US" sz="2800" dirty="0">
                <a:solidFill>
                  <a:srgbClr val="C00000"/>
                </a:solidFill>
              </a:rPr>
              <a:t>Block pointer or record pointer, </a:t>
            </a:r>
            <a:r>
              <a:rPr lang="en-US" altLang="en-US" sz="2800" i="1" dirty="0">
                <a:solidFill>
                  <a:srgbClr val="C00000"/>
                </a:solidFill>
              </a:rPr>
              <a:t>P(</a:t>
            </a:r>
            <a:r>
              <a:rPr lang="en-US" altLang="en-US" sz="2800" i="1" dirty="0" err="1">
                <a:solidFill>
                  <a:srgbClr val="C00000"/>
                </a:solidFill>
              </a:rPr>
              <a:t>i</a:t>
            </a:r>
            <a:r>
              <a:rPr lang="en-US" altLang="en-US" sz="2800" i="1" dirty="0">
                <a:solidFill>
                  <a:srgbClr val="C00000"/>
                </a:solidFill>
              </a:rPr>
              <a:t>)</a:t>
            </a:r>
          </a:p>
          <a:p>
            <a:pPr>
              <a:buFont typeface="Wingdings" pitchFamily="2" charset="2"/>
              <a:buChar char="Ø"/>
            </a:pPr>
            <a:r>
              <a:rPr lang="en-US" altLang="en-US" sz="3600" b="1" dirty="0">
                <a:solidFill>
                  <a:srgbClr val="36178D"/>
                </a:solidFill>
              </a:rPr>
              <a:t>Usually need more storage space and longer search time than primary index</a:t>
            </a:r>
          </a:p>
          <a:p>
            <a:pPr lvl="1"/>
            <a:r>
              <a:rPr lang="en-US" altLang="en-US" sz="2800" dirty="0">
                <a:solidFill>
                  <a:srgbClr val="C00000"/>
                </a:solidFill>
              </a:rPr>
              <a:t>Improved search time for arbitrary record</a:t>
            </a:r>
          </a:p>
          <a:p>
            <a:endParaRPr lang="en-GB" sz="36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01" name="Content Placeholder 1"/>
          <p:cNvSpPr>
            <a:spLocks noGrp="1"/>
          </p:cNvSpPr>
          <p:nvPr>
            <p:ph sz="quarter" idx="10"/>
          </p:nvPr>
        </p:nvSpPr>
        <p:spPr/>
        <p:txBody>
          <a:bodyPr/>
          <a:lstStyle/>
          <a:p>
            <a:r>
              <a:rPr lang="en-US" altLang="en-US" b="1" dirty="0"/>
              <a:t>Secondary Indexes (cont’d.)</a:t>
            </a:r>
            <a:endParaRPr lang="en-GB" b="1" dirty="0"/>
          </a:p>
        </p:txBody>
      </p:sp>
      <p:pic>
        <p:nvPicPr>
          <p:cNvPr id="2097365" name="Content Placeholder 3"/>
          <p:cNvPicPr>
            <a:picLocks noGrp="1" noChangeAspect="1"/>
          </p:cNvPicPr>
          <p:nvPr>
            <p:ph idx="1"/>
          </p:nvPr>
        </p:nvPicPr>
        <p:blipFill>
          <a:blip r:embed="rId2"/>
          <a:srcRect/>
          <a:stretch>
            <a:fillRect/>
          </a:stretch>
        </p:blipFill>
        <p:spPr bwMode="auto">
          <a:xfrm>
            <a:off x="4681027" y="1006475"/>
            <a:ext cx="4868959" cy="5486400"/>
          </a:xfrm>
          <a:prstGeom prst="rect">
            <a:avLst/>
          </a:prstGeom>
          <a:noFill/>
          <a:ln>
            <a:noFill/>
          </a:ln>
        </p:spPr>
      </p:pic>
      <p:sp>
        <p:nvSpPr>
          <p:cNvPr id="1050602" name="TextBox 4"/>
          <p:cNvSpPr txBox="1">
            <a:spLocks noChangeArrowheads="1"/>
          </p:cNvSpPr>
          <p:nvPr/>
        </p:nvSpPr>
        <p:spPr bwMode="auto">
          <a:xfrm>
            <a:off x="617517" y="3448050"/>
            <a:ext cx="3835730" cy="830997"/>
          </a:xfrm>
          <a:prstGeom prst="rect">
            <a:avLst/>
          </a:prstGeom>
          <a:noFill/>
          <a:ln>
            <a:noFill/>
          </a:ln>
        </p:spPr>
        <p:txBody>
          <a:bodyPr wrap="squar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600" b="1" dirty="0">
                <a:solidFill>
                  <a:srgbClr val="36178D"/>
                </a:solidFill>
                <a:latin typeface="Calibri" pitchFamily="34" charset="0"/>
                <a:cs typeface="Calibri" pitchFamily="34" charset="0"/>
              </a:rPr>
              <a:t>Figure 17.4 Dense secondary index (with block pointers) on a nonordering key field of a file.</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03" name="Content Placeholder 1"/>
          <p:cNvSpPr>
            <a:spLocks noGrp="1"/>
          </p:cNvSpPr>
          <p:nvPr>
            <p:ph sz="quarter" idx="10"/>
          </p:nvPr>
        </p:nvSpPr>
        <p:spPr/>
        <p:txBody>
          <a:bodyPr/>
          <a:lstStyle/>
          <a:p>
            <a:r>
              <a:rPr lang="en-IN" b="1" dirty="0"/>
              <a:t>Example 3.</a:t>
            </a:r>
          </a:p>
        </p:txBody>
      </p:sp>
      <p:sp>
        <p:nvSpPr>
          <p:cNvPr id="1050604" name="Content Placeholder 2"/>
          <p:cNvSpPr>
            <a:spLocks noGrp="1"/>
          </p:cNvSpPr>
          <p:nvPr>
            <p:ph idx="1"/>
          </p:nvPr>
        </p:nvSpPr>
        <p:spPr>
          <a:xfrm>
            <a:off x="365760" y="961880"/>
            <a:ext cx="11338560" cy="5486400"/>
          </a:xfrm>
        </p:spPr>
        <p:txBody>
          <a:bodyPr/>
          <a:lstStyle/>
          <a:p>
            <a:pPr>
              <a:lnSpc>
                <a:spcPct val="150000"/>
              </a:lnSpc>
            </a:pPr>
            <a:r>
              <a:rPr lang="en-US" dirty="0">
                <a:solidFill>
                  <a:srgbClr val="36178D"/>
                </a:solidFill>
              </a:rPr>
              <a:t>Consider the </a:t>
            </a:r>
            <a:r>
              <a:rPr lang="en-US" dirty="0">
                <a:solidFill>
                  <a:srgbClr val="C00000"/>
                </a:solidFill>
              </a:rPr>
              <a:t>file of Example 1 with r = 300,000 fixed-length records of size R = 100 bytes stored on a disk with block size B = 4,096 bytes. </a:t>
            </a:r>
            <a:r>
              <a:rPr lang="en-US" dirty="0">
                <a:solidFill>
                  <a:srgbClr val="36178D"/>
                </a:solidFill>
              </a:rPr>
              <a:t>The file has </a:t>
            </a:r>
            <a:r>
              <a:rPr lang="en-US" dirty="0">
                <a:solidFill>
                  <a:srgbClr val="C00000"/>
                </a:solidFill>
              </a:rPr>
              <a:t>b = 7,500 blocks, as calculated in Example 1. </a:t>
            </a:r>
            <a:r>
              <a:rPr lang="en-US" dirty="0">
                <a:solidFill>
                  <a:srgbClr val="36178D"/>
                </a:solidFill>
              </a:rPr>
              <a:t>Suppose we want to search for a record with a specific value for the secondary key—a </a:t>
            </a:r>
            <a:r>
              <a:rPr lang="en-US" dirty="0" err="1">
                <a:solidFill>
                  <a:srgbClr val="36178D"/>
                </a:solidFill>
              </a:rPr>
              <a:t>nonordering</a:t>
            </a:r>
            <a:r>
              <a:rPr lang="en-US" dirty="0">
                <a:solidFill>
                  <a:srgbClr val="36178D"/>
                </a:solidFill>
              </a:rPr>
              <a:t> key field of the file that is </a:t>
            </a:r>
            <a:r>
              <a:rPr lang="en-US" dirty="0">
                <a:solidFill>
                  <a:srgbClr val="C00000"/>
                </a:solidFill>
              </a:rPr>
              <a:t>V = 9 bytes long. Without the secondary index, to do a linear search on the file would require b/2 = 7,500/2 = 3,750 </a:t>
            </a:r>
            <a:r>
              <a:rPr lang="en-US" dirty="0">
                <a:solidFill>
                  <a:srgbClr val="36178D"/>
                </a:solidFill>
              </a:rPr>
              <a:t>block accesses on the average. Suppose that we construct a secondary index on that </a:t>
            </a:r>
            <a:r>
              <a:rPr lang="en-US" dirty="0" err="1">
                <a:solidFill>
                  <a:srgbClr val="36178D"/>
                </a:solidFill>
              </a:rPr>
              <a:t>nonordering</a:t>
            </a:r>
            <a:r>
              <a:rPr lang="en-US" dirty="0">
                <a:solidFill>
                  <a:srgbClr val="36178D"/>
                </a:solidFill>
              </a:rPr>
              <a:t> key field of the file. As in Example 1, a block pointer is </a:t>
            </a:r>
            <a:r>
              <a:rPr lang="en-US" dirty="0">
                <a:solidFill>
                  <a:srgbClr val="C00000"/>
                </a:solidFill>
              </a:rPr>
              <a:t>P = 6 bytes long, so each index entry is Ri = (9 + 6) = 15 bytes, and the blocking factor for the index is </a:t>
            </a:r>
            <a:r>
              <a:rPr lang="en-US" dirty="0" err="1">
                <a:solidFill>
                  <a:srgbClr val="C00000"/>
                </a:solidFill>
              </a:rPr>
              <a:t>bfri</a:t>
            </a:r>
            <a:r>
              <a:rPr lang="en-US" dirty="0">
                <a:solidFill>
                  <a:srgbClr val="C00000"/>
                </a:solidFill>
              </a:rPr>
              <a:t> = ⎣(B/Ri)⎦ = ⎣(4,096/15)⎦ = 273 index entries per block</a:t>
            </a:r>
            <a:r>
              <a:rPr lang="en-US" dirty="0">
                <a:solidFill>
                  <a:srgbClr val="36178D"/>
                </a:solidFill>
              </a:rPr>
              <a:t>. In a dense secondary index such as this, the total number of index entries </a:t>
            </a:r>
            <a:r>
              <a:rPr lang="en-US" dirty="0" err="1">
                <a:solidFill>
                  <a:srgbClr val="C00000"/>
                </a:solidFill>
              </a:rPr>
              <a:t>ri</a:t>
            </a:r>
            <a:r>
              <a:rPr lang="en-US" dirty="0">
                <a:solidFill>
                  <a:srgbClr val="C00000"/>
                </a:solidFill>
              </a:rPr>
              <a:t> is equal to the number of records in the data file, which is 300,000. The number of blocks needed for the index is hence bi = ⎡(</a:t>
            </a:r>
            <a:r>
              <a:rPr lang="en-US" dirty="0" err="1">
                <a:solidFill>
                  <a:srgbClr val="C00000"/>
                </a:solidFill>
              </a:rPr>
              <a:t>ri</a:t>
            </a:r>
            <a:r>
              <a:rPr lang="en-US" dirty="0">
                <a:solidFill>
                  <a:srgbClr val="C00000"/>
                </a:solidFill>
              </a:rPr>
              <a:t>/</a:t>
            </a:r>
            <a:r>
              <a:rPr lang="en-US" dirty="0" err="1">
                <a:solidFill>
                  <a:srgbClr val="C00000"/>
                </a:solidFill>
              </a:rPr>
              <a:t>bfri</a:t>
            </a:r>
            <a:r>
              <a:rPr lang="en-US" dirty="0">
                <a:solidFill>
                  <a:srgbClr val="C00000"/>
                </a:solidFill>
              </a:rPr>
              <a:t>)⎤ = ⎡(300,000/273)⎤ = 1,099 blocks. </a:t>
            </a:r>
            <a:endParaRPr lang="en-IN" dirty="0">
              <a:solidFill>
                <a:srgbClr val="C00000"/>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05" name="Content Placeholder 1"/>
          <p:cNvSpPr>
            <a:spLocks noGrp="1"/>
          </p:cNvSpPr>
          <p:nvPr>
            <p:ph sz="quarter" idx="10"/>
          </p:nvPr>
        </p:nvSpPr>
        <p:spPr>
          <a:xfrm>
            <a:off x="365759" y="91440"/>
            <a:ext cx="9716391" cy="777240"/>
          </a:xfrm>
        </p:spPr>
        <p:txBody>
          <a:bodyPr/>
          <a:lstStyle/>
          <a:p>
            <a:r>
              <a:rPr lang="en-US" altLang="en-US" b="1" dirty="0"/>
              <a:t>Types of Single-Level Ordered Indexes (cont’d.)</a:t>
            </a:r>
            <a:endParaRPr lang="en-GB" b="1" dirty="0"/>
          </a:p>
        </p:txBody>
      </p:sp>
      <p:pic>
        <p:nvPicPr>
          <p:cNvPr id="2097366" name="Picture 3"/>
          <p:cNvPicPr>
            <a:picLocks noChangeAspect="1"/>
          </p:cNvPicPr>
          <p:nvPr/>
        </p:nvPicPr>
        <p:blipFill>
          <a:blip r:embed="rId2"/>
          <a:srcRect/>
          <a:stretch>
            <a:fillRect/>
          </a:stretch>
        </p:blipFill>
        <p:spPr bwMode="auto">
          <a:xfrm>
            <a:off x="1704138" y="1577975"/>
            <a:ext cx="8134350" cy="1190625"/>
          </a:xfrm>
          <a:prstGeom prst="rect">
            <a:avLst/>
          </a:prstGeom>
          <a:noFill/>
          <a:ln>
            <a:noFill/>
          </a:ln>
        </p:spPr>
      </p:pic>
      <p:sp>
        <p:nvSpPr>
          <p:cNvPr id="1050606" name="TextBox 4"/>
          <p:cNvSpPr txBox="1">
            <a:spLocks noChangeArrowheads="1"/>
          </p:cNvSpPr>
          <p:nvPr/>
        </p:nvSpPr>
        <p:spPr bwMode="auto">
          <a:xfrm>
            <a:off x="1066800" y="2878138"/>
            <a:ext cx="8229600" cy="338137"/>
          </a:xfrm>
          <a:prstGeom prst="rect">
            <a:avLst/>
          </a:prstGeom>
          <a:noFill/>
          <a:ln>
            <a:noFill/>
          </a:ln>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600" b="1" dirty="0">
                <a:solidFill>
                  <a:srgbClr val="36178D"/>
                </a:solidFill>
                <a:latin typeface="Calibri" pitchFamily="34" charset="0"/>
                <a:cs typeface="Calibri" pitchFamily="34" charset="0"/>
              </a:rPr>
              <a:t>Table 17.1 Types of indexes based on the properties of the indexing field</a:t>
            </a:r>
          </a:p>
        </p:txBody>
      </p:sp>
      <p:sp>
        <p:nvSpPr>
          <p:cNvPr id="1050607" name="TextBox 5"/>
          <p:cNvSpPr txBox="1">
            <a:spLocks noChangeArrowheads="1"/>
          </p:cNvSpPr>
          <p:nvPr/>
        </p:nvSpPr>
        <p:spPr bwMode="auto">
          <a:xfrm>
            <a:off x="3392588" y="6200775"/>
            <a:ext cx="4084637" cy="339725"/>
          </a:xfrm>
          <a:prstGeom prst="rect">
            <a:avLst/>
          </a:prstGeom>
          <a:noFill/>
          <a:ln>
            <a:noFill/>
          </a:ln>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600" b="1" dirty="0">
                <a:solidFill>
                  <a:srgbClr val="36178D"/>
                </a:solidFill>
                <a:latin typeface="Calibri" pitchFamily="34" charset="0"/>
                <a:cs typeface="Calibri" pitchFamily="34" charset="0"/>
              </a:rPr>
              <a:t>Table 17.2 Properties of index types</a:t>
            </a:r>
          </a:p>
        </p:txBody>
      </p:sp>
      <p:pic>
        <p:nvPicPr>
          <p:cNvPr id="2097367" name="Picture 6"/>
          <p:cNvPicPr>
            <a:picLocks noChangeAspect="1"/>
          </p:cNvPicPr>
          <p:nvPr/>
        </p:nvPicPr>
        <p:blipFill>
          <a:blip r:embed="rId3"/>
          <a:srcRect/>
          <a:stretch>
            <a:fillRect/>
          </a:stretch>
        </p:blipFill>
        <p:spPr bwMode="auto">
          <a:xfrm>
            <a:off x="1552236" y="3459925"/>
            <a:ext cx="8096250" cy="275272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08" name="Content Placeholder 1"/>
          <p:cNvSpPr>
            <a:spLocks noGrp="1"/>
          </p:cNvSpPr>
          <p:nvPr>
            <p:ph sz="quarter" idx="10"/>
          </p:nvPr>
        </p:nvSpPr>
        <p:spPr/>
        <p:txBody>
          <a:bodyPr/>
          <a:lstStyle/>
          <a:p>
            <a:r>
              <a:rPr lang="en-US" altLang="en-US" sz="3200" b="1" dirty="0"/>
              <a:t>17.2 Multilevel Indexes</a:t>
            </a:r>
            <a:endParaRPr lang="en-GB" sz="3200" b="1" dirty="0"/>
          </a:p>
        </p:txBody>
      </p:sp>
      <p:sp>
        <p:nvSpPr>
          <p:cNvPr id="1050609" name="Content Placeholder 2"/>
          <p:cNvSpPr>
            <a:spLocks noGrp="1"/>
          </p:cNvSpPr>
          <p:nvPr>
            <p:ph idx="1"/>
          </p:nvPr>
        </p:nvSpPr>
        <p:spPr/>
        <p:txBody>
          <a:bodyPr/>
          <a:lstStyle/>
          <a:p>
            <a:pPr>
              <a:buFont typeface="Wingdings" pitchFamily="2" charset="2"/>
              <a:buChar char="Ø"/>
            </a:pPr>
            <a:r>
              <a:rPr lang="en-US" altLang="en-US" sz="3200" b="1" dirty="0">
                <a:solidFill>
                  <a:srgbClr val="36178D"/>
                </a:solidFill>
              </a:rPr>
              <a:t>Designed to greatly reduce remaining search space as search is conducted</a:t>
            </a:r>
          </a:p>
          <a:p>
            <a:pPr>
              <a:buFont typeface="Wingdings" pitchFamily="2" charset="2"/>
              <a:buChar char="Ø"/>
            </a:pPr>
            <a:r>
              <a:rPr lang="en-US" altLang="en-US" sz="3200" b="1" dirty="0">
                <a:solidFill>
                  <a:srgbClr val="36178D"/>
                </a:solidFill>
              </a:rPr>
              <a:t>Index file</a:t>
            </a:r>
          </a:p>
          <a:p>
            <a:pPr lvl="1"/>
            <a:r>
              <a:rPr lang="en-US" altLang="en-US" sz="2400" dirty="0">
                <a:solidFill>
                  <a:srgbClr val="C00000"/>
                </a:solidFill>
              </a:rPr>
              <a:t>Considered first (or base level) of a multilevel index</a:t>
            </a:r>
          </a:p>
          <a:p>
            <a:pPr>
              <a:buFont typeface="Wingdings" pitchFamily="2" charset="2"/>
              <a:buChar char="Ø"/>
            </a:pPr>
            <a:r>
              <a:rPr lang="en-US" altLang="en-US" sz="3200" b="1" dirty="0">
                <a:solidFill>
                  <a:srgbClr val="36178D"/>
                </a:solidFill>
              </a:rPr>
              <a:t>Second level</a:t>
            </a:r>
          </a:p>
          <a:p>
            <a:pPr lvl="1"/>
            <a:r>
              <a:rPr lang="en-US" altLang="en-US" sz="2400" dirty="0">
                <a:solidFill>
                  <a:srgbClr val="C00000"/>
                </a:solidFill>
              </a:rPr>
              <a:t>Primary index to the first level</a:t>
            </a:r>
          </a:p>
          <a:p>
            <a:pPr>
              <a:buFont typeface="Wingdings" pitchFamily="2" charset="2"/>
              <a:buChar char="Ø"/>
            </a:pPr>
            <a:r>
              <a:rPr lang="en-US" altLang="en-US" sz="3200" b="1" dirty="0">
                <a:solidFill>
                  <a:srgbClr val="36178D"/>
                </a:solidFill>
              </a:rPr>
              <a:t>Third level</a:t>
            </a:r>
          </a:p>
          <a:p>
            <a:pPr lvl="1"/>
            <a:r>
              <a:rPr lang="en-US" altLang="en-US" sz="2400" dirty="0">
                <a:solidFill>
                  <a:srgbClr val="C00000"/>
                </a:solidFill>
              </a:rPr>
              <a:t>Primary index to the second level</a:t>
            </a:r>
          </a:p>
          <a:p>
            <a:endParaRPr lang="en-GB" sz="3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37" name="Content Placeholder 1"/>
          <p:cNvSpPr>
            <a:spLocks noGrp="1"/>
          </p:cNvSpPr>
          <p:nvPr>
            <p:ph sz="quarter" idx="10"/>
          </p:nvPr>
        </p:nvSpPr>
        <p:spPr/>
        <p:txBody>
          <a:bodyPr/>
          <a:lstStyle/>
          <a:p>
            <a:r>
              <a:rPr lang="en-US" b="1" dirty="0"/>
              <a:t>Finding Candidate Keys (Algorithm 9.1)</a:t>
            </a:r>
          </a:p>
        </p:txBody>
      </p:sp>
      <p:sp>
        <p:nvSpPr>
          <p:cNvPr id="1050238" name="Content Placeholder 2"/>
          <p:cNvSpPr>
            <a:spLocks noGrp="1"/>
          </p:cNvSpPr>
          <p:nvPr>
            <p:ph idx="1"/>
          </p:nvPr>
        </p:nvSpPr>
        <p:spPr/>
        <p:txBody>
          <a:bodyPr/>
          <a:lstStyle/>
          <a:p>
            <a:pPr marL="367355" indent="0">
              <a:buNone/>
            </a:pPr>
            <a:r>
              <a:rPr lang="en-US" altLang="en-US" sz="2800" b="1" dirty="0">
                <a:solidFill>
                  <a:srgbClr val="C00000"/>
                </a:solidFill>
                <a:latin typeface="Times New Roman" panose="02020603050405020304" pitchFamily="18" charset="0"/>
                <a:cs typeface="Times New Roman" panose="02020603050405020304" pitchFamily="18" charset="0"/>
              </a:rPr>
              <a:t>Algorithm 9.1</a:t>
            </a:r>
            <a:r>
              <a:rPr lang="en-US" altLang="en-US" sz="3200" b="1" dirty="0">
                <a:solidFill>
                  <a:srgbClr val="C00000"/>
                </a:solidFill>
                <a:latin typeface="Times New Roman" panose="02020603050405020304" pitchFamily="18" charset="0"/>
                <a:cs typeface="Times New Roman" panose="02020603050405020304" pitchFamily="18" charset="0"/>
              </a:rPr>
              <a:t>. </a:t>
            </a:r>
            <a:r>
              <a:rPr lang="en-US" altLang="en-US" sz="2400" b="1" dirty="0">
                <a:solidFill>
                  <a:srgbClr val="C00000"/>
                </a:solidFill>
                <a:latin typeface="Times New Roman" panose="02020603050405020304" pitchFamily="18" charset="0"/>
                <a:cs typeface="Times New Roman" panose="02020603050405020304" pitchFamily="18" charset="0"/>
              </a:rPr>
              <a:t>Finding a Key K for R Given a set F of Functional Dependencies</a:t>
            </a:r>
            <a:endParaRPr lang="en-US" altLang="en-US" sz="2000" b="1" dirty="0">
              <a:solidFill>
                <a:srgbClr val="C00000"/>
              </a:solidFill>
              <a:latin typeface="Times New Roman" panose="02020603050405020304" pitchFamily="18" charset="0"/>
              <a:cs typeface="Times New Roman" panose="02020603050405020304" pitchFamily="18" charset="0"/>
            </a:endParaRPr>
          </a:p>
          <a:p>
            <a:pPr marL="367355" indent="0">
              <a:buNone/>
            </a:pPr>
            <a:r>
              <a:rPr lang="en-US" altLang="en-US" sz="2400" dirty="0">
                <a:latin typeface="Times New Roman" panose="02020603050405020304" pitchFamily="18" charset="0"/>
                <a:cs typeface="Times New Roman" panose="02020603050405020304" pitchFamily="18" charset="0"/>
              </a:rPr>
              <a:t>Input: A relation R and a set of functional dependencies F on the attributes of R.</a:t>
            </a:r>
          </a:p>
          <a:p>
            <a:pPr marL="367355" indent="0">
              <a:buNone/>
            </a:pPr>
            <a:r>
              <a:rPr lang="en-US" altLang="en-US" sz="2400" dirty="0">
                <a:latin typeface="Times New Roman" panose="02020603050405020304" pitchFamily="18" charset="0"/>
                <a:cs typeface="Times New Roman" panose="02020603050405020304" pitchFamily="18" charset="0"/>
              </a:rPr>
              <a:t>1. Set K := R.</a:t>
            </a:r>
          </a:p>
          <a:p>
            <a:pPr marL="367355" indent="0">
              <a:buNone/>
            </a:pPr>
            <a:r>
              <a:rPr lang="en-US" altLang="en-US" sz="2400" dirty="0">
                <a:latin typeface="Times New Roman" panose="02020603050405020304" pitchFamily="18" charset="0"/>
                <a:cs typeface="Times New Roman" panose="02020603050405020304" pitchFamily="18" charset="0"/>
              </a:rPr>
              <a:t>2. For each attribute A in K</a:t>
            </a:r>
          </a:p>
          <a:p>
            <a:pPr marL="367355" indent="0">
              <a:buNone/>
            </a:pPr>
            <a:r>
              <a:rPr lang="en-US" altLang="en-US" sz="2400" dirty="0">
                <a:latin typeface="Times New Roman" panose="02020603050405020304" pitchFamily="18" charset="0"/>
                <a:cs typeface="Times New Roman" panose="02020603050405020304" pitchFamily="18" charset="0"/>
              </a:rPr>
              <a:t>	{</a:t>
            </a:r>
          </a:p>
          <a:p>
            <a:pPr marL="367355" indent="0">
              <a:buNone/>
            </a:pPr>
            <a:r>
              <a:rPr lang="en-US" altLang="en-US" sz="2400" dirty="0">
                <a:latin typeface="Times New Roman" panose="02020603050405020304" pitchFamily="18" charset="0"/>
                <a:cs typeface="Times New Roman" panose="02020603050405020304" pitchFamily="18" charset="0"/>
              </a:rPr>
              <a:t>		compute (K – A)</a:t>
            </a:r>
            <a:r>
              <a:rPr lang="en-US" altLang="en-US" sz="2400" baseline="30000" dirty="0">
                <a:latin typeface="Times New Roman" panose="02020603050405020304" pitchFamily="18" charset="0"/>
                <a:cs typeface="Times New Roman" panose="02020603050405020304" pitchFamily="18" charset="0"/>
              </a:rPr>
              <a:t>+</a:t>
            </a:r>
            <a:r>
              <a:rPr lang="en-US" altLang="en-US" sz="2400" dirty="0">
                <a:latin typeface="Times New Roman" panose="02020603050405020304" pitchFamily="18" charset="0"/>
                <a:cs typeface="Times New Roman" panose="02020603050405020304" pitchFamily="18" charset="0"/>
              </a:rPr>
              <a:t> with respect to F;</a:t>
            </a:r>
          </a:p>
          <a:p>
            <a:pPr marL="367355" indent="0">
              <a:buNone/>
            </a:pPr>
            <a:r>
              <a:rPr lang="en-US" altLang="en-US" sz="2400" dirty="0">
                <a:latin typeface="Times New Roman" panose="02020603050405020304" pitchFamily="18" charset="0"/>
                <a:cs typeface="Times New Roman" panose="02020603050405020304" pitchFamily="18" charset="0"/>
              </a:rPr>
              <a:t>		if (K – A)</a:t>
            </a:r>
            <a:r>
              <a:rPr lang="en-US" altLang="en-US" sz="2400" baseline="30000" dirty="0">
                <a:latin typeface="Times New Roman" panose="02020603050405020304" pitchFamily="18" charset="0"/>
                <a:cs typeface="Times New Roman" panose="02020603050405020304" pitchFamily="18" charset="0"/>
              </a:rPr>
              <a:t>+</a:t>
            </a:r>
            <a:r>
              <a:rPr lang="en-US" altLang="en-US" sz="2400" dirty="0">
                <a:latin typeface="Times New Roman" panose="02020603050405020304" pitchFamily="18" charset="0"/>
                <a:cs typeface="Times New Roman" panose="02020603050405020304" pitchFamily="18" charset="0"/>
              </a:rPr>
              <a:t> contains all the attributes in R, </a:t>
            </a:r>
          </a:p>
          <a:p>
            <a:pPr marL="367355" indent="0">
              <a:buNone/>
            </a:pPr>
            <a:r>
              <a:rPr lang="en-US" altLang="en-US" sz="2400" dirty="0">
                <a:latin typeface="Times New Roman" panose="02020603050405020304" pitchFamily="18" charset="0"/>
                <a:cs typeface="Times New Roman" panose="02020603050405020304" pitchFamily="18" charset="0"/>
              </a:rPr>
              <a:t>		then set K := K – {A} </a:t>
            </a:r>
          </a:p>
          <a:p>
            <a:pPr marL="367355" indent="0">
              <a:buNone/>
            </a:pPr>
            <a:r>
              <a:rPr lang="en-US" altLang="en-US" sz="2400" dirty="0">
                <a:latin typeface="Times New Roman" panose="02020603050405020304" pitchFamily="18" charset="0"/>
                <a:cs typeface="Times New Roman" panose="02020603050405020304" pitchFamily="18" charset="0"/>
              </a:rPr>
              <a:t>	};</a:t>
            </a:r>
            <a:endParaRPr lang="en-US" sz="20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368" name="Picture 3"/>
          <p:cNvPicPr>
            <a:picLocks noChangeAspect="1"/>
          </p:cNvPicPr>
          <p:nvPr/>
        </p:nvPicPr>
        <p:blipFill>
          <a:blip r:embed="rId2"/>
          <a:srcRect/>
          <a:stretch>
            <a:fillRect/>
          </a:stretch>
        </p:blipFill>
        <p:spPr bwMode="auto">
          <a:xfrm>
            <a:off x="4564950" y="269875"/>
            <a:ext cx="5362575" cy="6324600"/>
          </a:xfrm>
          <a:prstGeom prst="rect">
            <a:avLst/>
          </a:prstGeom>
          <a:noFill/>
          <a:ln>
            <a:noFill/>
          </a:ln>
        </p:spPr>
      </p:pic>
      <p:sp>
        <p:nvSpPr>
          <p:cNvPr id="1050610" name="TextBox 4"/>
          <p:cNvSpPr txBox="1">
            <a:spLocks noChangeArrowheads="1"/>
          </p:cNvSpPr>
          <p:nvPr/>
        </p:nvSpPr>
        <p:spPr bwMode="auto">
          <a:xfrm>
            <a:off x="1640775" y="3048000"/>
            <a:ext cx="2924175" cy="1077913"/>
          </a:xfrm>
          <a:prstGeom prst="rect">
            <a:avLst/>
          </a:prstGeom>
          <a:noFill/>
          <a:ln>
            <a:noFill/>
          </a:ln>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600" dirty="0">
                <a:solidFill>
                  <a:srgbClr val="36178D"/>
                </a:solidFill>
                <a:latin typeface="Calibri" pitchFamily="34" charset="0"/>
                <a:cs typeface="Calibri" pitchFamily="34" charset="0"/>
              </a:rPr>
              <a:t>Figure 17.6 A two-level primary index resembling ISAM (indexed sequential access method) organization</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11" name="Content Placeholder 1"/>
          <p:cNvSpPr>
            <a:spLocks noGrp="1"/>
          </p:cNvSpPr>
          <p:nvPr>
            <p:ph sz="quarter" idx="10"/>
          </p:nvPr>
        </p:nvSpPr>
        <p:spPr/>
        <p:txBody>
          <a:bodyPr/>
          <a:lstStyle/>
          <a:p>
            <a:r>
              <a:rPr lang="en-IN" b="1" dirty="0"/>
              <a:t>Example 4.</a:t>
            </a:r>
          </a:p>
        </p:txBody>
      </p:sp>
      <p:sp>
        <p:nvSpPr>
          <p:cNvPr id="1050612" name="Content Placeholder 2"/>
          <p:cNvSpPr>
            <a:spLocks noGrp="1"/>
          </p:cNvSpPr>
          <p:nvPr>
            <p:ph idx="1"/>
          </p:nvPr>
        </p:nvSpPr>
        <p:spPr/>
        <p:txBody>
          <a:bodyPr/>
          <a:lstStyle/>
          <a:p>
            <a:pPr>
              <a:lnSpc>
                <a:spcPct val="150000"/>
              </a:lnSpc>
              <a:buFont typeface="Wingdings" panose="05000000000000000000" pitchFamily="2" charset="2"/>
              <a:buChar char="Ø"/>
            </a:pPr>
            <a:r>
              <a:rPr lang="en-US" dirty="0">
                <a:solidFill>
                  <a:srgbClr val="36178D"/>
                </a:solidFill>
              </a:rPr>
              <a:t>Suppose that the dense secondary index of Example 3 is converted into a multilevel index. We calculated the index blocking </a:t>
            </a:r>
            <a:r>
              <a:rPr lang="en-US" dirty="0">
                <a:solidFill>
                  <a:srgbClr val="C00000"/>
                </a:solidFill>
              </a:rPr>
              <a:t>factor </a:t>
            </a:r>
            <a:r>
              <a:rPr lang="en-US" dirty="0" err="1">
                <a:solidFill>
                  <a:srgbClr val="C00000"/>
                </a:solidFill>
              </a:rPr>
              <a:t>bfri</a:t>
            </a:r>
            <a:r>
              <a:rPr lang="en-US" dirty="0">
                <a:solidFill>
                  <a:srgbClr val="C00000"/>
                </a:solidFill>
              </a:rPr>
              <a:t> = 273 index entries per block, </a:t>
            </a:r>
            <a:r>
              <a:rPr lang="en-US" dirty="0">
                <a:solidFill>
                  <a:srgbClr val="36178D"/>
                </a:solidFill>
              </a:rPr>
              <a:t>which is also the fan-out </a:t>
            </a:r>
            <a:r>
              <a:rPr lang="en-US" dirty="0">
                <a:solidFill>
                  <a:srgbClr val="C00000"/>
                </a:solidFill>
              </a:rPr>
              <a:t> </a:t>
            </a:r>
            <a:r>
              <a:rPr lang="en-US" dirty="0">
                <a:solidFill>
                  <a:srgbClr val="36178D"/>
                </a:solidFill>
              </a:rPr>
              <a:t>for the multilevel index; the number of first-level blocks </a:t>
            </a:r>
            <a:r>
              <a:rPr lang="en-US" dirty="0">
                <a:solidFill>
                  <a:srgbClr val="C00000"/>
                </a:solidFill>
              </a:rPr>
              <a:t>b1 = 1,099 blocks </a:t>
            </a:r>
            <a:r>
              <a:rPr lang="en-US" dirty="0">
                <a:solidFill>
                  <a:srgbClr val="36178D"/>
                </a:solidFill>
              </a:rPr>
              <a:t>was also calculated. The number of second-level blocks will be </a:t>
            </a:r>
            <a:r>
              <a:rPr lang="en-US" dirty="0">
                <a:solidFill>
                  <a:srgbClr val="C00000"/>
                </a:solidFill>
              </a:rPr>
              <a:t>b2 = ⎡(b1/</a:t>
            </a:r>
            <a:r>
              <a:rPr lang="en-US" dirty="0" err="1">
                <a:solidFill>
                  <a:srgbClr val="C00000"/>
                </a:solidFill>
              </a:rPr>
              <a:t>fo</a:t>
            </a:r>
            <a:r>
              <a:rPr lang="en-US" dirty="0">
                <a:solidFill>
                  <a:srgbClr val="C00000"/>
                </a:solidFill>
              </a:rPr>
              <a:t>)⎤ = ⎡(1,099/273)⎤ = 5 blocks, </a:t>
            </a:r>
            <a:r>
              <a:rPr lang="en-US" dirty="0">
                <a:solidFill>
                  <a:srgbClr val="36178D"/>
                </a:solidFill>
              </a:rPr>
              <a:t>and the number of third level blocks will be </a:t>
            </a:r>
            <a:r>
              <a:rPr lang="en-US" dirty="0">
                <a:solidFill>
                  <a:srgbClr val="C00000"/>
                </a:solidFill>
              </a:rPr>
              <a:t>b3 = ⎡(b2/</a:t>
            </a:r>
            <a:r>
              <a:rPr lang="en-US" dirty="0" err="1">
                <a:solidFill>
                  <a:srgbClr val="C00000"/>
                </a:solidFill>
              </a:rPr>
              <a:t>fo</a:t>
            </a:r>
            <a:r>
              <a:rPr lang="en-US" dirty="0">
                <a:solidFill>
                  <a:srgbClr val="C00000"/>
                </a:solidFill>
              </a:rPr>
              <a:t>)⎤ = ⎡(5/273)⎤ = 1 block. </a:t>
            </a:r>
            <a:r>
              <a:rPr lang="en-US" dirty="0">
                <a:solidFill>
                  <a:srgbClr val="36178D"/>
                </a:solidFill>
              </a:rPr>
              <a:t>Hence, the third level is the top level of the index, and t = 3. To access a record by searching the multilevel index, we must access one block at each level plus one block from the data file, </a:t>
            </a:r>
            <a:r>
              <a:rPr lang="en-US" dirty="0">
                <a:solidFill>
                  <a:srgbClr val="C00000"/>
                </a:solidFill>
              </a:rPr>
              <a:t>so we need t + 1 = 3 + 1 = 4 block accesses. Compare this to Example 3, where 12 block accesses were needed when a single-level index and binary search were used.</a:t>
            </a:r>
            <a:endParaRPr lang="en-IN" dirty="0">
              <a:solidFill>
                <a:srgbClr val="C00000"/>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13" name="Content Placeholder 2"/>
          <p:cNvSpPr>
            <a:spLocks noGrp="1"/>
          </p:cNvSpPr>
          <p:nvPr>
            <p:ph idx="1"/>
          </p:nvPr>
        </p:nvSpPr>
        <p:spPr>
          <a:xfrm>
            <a:off x="426720" y="2219179"/>
            <a:ext cx="11338560" cy="2845191"/>
          </a:xfrm>
        </p:spPr>
        <p:txBody>
          <a:bodyPr/>
          <a:lstStyle/>
          <a:p>
            <a:pPr marL="0" indent="0" algn="ctr">
              <a:buNone/>
            </a:pPr>
            <a:r>
              <a:rPr lang="en-IN" sz="9600" b="1" dirty="0">
                <a:solidFill>
                  <a:srgbClr val="FF0000"/>
                </a:solidFill>
              </a:rPr>
              <a:t>B-Tree and B</a:t>
            </a:r>
            <a:r>
              <a:rPr lang="en-IN" sz="16600" b="1" baseline="30000" dirty="0">
                <a:solidFill>
                  <a:srgbClr val="FF0000"/>
                </a:solidFill>
              </a:rPr>
              <a:t>+</a:t>
            </a:r>
            <a:r>
              <a:rPr lang="en-IN" sz="9600" b="1" dirty="0">
                <a:solidFill>
                  <a:srgbClr val="FF0000"/>
                </a:solidFill>
              </a:rPr>
              <a:t>-Tree</a:t>
            </a:r>
          </a:p>
          <a:p>
            <a:endParaRPr lang="en-IN"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39CB1D-2092-00A2-5E20-29B5BE2DAFA9}"/>
              </a:ext>
            </a:extLst>
          </p:cNvPr>
          <p:cNvSpPr>
            <a:spLocks noGrp="1"/>
          </p:cNvSpPr>
          <p:nvPr>
            <p:ph sz="quarter" idx="10"/>
          </p:nvPr>
        </p:nvSpPr>
        <p:spPr/>
        <p:txBody>
          <a:bodyPr/>
          <a:lstStyle/>
          <a:p>
            <a:r>
              <a:rPr lang="en-IN" dirty="0"/>
              <a:t>Minimum Space Utilization of B and B+ Tree</a:t>
            </a:r>
          </a:p>
        </p:txBody>
      </p:sp>
      <p:sp>
        <p:nvSpPr>
          <p:cNvPr id="3" name="Content Placeholder 2">
            <a:extLst>
              <a:ext uri="{FF2B5EF4-FFF2-40B4-BE49-F238E27FC236}">
                <a16:creationId xmlns:a16="http://schemas.microsoft.com/office/drawing/2014/main" id="{445C89AF-D22D-5C89-BF2C-D8550BD520F1}"/>
              </a:ext>
            </a:extLst>
          </p:cNvPr>
          <p:cNvSpPr>
            <a:spLocks noGrp="1"/>
          </p:cNvSpPr>
          <p:nvPr>
            <p:ph idx="1"/>
          </p:nvPr>
        </p:nvSpPr>
        <p:spPr/>
        <p:txBody>
          <a:bodyPr/>
          <a:lstStyle/>
          <a:p>
            <a:pPr marL="0" indent="0">
              <a:buNone/>
            </a:pPr>
            <a:endParaRPr lang="en-IN" dirty="0"/>
          </a:p>
          <a:p>
            <a:pPr marL="0" indent="0">
              <a:buNone/>
            </a:pPr>
            <a:r>
              <a:rPr lang="en-IN" b="1" u="sng" dirty="0"/>
              <a:t>For B+ Tree</a:t>
            </a:r>
          </a:p>
          <a:p>
            <a:pPr marL="0" indent="0">
              <a:buNone/>
            </a:pPr>
            <a:r>
              <a:rPr lang="en-IN" dirty="0"/>
              <a:t>The minimum space utilization of a B+ Tree index is determined by the minimum occupancy of its node. This depends on the order of the B+ Tree and the rules for maintaining balance in B+ Tress.</a:t>
            </a:r>
          </a:p>
          <a:p>
            <a:pPr marL="0" indent="0">
              <a:buNone/>
            </a:pPr>
            <a:endParaRPr lang="en-IN" dirty="0"/>
          </a:p>
          <a:p>
            <a:pPr marL="0" indent="0">
              <a:buNone/>
            </a:pPr>
            <a:r>
              <a:rPr lang="en-IN" b="1" u="sng" dirty="0"/>
              <a:t>For B- Tree</a:t>
            </a:r>
          </a:p>
          <a:p>
            <a:pPr marL="0" indent="0">
              <a:buNone/>
            </a:pPr>
            <a:r>
              <a:rPr lang="en-IN" dirty="0"/>
              <a:t>The minimum utilization of a </a:t>
            </a:r>
            <a:r>
              <a:rPr lang="en-IN" b="1" dirty="0"/>
              <a:t>B-Tree </a:t>
            </a:r>
            <a:r>
              <a:rPr lang="en-IN" dirty="0"/>
              <a:t>index depends on it’s order m and the rules for maintaining balance and occupancy in B-Trees.</a:t>
            </a:r>
            <a:endParaRPr lang="en-IN" b="1" dirty="0"/>
          </a:p>
          <a:p>
            <a:pPr marL="0" indent="0">
              <a:buNone/>
            </a:pPr>
            <a:endParaRPr lang="en-IN" dirty="0"/>
          </a:p>
        </p:txBody>
      </p:sp>
    </p:spTree>
    <p:extLst>
      <p:ext uri="{BB962C8B-B14F-4D97-AF65-F5344CB8AC3E}">
        <p14:creationId xmlns:p14="http://schemas.microsoft.com/office/powerpoint/2010/main" val="36673672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FD4EBC-D45F-538C-8664-E9E97DB92C0A}"/>
              </a:ext>
            </a:extLst>
          </p:cNvPr>
          <p:cNvSpPr>
            <a:spLocks noGrp="1"/>
          </p:cNvSpPr>
          <p:nvPr>
            <p:ph sz="quarter" idx="10"/>
          </p:nvPr>
        </p:nvSpPr>
        <p:spPr/>
        <p:txBody>
          <a:bodyPr/>
          <a:lstStyle/>
          <a:p>
            <a:r>
              <a:rPr lang="en-IN" dirty="0"/>
              <a:t>Static and </a:t>
            </a:r>
            <a:r>
              <a:rPr lang="en-IN" dirty="0" err="1"/>
              <a:t>Dynaminc</a:t>
            </a:r>
            <a:r>
              <a:rPr lang="en-IN" dirty="0"/>
              <a:t> Tree Index</a:t>
            </a:r>
          </a:p>
        </p:txBody>
      </p:sp>
      <p:sp>
        <p:nvSpPr>
          <p:cNvPr id="3" name="Content Placeholder 2">
            <a:extLst>
              <a:ext uri="{FF2B5EF4-FFF2-40B4-BE49-F238E27FC236}">
                <a16:creationId xmlns:a16="http://schemas.microsoft.com/office/drawing/2014/main" id="{71EE2ADD-C4D3-72AD-B9F6-947081B47A01}"/>
              </a:ext>
            </a:extLst>
          </p:cNvPr>
          <p:cNvSpPr>
            <a:spLocks noGrp="1"/>
          </p:cNvSpPr>
          <p:nvPr>
            <p:ph idx="1"/>
          </p:nvPr>
        </p:nvSpPr>
        <p:spPr/>
        <p:txBody>
          <a:bodyPr/>
          <a:lstStyle/>
          <a:p>
            <a:pPr marL="0" indent="0">
              <a:buNone/>
            </a:pPr>
            <a:endParaRPr lang="en-US" b="0" i="0" dirty="0">
              <a:solidFill>
                <a:srgbClr val="222222"/>
              </a:solidFill>
              <a:effectLst/>
              <a:latin typeface="Arial" panose="020B0604020202020204" pitchFamily="34" charset="0"/>
            </a:endParaRPr>
          </a:p>
          <a:p>
            <a:pPr marL="0" indent="0">
              <a:buNone/>
            </a:pPr>
            <a:r>
              <a:rPr lang="en-US" sz="3600" b="0" i="0" dirty="0">
                <a:solidFill>
                  <a:srgbClr val="222222"/>
                </a:solidFill>
                <a:effectLst/>
                <a:latin typeface="Arial" panose="020B0604020202020204" pitchFamily="34" charset="0"/>
              </a:rPr>
              <a:t>Static indexes like ISAM can be preferred in read-heavy workloads with minimal updates, as they are faster and simpler without the overhead of rebalancing. They are also more space-efficient and predictable for static datasets. However, dynamic indexes like B+ trees are better for frequent updates, range queries, and growing datasets, making them the usual choice in most modern applications.</a:t>
            </a:r>
            <a:endParaRPr lang="en-IN" sz="3600" dirty="0"/>
          </a:p>
        </p:txBody>
      </p:sp>
    </p:spTree>
    <p:extLst>
      <p:ext uri="{BB962C8B-B14F-4D97-AF65-F5344CB8AC3E}">
        <p14:creationId xmlns:p14="http://schemas.microsoft.com/office/powerpoint/2010/main" val="14148345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14" name="Content Placeholder 1"/>
          <p:cNvSpPr>
            <a:spLocks noGrp="1"/>
          </p:cNvSpPr>
          <p:nvPr>
            <p:ph sz="quarter" idx="10"/>
          </p:nvPr>
        </p:nvSpPr>
        <p:spPr/>
        <p:txBody>
          <a:bodyPr/>
          <a:lstStyle/>
          <a:p>
            <a:r>
              <a:rPr lang="en-IN" b="1" dirty="0"/>
              <a:t>B-Tree and B</a:t>
            </a:r>
            <a:r>
              <a:rPr lang="en-IN" sz="4000" b="1" baseline="30000" dirty="0"/>
              <a:t>+</a:t>
            </a:r>
            <a:r>
              <a:rPr lang="en-IN" b="1" dirty="0"/>
              <a:t> -Tree</a:t>
            </a:r>
          </a:p>
        </p:txBody>
      </p:sp>
      <p:sp>
        <p:nvSpPr>
          <p:cNvPr id="1050615" name="Content Placeholder 2"/>
          <p:cNvSpPr>
            <a:spLocks noGrp="1"/>
          </p:cNvSpPr>
          <p:nvPr>
            <p:ph idx="1"/>
          </p:nvPr>
        </p:nvSpPr>
        <p:spPr/>
        <p:txBody>
          <a:bodyPr/>
          <a:lstStyle/>
          <a:p>
            <a:endParaRPr lang="en-IN" dirty="0"/>
          </a:p>
          <a:p>
            <a:endParaRPr lang="en-IN" dirty="0"/>
          </a:p>
        </p:txBody>
      </p:sp>
      <p:pic>
        <p:nvPicPr>
          <p:cNvPr id="2097369" name="Picture 4"/>
          <p:cNvPicPr>
            <a:picLocks noChangeAspect="1"/>
          </p:cNvPicPr>
          <p:nvPr/>
        </p:nvPicPr>
        <p:blipFill>
          <a:blip r:embed="rId2"/>
          <a:stretch>
            <a:fillRect/>
          </a:stretch>
        </p:blipFill>
        <p:spPr>
          <a:xfrm>
            <a:off x="490537" y="1506311"/>
            <a:ext cx="11210925" cy="386715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16" name="Content Placeholder 1"/>
          <p:cNvSpPr>
            <a:spLocks noGrp="1"/>
          </p:cNvSpPr>
          <p:nvPr>
            <p:ph sz="quarter" idx="10"/>
          </p:nvPr>
        </p:nvSpPr>
        <p:spPr/>
        <p:txBody>
          <a:bodyPr/>
          <a:lstStyle/>
          <a:p>
            <a:r>
              <a:rPr lang="en-IN" b="1" dirty="0"/>
              <a:t>B</a:t>
            </a:r>
            <a:r>
              <a:rPr lang="en-IN" sz="4000" b="1" baseline="30000" dirty="0"/>
              <a:t>+</a:t>
            </a:r>
            <a:r>
              <a:rPr lang="en-IN" b="1" dirty="0"/>
              <a:t> -Tree</a:t>
            </a:r>
          </a:p>
        </p:txBody>
      </p:sp>
      <p:sp>
        <p:nvSpPr>
          <p:cNvPr id="1050617" name="Rectangle 3"/>
          <p:cNvSpPr txBox="1">
            <a:spLocks noChangeArrowheads="1"/>
          </p:cNvSpPr>
          <p:nvPr/>
        </p:nvSpPr>
        <p:spPr>
          <a:xfrm>
            <a:off x="2130667" y="1245580"/>
            <a:ext cx="7772400" cy="1676400"/>
          </a:xfrm>
          <a:prstGeom prst="rect">
            <a:avLst/>
          </a:prstGeom>
        </p:spPr>
        <p:txBody>
          <a:bodyPr lIns="0" rIns="0"/>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pPr>
              <a:lnSpc>
                <a:spcPct val="90000"/>
              </a:lnSpc>
              <a:buFont typeface="Wingdings" panose="05000000000000000000" pitchFamily="2" charset="2"/>
              <a:buChar char="Ø"/>
            </a:pPr>
            <a:r>
              <a:rPr lang="en-US" altLang="en-US" sz="2800" kern="0" dirty="0">
                <a:solidFill>
                  <a:srgbClr val="C00000"/>
                </a:solidFill>
              </a:rPr>
              <a:t>Same structure as B-trees.</a:t>
            </a:r>
          </a:p>
          <a:p>
            <a:pPr>
              <a:lnSpc>
                <a:spcPct val="90000"/>
              </a:lnSpc>
              <a:buFont typeface="Wingdings" panose="05000000000000000000" pitchFamily="2" charset="2"/>
              <a:buChar char="Ø"/>
            </a:pPr>
            <a:r>
              <a:rPr lang="en-US" altLang="en-US" sz="2800" kern="0" dirty="0">
                <a:solidFill>
                  <a:srgbClr val="C00000"/>
                </a:solidFill>
              </a:rPr>
              <a:t>Dictionary pairs are in leaves only. Leaves form a doubly-linked list.</a:t>
            </a:r>
          </a:p>
          <a:p>
            <a:pPr>
              <a:lnSpc>
                <a:spcPct val="90000"/>
              </a:lnSpc>
              <a:buFont typeface="Wingdings" panose="05000000000000000000" pitchFamily="2" charset="2"/>
              <a:buChar char="Ø"/>
            </a:pPr>
            <a:r>
              <a:rPr lang="en-US" altLang="en-US" sz="2800" kern="0" dirty="0">
                <a:solidFill>
                  <a:srgbClr val="C00000"/>
                </a:solidFill>
              </a:rPr>
              <a:t>Remaining nodes have following structure:</a:t>
            </a:r>
          </a:p>
        </p:txBody>
      </p:sp>
      <p:sp>
        <p:nvSpPr>
          <p:cNvPr id="1050618" name="Text Box 4"/>
          <p:cNvSpPr txBox="1">
            <a:spLocks noChangeArrowheads="1"/>
          </p:cNvSpPr>
          <p:nvPr/>
        </p:nvSpPr>
        <p:spPr bwMode="auto">
          <a:xfrm>
            <a:off x="3578467" y="3053861"/>
            <a:ext cx="4343400" cy="579438"/>
          </a:xfrm>
          <a:prstGeom prst="rect">
            <a:avLst/>
          </a:prstGeom>
          <a:solidFill>
            <a:srgbClr val="FFFF00"/>
          </a:solidFill>
          <a:ln>
            <a:noFill/>
          </a:ln>
        </p:spPr>
        <p:txBody>
          <a:bodyPr>
            <a:spAutoFit/>
          </a:bodyPr>
          <a:lstStyle>
            <a:lvl1pPr>
              <a:spcBef>
                <a:spcPct val="20000"/>
              </a:spcBef>
              <a:buClr>
                <a:schemeClr val="accent2"/>
              </a:buClr>
              <a:buChar char="•"/>
              <a:defRPr sz="3200">
                <a:solidFill>
                  <a:schemeClr val="tx1"/>
                </a:solidFill>
                <a:latin typeface="Times New Roman" panose="02020603050405020304" pitchFamily="18" charset="0"/>
              </a:defRPr>
            </a:lvl1pPr>
            <a:lvl2pPr marL="742950" indent="-285750">
              <a:spcBef>
                <a:spcPct val="20000"/>
              </a:spcBef>
              <a:buClr>
                <a:srgbClr val="FF3300"/>
              </a:buClr>
              <a:buFont typeface="Wingdings" panose="05000000000000000000" pitchFamily="2" charset="2"/>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FontTx/>
              <a:buNone/>
            </a:pPr>
            <a:r>
              <a:rPr lang="en-US" altLang="en-US" dirty="0">
                <a:solidFill>
                  <a:schemeClr val="hlink"/>
                </a:solidFill>
              </a:rPr>
              <a:t>  </a:t>
            </a:r>
            <a:r>
              <a:rPr lang="en-US" altLang="en-US" dirty="0">
                <a:solidFill>
                  <a:srgbClr val="FF3300"/>
                </a:solidFill>
              </a:rPr>
              <a:t>j a</a:t>
            </a:r>
            <a:r>
              <a:rPr lang="en-US" altLang="en-US" baseline="-25000" dirty="0">
                <a:solidFill>
                  <a:srgbClr val="FF3300"/>
                </a:solidFill>
              </a:rPr>
              <a:t>0 </a:t>
            </a:r>
            <a:r>
              <a:rPr lang="en-US" altLang="en-US" dirty="0">
                <a:solidFill>
                  <a:srgbClr val="FF3300"/>
                </a:solidFill>
              </a:rPr>
              <a:t>k</a:t>
            </a:r>
            <a:r>
              <a:rPr lang="en-US" altLang="en-US" baseline="-25000" dirty="0">
                <a:solidFill>
                  <a:srgbClr val="FF3300"/>
                </a:solidFill>
              </a:rPr>
              <a:t>1 </a:t>
            </a:r>
            <a:r>
              <a:rPr lang="en-US" altLang="en-US" dirty="0">
                <a:solidFill>
                  <a:srgbClr val="FF3300"/>
                </a:solidFill>
              </a:rPr>
              <a:t>a</a:t>
            </a:r>
            <a:r>
              <a:rPr lang="en-US" altLang="en-US" baseline="-25000" dirty="0">
                <a:solidFill>
                  <a:srgbClr val="FF3300"/>
                </a:solidFill>
              </a:rPr>
              <a:t>1 </a:t>
            </a:r>
            <a:r>
              <a:rPr lang="en-US" altLang="en-US" dirty="0">
                <a:solidFill>
                  <a:srgbClr val="FF3300"/>
                </a:solidFill>
              </a:rPr>
              <a:t>k</a:t>
            </a:r>
            <a:r>
              <a:rPr lang="en-US" altLang="en-US" baseline="-25000" dirty="0">
                <a:solidFill>
                  <a:srgbClr val="FF3300"/>
                </a:solidFill>
              </a:rPr>
              <a:t>2 </a:t>
            </a:r>
            <a:r>
              <a:rPr lang="en-US" altLang="en-US" dirty="0">
                <a:solidFill>
                  <a:srgbClr val="FF3300"/>
                </a:solidFill>
              </a:rPr>
              <a:t>a</a:t>
            </a:r>
            <a:r>
              <a:rPr lang="en-US" altLang="en-US" baseline="-25000" dirty="0">
                <a:solidFill>
                  <a:srgbClr val="FF3300"/>
                </a:solidFill>
              </a:rPr>
              <a:t>2 </a:t>
            </a:r>
            <a:r>
              <a:rPr lang="en-US" altLang="en-US" dirty="0">
                <a:solidFill>
                  <a:srgbClr val="FF3300"/>
                </a:solidFill>
              </a:rPr>
              <a:t>…</a:t>
            </a:r>
            <a:r>
              <a:rPr lang="en-US" altLang="en-US" baseline="-25000" dirty="0">
                <a:solidFill>
                  <a:srgbClr val="FF3300"/>
                </a:solidFill>
              </a:rPr>
              <a:t> </a:t>
            </a:r>
            <a:r>
              <a:rPr lang="en-US" altLang="en-US" dirty="0" err="1">
                <a:solidFill>
                  <a:srgbClr val="FF3300"/>
                </a:solidFill>
              </a:rPr>
              <a:t>k</a:t>
            </a:r>
            <a:r>
              <a:rPr lang="en-US" altLang="en-US" baseline="-25000" dirty="0" err="1">
                <a:solidFill>
                  <a:srgbClr val="FF3300"/>
                </a:solidFill>
              </a:rPr>
              <a:t>j</a:t>
            </a:r>
            <a:r>
              <a:rPr lang="en-US" altLang="en-US" baseline="-25000" dirty="0">
                <a:solidFill>
                  <a:srgbClr val="FF3300"/>
                </a:solidFill>
              </a:rPr>
              <a:t> </a:t>
            </a:r>
            <a:r>
              <a:rPr lang="en-US" altLang="en-US" dirty="0" err="1">
                <a:solidFill>
                  <a:srgbClr val="FF3300"/>
                </a:solidFill>
              </a:rPr>
              <a:t>a</a:t>
            </a:r>
            <a:r>
              <a:rPr lang="en-US" altLang="en-US" baseline="-25000" dirty="0" err="1">
                <a:solidFill>
                  <a:srgbClr val="FF3300"/>
                </a:solidFill>
              </a:rPr>
              <a:t>j</a:t>
            </a:r>
            <a:endParaRPr lang="en-US" altLang="en-US" baseline="-25000" dirty="0">
              <a:solidFill>
                <a:srgbClr val="FF3300"/>
              </a:solidFill>
            </a:endParaRPr>
          </a:p>
        </p:txBody>
      </p:sp>
      <p:sp>
        <p:nvSpPr>
          <p:cNvPr id="1050619" name="Rectangle 5"/>
          <p:cNvSpPr>
            <a:spLocks noChangeArrowheads="1"/>
          </p:cNvSpPr>
          <p:nvPr/>
        </p:nvSpPr>
        <p:spPr bwMode="auto">
          <a:xfrm>
            <a:off x="2283067" y="3660531"/>
            <a:ext cx="7772400" cy="1752600"/>
          </a:xfrm>
          <a:prstGeom prst="rect">
            <a:avLst/>
          </a:prstGeom>
          <a:noFill/>
          <a:ln>
            <a:noFill/>
          </a:ln>
        </p:spPr>
        <p:txBody>
          <a:bodyPr lIns="92075" tIns="46038" rIns="92075" bIns="46038"/>
          <a:lstStyle>
            <a:lvl1pPr marL="342900" indent="-342900">
              <a:spcBef>
                <a:spcPct val="20000"/>
              </a:spcBef>
              <a:buClr>
                <a:schemeClr val="accent2"/>
              </a:buClr>
              <a:buChar char="•"/>
              <a:defRPr sz="3200">
                <a:solidFill>
                  <a:schemeClr val="tx1"/>
                </a:solidFill>
                <a:latin typeface="Times New Roman" panose="02020603050405020304" pitchFamily="18" charset="0"/>
              </a:defRPr>
            </a:lvl1pPr>
            <a:lvl2pPr marL="742950" indent="-285750">
              <a:spcBef>
                <a:spcPct val="20000"/>
              </a:spcBef>
              <a:buClr>
                <a:srgbClr val="FF3300"/>
              </a:buClr>
              <a:buFont typeface="Wingdings" panose="05000000000000000000" pitchFamily="2" charset="2"/>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Wingdings" panose="05000000000000000000" pitchFamily="2" charset="2"/>
              <a:buChar char="Ø"/>
            </a:pPr>
            <a:r>
              <a:rPr lang="en-US" altLang="en-US" dirty="0">
                <a:solidFill>
                  <a:srgbClr val="FF3300"/>
                </a:solidFill>
              </a:rPr>
              <a:t>j =</a:t>
            </a:r>
            <a:r>
              <a:rPr lang="en-US" altLang="en-US" dirty="0">
                <a:solidFill>
                  <a:schemeClr val="hlink"/>
                </a:solidFill>
              </a:rPr>
              <a:t> </a:t>
            </a:r>
            <a:r>
              <a:rPr lang="en-US" altLang="en-US" dirty="0"/>
              <a:t>number of keys in node.</a:t>
            </a:r>
          </a:p>
          <a:p>
            <a:pPr>
              <a:buFont typeface="Wingdings" panose="05000000000000000000" pitchFamily="2" charset="2"/>
              <a:buChar char="Ø"/>
            </a:pPr>
            <a:r>
              <a:rPr lang="en-US" altLang="en-US" dirty="0">
                <a:solidFill>
                  <a:srgbClr val="FF3300"/>
                </a:solidFill>
              </a:rPr>
              <a:t>a</a:t>
            </a:r>
            <a:r>
              <a:rPr lang="en-US" altLang="en-US" baseline="-25000" dirty="0">
                <a:solidFill>
                  <a:srgbClr val="FF3300"/>
                </a:solidFill>
              </a:rPr>
              <a:t>i</a:t>
            </a:r>
            <a:r>
              <a:rPr lang="en-US" altLang="en-US" baseline="-25000" dirty="0">
                <a:solidFill>
                  <a:schemeClr val="hlink"/>
                </a:solidFill>
              </a:rPr>
              <a:t> </a:t>
            </a:r>
            <a:r>
              <a:rPr lang="en-US" altLang="en-US" dirty="0"/>
              <a:t>is a pointer to a subtree.</a:t>
            </a:r>
          </a:p>
          <a:p>
            <a:pPr>
              <a:buFont typeface="Wingdings" panose="05000000000000000000" pitchFamily="2" charset="2"/>
              <a:buChar char="Ø"/>
            </a:pPr>
            <a:r>
              <a:rPr lang="en-US" altLang="en-US" dirty="0">
                <a:solidFill>
                  <a:srgbClr val="FF3300"/>
                </a:solidFill>
              </a:rPr>
              <a:t>k</a:t>
            </a:r>
            <a:r>
              <a:rPr lang="en-US" altLang="en-US" baseline="-25000" dirty="0">
                <a:solidFill>
                  <a:srgbClr val="FF3300"/>
                </a:solidFill>
              </a:rPr>
              <a:t>i </a:t>
            </a:r>
            <a:r>
              <a:rPr lang="en-US" altLang="en-US" dirty="0">
                <a:solidFill>
                  <a:srgbClr val="FF3300"/>
                </a:solidFill>
              </a:rPr>
              <a:t>&lt;=</a:t>
            </a:r>
            <a:r>
              <a:rPr lang="en-US" altLang="en-US" dirty="0"/>
              <a:t> smallest key in subtree</a:t>
            </a:r>
            <a:r>
              <a:rPr lang="en-US" altLang="en-US" baseline="-25000" dirty="0">
                <a:solidFill>
                  <a:schemeClr val="hlink"/>
                </a:solidFill>
              </a:rPr>
              <a:t> </a:t>
            </a:r>
            <a:r>
              <a:rPr lang="en-US" altLang="en-US" dirty="0">
                <a:solidFill>
                  <a:srgbClr val="FF3300"/>
                </a:solidFill>
              </a:rPr>
              <a:t>a</a:t>
            </a:r>
            <a:r>
              <a:rPr lang="en-US" altLang="en-US" baseline="-25000" dirty="0">
                <a:solidFill>
                  <a:srgbClr val="FF3300"/>
                </a:solidFill>
              </a:rPr>
              <a:t>i </a:t>
            </a:r>
            <a:r>
              <a:rPr lang="en-US" altLang="en-US" dirty="0"/>
              <a:t>and</a:t>
            </a:r>
            <a:r>
              <a:rPr lang="en-US" altLang="en-US" dirty="0">
                <a:solidFill>
                  <a:schemeClr val="accent2"/>
                </a:solidFill>
              </a:rPr>
              <a:t> </a:t>
            </a:r>
            <a:r>
              <a:rPr lang="en-US" altLang="en-US" dirty="0">
                <a:solidFill>
                  <a:srgbClr val="FF3300"/>
                </a:solidFill>
              </a:rPr>
              <a:t>&gt;</a:t>
            </a:r>
            <a:r>
              <a:rPr lang="en-US" altLang="en-US" dirty="0">
                <a:solidFill>
                  <a:schemeClr val="accent2"/>
                </a:solidFill>
              </a:rPr>
              <a:t> </a:t>
            </a:r>
            <a:r>
              <a:rPr lang="en-US" altLang="en-US" dirty="0"/>
              <a:t>largest   </a:t>
            </a:r>
          </a:p>
          <a:p>
            <a:pPr marL="0" indent="0">
              <a:buNone/>
            </a:pPr>
            <a:r>
              <a:rPr lang="en-US" altLang="en-US" dirty="0"/>
              <a:t>            in</a:t>
            </a:r>
            <a:r>
              <a:rPr lang="en-US" altLang="en-US" dirty="0">
                <a:solidFill>
                  <a:schemeClr val="accent2"/>
                </a:solidFill>
              </a:rPr>
              <a:t> </a:t>
            </a:r>
            <a:r>
              <a:rPr lang="en-US" altLang="en-US" dirty="0">
                <a:solidFill>
                  <a:srgbClr val="FF3300"/>
                </a:solidFill>
              </a:rPr>
              <a:t>a</a:t>
            </a:r>
            <a:r>
              <a:rPr lang="en-US" altLang="en-US" baseline="-25000" dirty="0">
                <a:solidFill>
                  <a:srgbClr val="FF3300"/>
                </a:solidFill>
              </a:rPr>
              <a:t>i-1</a:t>
            </a:r>
            <a:r>
              <a:rPr lang="en-US" altLang="en-US" dirty="0"/>
              <a:t>.</a:t>
            </a:r>
          </a:p>
          <a:p>
            <a:pPr>
              <a:buClr>
                <a:schemeClr val="tx2"/>
              </a:buClr>
            </a:pP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50617">
                                            <p:txEl>
                                              <p:pRg st="0" end="0"/>
                                            </p:txEl>
                                          </p:spTgt>
                                        </p:tgtEl>
                                        <p:attrNameLst>
                                          <p:attrName>style.visibility</p:attrName>
                                        </p:attrNameLst>
                                      </p:cBhvr>
                                      <p:to>
                                        <p:strVal val="visible"/>
                                      </p:to>
                                    </p:set>
                                    <p:anim calcmode="lin" valueType="num">
                                      <p:cBhvr additive="base">
                                        <p:cTn id="7" dur="500" fill="hold"/>
                                        <p:tgtEl>
                                          <p:spTgt spid="10506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506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50617">
                                            <p:txEl>
                                              <p:pRg st="1" end="1"/>
                                            </p:txEl>
                                          </p:spTgt>
                                        </p:tgtEl>
                                        <p:attrNameLst>
                                          <p:attrName>style.visibility</p:attrName>
                                        </p:attrNameLst>
                                      </p:cBhvr>
                                      <p:to>
                                        <p:strVal val="visible"/>
                                      </p:to>
                                    </p:set>
                                    <p:anim calcmode="lin" valueType="num">
                                      <p:cBhvr additive="base">
                                        <p:cTn id="13" dur="500" fill="hold"/>
                                        <p:tgtEl>
                                          <p:spTgt spid="105061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506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50617">
                                            <p:txEl>
                                              <p:pRg st="2" end="2"/>
                                            </p:txEl>
                                          </p:spTgt>
                                        </p:tgtEl>
                                        <p:attrNameLst>
                                          <p:attrName>style.visibility</p:attrName>
                                        </p:attrNameLst>
                                      </p:cBhvr>
                                      <p:to>
                                        <p:strVal val="visible"/>
                                      </p:to>
                                    </p:set>
                                    <p:anim calcmode="lin" valueType="num">
                                      <p:cBhvr additive="base">
                                        <p:cTn id="19" dur="500" fill="hold"/>
                                        <p:tgtEl>
                                          <p:spTgt spid="105061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506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50618"/>
                                        </p:tgtEl>
                                        <p:attrNameLst>
                                          <p:attrName>style.visibility</p:attrName>
                                        </p:attrNameLst>
                                      </p:cBhvr>
                                      <p:to>
                                        <p:strVal val="visible"/>
                                      </p:to>
                                    </p:set>
                                    <p:animEffect transition="in" filter="dissolve">
                                      <p:cBhvr>
                                        <p:cTn id="25" dur="500"/>
                                        <p:tgtEl>
                                          <p:spTgt spid="105061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050619">
                                            <p:txEl>
                                              <p:pRg st="0" end="0"/>
                                            </p:txEl>
                                          </p:spTgt>
                                        </p:tgtEl>
                                        <p:attrNameLst>
                                          <p:attrName>style.visibility</p:attrName>
                                        </p:attrNameLst>
                                      </p:cBhvr>
                                      <p:to>
                                        <p:strVal val="visible"/>
                                      </p:to>
                                    </p:set>
                                    <p:anim calcmode="lin" valueType="num">
                                      <p:cBhvr additive="base">
                                        <p:cTn id="30" dur="500" fill="hold"/>
                                        <p:tgtEl>
                                          <p:spTgt spid="1050619">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0506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1050619">
                                            <p:txEl>
                                              <p:pRg st="1" end="1"/>
                                            </p:txEl>
                                          </p:spTgt>
                                        </p:tgtEl>
                                        <p:attrNameLst>
                                          <p:attrName>style.visibility</p:attrName>
                                        </p:attrNameLst>
                                      </p:cBhvr>
                                      <p:to>
                                        <p:strVal val="visible"/>
                                      </p:to>
                                    </p:set>
                                    <p:anim calcmode="lin" valueType="num">
                                      <p:cBhvr additive="base">
                                        <p:cTn id="36" dur="500" fill="hold"/>
                                        <p:tgtEl>
                                          <p:spTgt spid="1050619">
                                            <p:txEl>
                                              <p:pRg st="1" end="1"/>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10506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050619">
                                            <p:txEl>
                                              <p:pRg st="2" end="2"/>
                                            </p:txEl>
                                          </p:spTgt>
                                        </p:tgtEl>
                                        <p:attrNameLst>
                                          <p:attrName>style.visibility</p:attrName>
                                        </p:attrNameLst>
                                      </p:cBhvr>
                                      <p:to>
                                        <p:strVal val="visible"/>
                                      </p:to>
                                    </p:set>
                                    <p:anim calcmode="lin" valueType="num">
                                      <p:cBhvr additive="base">
                                        <p:cTn id="42" dur="500" fill="hold"/>
                                        <p:tgtEl>
                                          <p:spTgt spid="1050619">
                                            <p:txEl>
                                              <p:pRg st="2" end="2"/>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10506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1050619">
                                            <p:txEl>
                                              <p:pRg st="3" end="3"/>
                                            </p:txEl>
                                          </p:spTgt>
                                        </p:tgtEl>
                                        <p:attrNameLst>
                                          <p:attrName>style.visibility</p:attrName>
                                        </p:attrNameLst>
                                      </p:cBhvr>
                                      <p:to>
                                        <p:strVal val="visible"/>
                                      </p:to>
                                    </p:set>
                                    <p:anim calcmode="lin" valueType="num">
                                      <p:cBhvr additive="base">
                                        <p:cTn id="48" dur="500" fill="hold"/>
                                        <p:tgtEl>
                                          <p:spTgt spid="1050619">
                                            <p:txEl>
                                              <p:pRg st="3" end="3"/>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105061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617" grpId="0" build="p" autoUpdateAnimBg="0"/>
      <p:bldP spid="1050618" grpId="0" animBg="1" autoUpdateAnimBg="0"/>
      <p:bldP spid="1050619" grpId="0" build="p"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0" name="Content Placeholder 1"/>
          <p:cNvSpPr>
            <a:spLocks noGrp="1"/>
          </p:cNvSpPr>
          <p:nvPr>
            <p:ph sz="quarter" idx="10"/>
          </p:nvPr>
        </p:nvSpPr>
        <p:spPr/>
        <p:txBody>
          <a:bodyPr/>
          <a:lstStyle/>
          <a:p>
            <a:r>
              <a:rPr lang="en-US" altLang="en-US" b="1" dirty="0"/>
              <a:t>Example </a:t>
            </a:r>
            <a:r>
              <a:rPr lang="en-IN" b="1" dirty="0"/>
              <a:t>B</a:t>
            </a:r>
            <a:r>
              <a:rPr lang="en-IN" sz="4000" b="1" baseline="30000" dirty="0"/>
              <a:t>+</a:t>
            </a:r>
            <a:r>
              <a:rPr lang="en-IN" b="1" dirty="0"/>
              <a:t> </a:t>
            </a:r>
            <a:r>
              <a:rPr lang="en-US" altLang="en-US" b="1" dirty="0"/>
              <a:t>Tree After Inserting 8*</a:t>
            </a:r>
            <a:endParaRPr lang="en-IN" b="1" dirty="0"/>
          </a:p>
        </p:txBody>
      </p:sp>
      <p:pic>
        <p:nvPicPr>
          <p:cNvPr id="2097370" name="Content Placeholder 4"/>
          <p:cNvPicPr>
            <a:picLocks noGrp="1" noChangeAspect="1"/>
          </p:cNvPicPr>
          <p:nvPr>
            <p:ph idx="1"/>
          </p:nvPr>
        </p:nvPicPr>
        <p:blipFill>
          <a:blip r:embed="rId2"/>
          <a:stretch>
            <a:fillRect/>
          </a:stretch>
        </p:blipFill>
        <p:spPr>
          <a:xfrm>
            <a:off x="1277144" y="2368550"/>
            <a:ext cx="9515475" cy="2762250"/>
          </a:xfr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1" name="Content Placeholder 1"/>
          <p:cNvSpPr>
            <a:spLocks noGrp="1"/>
          </p:cNvSpPr>
          <p:nvPr>
            <p:ph sz="quarter" idx="10"/>
          </p:nvPr>
        </p:nvSpPr>
        <p:spPr>
          <a:xfrm>
            <a:off x="365759" y="91440"/>
            <a:ext cx="9780563" cy="777240"/>
          </a:xfrm>
        </p:spPr>
        <p:txBody>
          <a:bodyPr/>
          <a:lstStyle/>
          <a:p>
            <a:r>
              <a:rPr lang="en-US" altLang="en-US" b="1" dirty="0"/>
              <a:t>Example Tree After (Inserting 8*, Then) Deleting 19* and 20* ...</a:t>
            </a:r>
            <a:endParaRPr lang="en-IN" b="1" dirty="0"/>
          </a:p>
        </p:txBody>
      </p:sp>
      <p:pic>
        <p:nvPicPr>
          <p:cNvPr id="2097371" name="Content Placeholder 4"/>
          <p:cNvPicPr>
            <a:picLocks noGrp="1" noChangeAspect="1"/>
          </p:cNvPicPr>
          <p:nvPr>
            <p:ph idx="1"/>
          </p:nvPr>
        </p:nvPicPr>
        <p:blipFill>
          <a:blip r:embed="rId2"/>
          <a:stretch>
            <a:fillRect/>
          </a:stretch>
        </p:blipFill>
        <p:spPr>
          <a:xfrm>
            <a:off x="1281906" y="2292350"/>
            <a:ext cx="9505950" cy="2914650"/>
          </a:xfr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2" name="Content Placeholder 1"/>
          <p:cNvSpPr>
            <a:spLocks noGrp="1"/>
          </p:cNvSpPr>
          <p:nvPr>
            <p:ph sz="quarter" idx="10"/>
          </p:nvPr>
        </p:nvSpPr>
        <p:spPr>
          <a:xfrm>
            <a:off x="365760" y="115190"/>
            <a:ext cx="9478884" cy="777240"/>
          </a:xfrm>
        </p:spPr>
        <p:txBody>
          <a:bodyPr/>
          <a:lstStyle/>
          <a:p>
            <a:r>
              <a:rPr lang="en-US" altLang="en-US" b="1" dirty="0"/>
              <a:t>17.3 Dynamic Multilevel Indexes Using </a:t>
            </a:r>
          </a:p>
          <a:p>
            <a:r>
              <a:rPr lang="en-US" altLang="en-US" b="1" dirty="0"/>
              <a:t>B-Trees and </a:t>
            </a:r>
            <a:r>
              <a:rPr lang="en-IN" b="1" dirty="0"/>
              <a:t>B</a:t>
            </a:r>
            <a:r>
              <a:rPr lang="en-IN" sz="4000" b="1" baseline="30000" dirty="0"/>
              <a:t>+</a:t>
            </a:r>
            <a:r>
              <a:rPr lang="en-US" altLang="en-US" b="1" dirty="0"/>
              <a:t> -Trees</a:t>
            </a:r>
            <a:endParaRPr lang="en-GB" b="1" dirty="0"/>
          </a:p>
        </p:txBody>
      </p:sp>
      <p:sp>
        <p:nvSpPr>
          <p:cNvPr id="1050623" name="Content Placeholder 2"/>
          <p:cNvSpPr>
            <a:spLocks noGrp="1"/>
          </p:cNvSpPr>
          <p:nvPr>
            <p:ph idx="1"/>
          </p:nvPr>
        </p:nvSpPr>
        <p:spPr>
          <a:xfrm>
            <a:off x="365760" y="1065215"/>
            <a:ext cx="11338560" cy="5486400"/>
          </a:xfrm>
        </p:spPr>
        <p:txBody>
          <a:bodyPr/>
          <a:lstStyle/>
          <a:p>
            <a:pPr>
              <a:buFont typeface="Wingdings" pitchFamily="2" charset="2"/>
              <a:buChar char="Ø"/>
            </a:pPr>
            <a:r>
              <a:rPr lang="en-US" altLang="en-US" sz="3600" b="1" dirty="0">
                <a:solidFill>
                  <a:srgbClr val="36178D"/>
                </a:solidFill>
              </a:rPr>
              <a:t>Tree data structure terminology</a:t>
            </a:r>
          </a:p>
          <a:p>
            <a:pPr lvl="1"/>
            <a:r>
              <a:rPr lang="en-US" altLang="en-US" sz="2800" dirty="0">
                <a:solidFill>
                  <a:srgbClr val="C00000"/>
                </a:solidFill>
              </a:rPr>
              <a:t>Tree is formed of nodes</a:t>
            </a:r>
          </a:p>
          <a:p>
            <a:pPr lvl="1"/>
            <a:r>
              <a:rPr lang="en-US" altLang="en-US" sz="2800" dirty="0">
                <a:solidFill>
                  <a:srgbClr val="C00000"/>
                </a:solidFill>
              </a:rPr>
              <a:t>Each node (except root) has one parent and zero or more child nodes</a:t>
            </a:r>
          </a:p>
          <a:p>
            <a:pPr lvl="1"/>
            <a:r>
              <a:rPr lang="en-US" altLang="en-US" sz="2800" dirty="0">
                <a:solidFill>
                  <a:srgbClr val="C00000"/>
                </a:solidFill>
              </a:rPr>
              <a:t>Leaf node has no child nodes</a:t>
            </a:r>
          </a:p>
          <a:p>
            <a:pPr lvl="2">
              <a:buFont typeface="Wingdings" pitchFamily="2" charset="2"/>
              <a:buChar char="Ø"/>
            </a:pPr>
            <a:r>
              <a:rPr lang="en-US" altLang="en-US" sz="3200" b="1" dirty="0">
                <a:solidFill>
                  <a:srgbClr val="36178D"/>
                </a:solidFill>
              </a:rPr>
              <a:t>Unbalanced if leaf nodes occur at different levels</a:t>
            </a:r>
          </a:p>
          <a:p>
            <a:pPr lvl="1"/>
            <a:r>
              <a:rPr lang="en-US" altLang="en-US" sz="2800" dirty="0" err="1">
                <a:solidFill>
                  <a:srgbClr val="C00000"/>
                </a:solidFill>
              </a:rPr>
              <a:t>Nonleaf</a:t>
            </a:r>
            <a:r>
              <a:rPr lang="en-US" altLang="en-US" sz="2800" dirty="0">
                <a:solidFill>
                  <a:srgbClr val="C00000"/>
                </a:solidFill>
              </a:rPr>
              <a:t> node called internal node</a:t>
            </a:r>
          </a:p>
          <a:p>
            <a:pPr lvl="1"/>
            <a:r>
              <a:rPr lang="en-US" altLang="en-US" sz="2800" dirty="0" err="1">
                <a:solidFill>
                  <a:srgbClr val="C00000"/>
                </a:solidFill>
              </a:rPr>
              <a:t>Subtree</a:t>
            </a:r>
            <a:r>
              <a:rPr lang="en-US" altLang="en-US" sz="2800" dirty="0">
                <a:solidFill>
                  <a:srgbClr val="C00000"/>
                </a:solidFill>
              </a:rPr>
              <a:t> of node consists of node and all descendant nodes</a:t>
            </a:r>
          </a:p>
          <a:p>
            <a:endParaRPr lang="en-GB" sz="3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42" name="Content Placeholder 1"/>
          <p:cNvSpPr>
            <a:spLocks noGrp="1"/>
          </p:cNvSpPr>
          <p:nvPr>
            <p:ph sz="quarter" idx="10"/>
          </p:nvPr>
        </p:nvSpPr>
        <p:spPr/>
        <p:txBody>
          <a:bodyPr/>
          <a:lstStyle/>
          <a:p>
            <a:r>
              <a:rPr lang="en-US" b="1" dirty="0"/>
              <a:t>Finding Candidate Keys (Algorithm 9.2)</a:t>
            </a:r>
          </a:p>
        </p:txBody>
      </p:sp>
      <p:sp>
        <p:nvSpPr>
          <p:cNvPr id="1050243" name="Rectangle 3"/>
          <p:cNvSpPr txBox="1">
            <a:spLocks noChangeArrowheads="1"/>
          </p:cNvSpPr>
          <p:nvPr/>
        </p:nvSpPr>
        <p:spPr>
          <a:xfrm>
            <a:off x="1910517" y="1004777"/>
            <a:ext cx="8190413" cy="5491716"/>
          </a:xfrm>
          <a:prstGeom prst="rect">
            <a:avLst/>
          </a:prstGeom>
        </p:spPr>
        <p:txBody>
          <a:bodyPr lIns="0" rIns="0">
            <a:noAutofit/>
          </a:bodyPr>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pPr marL="0" indent="0">
              <a:spcBef>
                <a:spcPts val="0"/>
              </a:spcBef>
              <a:buFont typeface="Arial" pitchFamily="34" charset="0"/>
              <a:buNone/>
            </a:pPr>
            <a:r>
              <a:rPr lang="en-US" altLang="en-US" kern="0" dirty="0">
                <a:latin typeface="Times New Roman" panose="02020603050405020304" pitchFamily="18" charset="0"/>
                <a:cs typeface="Times New Roman" panose="02020603050405020304" pitchFamily="18" charset="0"/>
              </a:rPr>
              <a:t>Algorithm </a:t>
            </a:r>
            <a:r>
              <a:rPr lang="en-US" altLang="en-US" b="1" kern="0" dirty="0" err="1">
                <a:latin typeface="Times New Roman" panose="02020603050405020304" pitchFamily="18" charset="0"/>
                <a:cs typeface="Times New Roman" panose="02020603050405020304" pitchFamily="18" charset="0"/>
              </a:rPr>
              <a:t>CandidateKey</a:t>
            </a:r>
            <a:r>
              <a:rPr lang="en-US" altLang="en-US" kern="0" dirty="0">
                <a:latin typeface="Times New Roman" panose="02020603050405020304" pitchFamily="18" charset="0"/>
                <a:cs typeface="Times New Roman" panose="02020603050405020304" pitchFamily="18" charset="0"/>
              </a:rPr>
              <a:t>(R, F)</a:t>
            </a:r>
          </a:p>
          <a:p>
            <a:pPr marL="0" indent="0">
              <a:spcBef>
                <a:spcPts val="0"/>
              </a:spcBef>
              <a:buFont typeface="Arial" pitchFamily="34" charset="0"/>
              <a:buNone/>
            </a:pPr>
            <a:r>
              <a:rPr lang="en-US" altLang="en-US" kern="0" dirty="0">
                <a:latin typeface="Times New Roman" panose="02020603050405020304" pitchFamily="18" charset="0"/>
                <a:cs typeface="Times New Roman" panose="02020603050405020304" pitchFamily="18" charset="0"/>
              </a:rPr>
              <a:t>1.	LS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RS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BS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CK</a:t>
            </a:r>
            <a:r>
              <a:rPr lang="en-US" altLang="en-US" kern="0" dirty="0">
                <a:latin typeface="Times New Roman" panose="02020603050405020304" pitchFamily="18" charset="0"/>
                <a:cs typeface="Times New Roman" panose="02020603050405020304" pitchFamily="18" charset="0"/>
              </a:rPr>
              <a:t>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	</a:t>
            </a:r>
            <a:r>
              <a:rPr lang="en-US" altLang="en-US" kern="0" dirty="0">
                <a:solidFill>
                  <a:schemeClr val="accent1">
                    <a:lumMod val="75000"/>
                  </a:schemeClr>
                </a:solidFill>
                <a:latin typeface="Times New Roman" panose="02020603050405020304" pitchFamily="18" charset="0"/>
                <a:cs typeface="Times New Roman" panose="02020603050405020304" pitchFamily="18" charset="0"/>
                <a:sym typeface="Symbol" panose="05050102010706020507" pitchFamily="18" charset="2"/>
              </a:rPr>
              <a:t>// </a:t>
            </a:r>
            <a:r>
              <a:rPr lang="en-US" altLang="en-US" kern="0" dirty="0" err="1">
                <a:solidFill>
                  <a:schemeClr val="accent1">
                    <a:lumMod val="75000"/>
                  </a:schemeClr>
                </a:solidFill>
                <a:latin typeface="Times New Roman" panose="02020603050405020304" pitchFamily="18" charset="0"/>
                <a:cs typeface="Times New Roman" panose="02020603050405020304" pitchFamily="18" charset="0"/>
                <a:sym typeface="Symbol" panose="05050102010706020507" pitchFamily="18" charset="2"/>
              </a:rPr>
              <a:t>CK</a:t>
            </a:r>
            <a:r>
              <a:rPr lang="en-US" altLang="en-US" kern="0" dirty="0">
                <a:solidFill>
                  <a:schemeClr val="accent1">
                    <a:lumMod val="75000"/>
                  </a:schemeClr>
                </a:solidFill>
                <a:latin typeface="Times New Roman" panose="02020603050405020304" pitchFamily="18" charset="0"/>
                <a:cs typeface="Times New Roman" panose="02020603050405020304" pitchFamily="18" charset="0"/>
                <a:sym typeface="Symbol" panose="05050102010706020507" pitchFamily="18" charset="2"/>
              </a:rPr>
              <a:t> – Candidate key</a:t>
            </a:r>
            <a:endParaRPr lang="en-US" altLang="en-US" kern="0" dirty="0">
              <a:solidFill>
                <a:schemeClr val="accent1">
                  <a:lumMod val="75000"/>
                </a:schemeClr>
              </a:solidFill>
              <a:latin typeface="Times New Roman" panose="02020603050405020304" pitchFamily="18" charset="0"/>
              <a:cs typeface="Times New Roman" panose="02020603050405020304" pitchFamily="18" charset="0"/>
            </a:endParaRPr>
          </a:p>
          <a:p>
            <a:pPr marL="0" indent="0">
              <a:spcBef>
                <a:spcPts val="0"/>
              </a:spcBef>
              <a:buFont typeface="Arial" pitchFamily="34" charset="0"/>
              <a:buNone/>
            </a:pPr>
            <a:r>
              <a:rPr lang="en-US" altLang="en-US" kern="0" dirty="0">
                <a:latin typeface="Times New Roman" panose="02020603050405020304" pitchFamily="18" charset="0"/>
                <a:cs typeface="Times New Roman" panose="02020603050405020304" pitchFamily="18" charset="0"/>
              </a:rPr>
              <a:t>2.	</a:t>
            </a:r>
            <a:r>
              <a:rPr lang="en-US" altLang="en-US" b="1" kern="0" dirty="0">
                <a:latin typeface="Times New Roman" panose="02020603050405020304" pitchFamily="18" charset="0"/>
                <a:cs typeface="Times New Roman" panose="02020603050405020304" pitchFamily="18" charset="0"/>
              </a:rPr>
              <a:t>For</a:t>
            </a:r>
            <a:r>
              <a:rPr lang="en-US" altLang="en-US" kern="0" dirty="0">
                <a:latin typeface="Times New Roman" panose="02020603050405020304" pitchFamily="18" charset="0"/>
                <a:cs typeface="Times New Roman" panose="02020603050405020304" pitchFamily="18" charset="0"/>
              </a:rPr>
              <a:t> </a:t>
            </a:r>
            <a:r>
              <a:rPr lang="en-US" altLang="en-US" b="1" kern="0" dirty="0">
                <a:latin typeface="Times New Roman" panose="02020603050405020304" pitchFamily="18" charset="0"/>
                <a:cs typeface="Times New Roman" panose="02020603050405020304" pitchFamily="18" charset="0"/>
              </a:rPr>
              <a:t>each</a:t>
            </a:r>
            <a:r>
              <a:rPr lang="en-US" altLang="en-US" kern="0" dirty="0">
                <a:latin typeface="Times New Roman" panose="02020603050405020304" pitchFamily="18" charset="0"/>
                <a:cs typeface="Times New Roman" panose="02020603050405020304" pitchFamily="18" charset="0"/>
              </a:rPr>
              <a:t> FD </a:t>
            </a:r>
            <a:r>
              <a:rPr lang="en-US" altLang="en-US" b="1" kern="0" dirty="0">
                <a:latin typeface="Times New Roman" panose="02020603050405020304" pitchFamily="18" charset="0"/>
                <a:cs typeface="Times New Roman" panose="02020603050405020304" pitchFamily="18" charset="0"/>
              </a:rPr>
              <a:t>do</a:t>
            </a:r>
            <a:r>
              <a:rPr lang="en-US" altLang="en-US" kern="0" dirty="0">
                <a:latin typeface="Times New Roman" panose="02020603050405020304" pitchFamily="18" charset="0"/>
                <a:cs typeface="Times New Roman" panose="02020603050405020304" pitchFamily="18" charset="0"/>
              </a:rPr>
              <a:t>: </a:t>
            </a:r>
          </a:p>
          <a:p>
            <a:pPr marL="0" indent="0" defTabSz="640080">
              <a:spcBef>
                <a:spcPts val="0"/>
              </a:spcBef>
              <a:buFont typeface="Arial" pitchFamily="34" charset="0"/>
              <a:buNone/>
            </a:pPr>
            <a:r>
              <a:rPr lang="en-US" altLang="en-US" kern="0" dirty="0">
                <a:latin typeface="Times New Roman" panose="02020603050405020304" pitchFamily="18" charset="0"/>
                <a:cs typeface="Times New Roman" panose="02020603050405020304" pitchFamily="18" charset="0"/>
              </a:rPr>
              <a:t>		LS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LS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all attributes appearing only in LHS </a:t>
            </a:r>
          </a:p>
          <a:p>
            <a:pPr marL="0" indent="0" defTabSz="640080">
              <a:spcBef>
                <a:spcPts val="0"/>
              </a:spcBef>
              <a:buFont typeface="Arial" pitchFamily="34" charset="0"/>
              <a:buNone/>
            </a:pPr>
            <a:r>
              <a:rPr lang="en-US" altLang="en-US" kern="0" dirty="0">
                <a:latin typeface="Times New Roman" panose="02020603050405020304" pitchFamily="18" charset="0"/>
                <a:cs typeface="Times New Roman" panose="02020603050405020304" pitchFamily="18" charset="0"/>
              </a:rPr>
              <a:t> 		RS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RS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all attributes appearing only in </a:t>
            </a:r>
            <a:r>
              <a:rPr lang="en-US" altLang="en-US" kern="0" dirty="0" err="1">
                <a:latin typeface="Times New Roman" panose="02020603050405020304" pitchFamily="18" charset="0"/>
                <a:cs typeface="Times New Roman" panose="02020603050405020304" pitchFamily="18" charset="0"/>
              </a:rPr>
              <a:t>RHS</a:t>
            </a:r>
            <a:r>
              <a:rPr lang="en-US" altLang="en-US" kern="0" dirty="0">
                <a:latin typeface="Times New Roman" panose="02020603050405020304" pitchFamily="18" charset="0"/>
                <a:cs typeface="Times New Roman" panose="02020603050405020304" pitchFamily="18" charset="0"/>
              </a:rPr>
              <a:t> </a:t>
            </a:r>
          </a:p>
          <a:p>
            <a:pPr marL="0" indent="0" defTabSz="640080">
              <a:spcBef>
                <a:spcPts val="0"/>
              </a:spcBef>
              <a:buFont typeface="Arial" pitchFamily="34" charset="0"/>
              <a:buNone/>
            </a:pPr>
            <a:r>
              <a:rPr lang="en-US" altLang="en-US" kern="0" dirty="0">
                <a:latin typeface="Times New Roman" panose="02020603050405020304" pitchFamily="18" charset="0"/>
                <a:cs typeface="Times New Roman" panose="02020603050405020304" pitchFamily="18" charset="0"/>
              </a:rPr>
              <a:t>		BS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BS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all attributes appearing on both the sides</a:t>
            </a:r>
          </a:p>
          <a:p>
            <a:pPr marL="0" indent="0">
              <a:spcBef>
                <a:spcPts val="0"/>
              </a:spcBef>
              <a:buFont typeface="Arial" pitchFamily="34" charset="0"/>
              <a:buNone/>
            </a:pPr>
            <a:r>
              <a:rPr lang="en-US" altLang="en-US" kern="0" dirty="0">
                <a:latin typeface="Times New Roman" panose="02020603050405020304" pitchFamily="18" charset="0"/>
                <a:cs typeface="Times New Roman" panose="02020603050405020304" pitchFamily="18" charset="0"/>
              </a:rPr>
              <a:t>3. 	</a:t>
            </a:r>
            <a:r>
              <a:rPr lang="en-US" altLang="en-US" b="1" kern="0" dirty="0">
                <a:latin typeface="Times New Roman" panose="02020603050405020304" pitchFamily="18" charset="0"/>
                <a:cs typeface="Times New Roman" panose="02020603050405020304" pitchFamily="18" charset="0"/>
              </a:rPr>
              <a:t>If</a:t>
            </a:r>
            <a:r>
              <a:rPr lang="en-US" altLang="en-US" kern="0" dirty="0">
                <a:latin typeface="Times New Roman" panose="02020603050405020304" pitchFamily="18" charset="0"/>
                <a:cs typeface="Times New Roman" panose="02020603050405020304" pitchFamily="18" charset="0"/>
              </a:rPr>
              <a:t> LS =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and RS =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a:t>
            </a:r>
            <a:r>
              <a:rPr lang="en-US" altLang="en-US" b="1" kern="0" dirty="0">
                <a:latin typeface="Times New Roman" panose="02020603050405020304" pitchFamily="18" charset="0"/>
                <a:cs typeface="Times New Roman" panose="02020603050405020304" pitchFamily="18" charset="0"/>
              </a:rPr>
              <a:t>Then</a:t>
            </a:r>
            <a:r>
              <a:rPr lang="en-US" altLang="en-US" kern="0" dirty="0">
                <a:latin typeface="Times New Roman" panose="02020603050405020304" pitchFamily="18" charset="0"/>
                <a:cs typeface="Times New Roman" panose="02020603050405020304" pitchFamily="18" charset="0"/>
              </a:rPr>
              <a:t> </a:t>
            </a:r>
          </a:p>
          <a:p>
            <a:pPr marL="0" indent="0" defTabSz="640080">
              <a:spcBef>
                <a:spcPts val="0"/>
              </a:spcBef>
              <a:buFont typeface="Arial" pitchFamily="34" charset="0"/>
              <a:buNone/>
            </a:pPr>
            <a:r>
              <a:rPr lang="en-US" altLang="en-US" kern="0" dirty="0">
                <a:latin typeface="Times New Roman" panose="02020603050405020304" pitchFamily="18" charset="0"/>
                <a:cs typeface="Times New Roman" panose="02020603050405020304" pitchFamily="18" charset="0"/>
              </a:rPr>
              <a:t>		use the algorithm of [3] – exhaustive method </a:t>
            </a:r>
            <a:r>
              <a:rPr lang="en-US" altLang="en-US" kern="0" dirty="0">
                <a:solidFill>
                  <a:srgbClr val="0070C0"/>
                </a:solidFill>
                <a:latin typeface="Times New Roman" panose="02020603050405020304" pitchFamily="18" charset="0"/>
                <a:cs typeface="Times New Roman" panose="02020603050405020304" pitchFamily="18" charset="0"/>
              </a:rPr>
              <a:t> </a:t>
            </a:r>
          </a:p>
          <a:p>
            <a:pPr marL="0" indent="0">
              <a:spcBef>
                <a:spcPts val="0"/>
              </a:spcBef>
              <a:buFont typeface="Arial" pitchFamily="34" charset="0"/>
              <a:buNone/>
            </a:pPr>
            <a:r>
              <a:rPr lang="en-US" altLang="en-US" kern="0" dirty="0">
                <a:latin typeface="Times New Roman" panose="02020603050405020304" pitchFamily="18" charset="0"/>
                <a:cs typeface="Times New Roman" panose="02020603050405020304" pitchFamily="18" charset="0"/>
              </a:rPr>
              <a:t>4.	</a:t>
            </a:r>
            <a:r>
              <a:rPr lang="en-US" altLang="en-US" b="1" kern="0" dirty="0">
                <a:latin typeface="Times New Roman" panose="02020603050405020304" pitchFamily="18" charset="0"/>
                <a:cs typeface="Times New Roman" panose="02020603050405020304" pitchFamily="18" charset="0"/>
              </a:rPr>
              <a:t>If</a:t>
            </a:r>
            <a:r>
              <a:rPr lang="en-US" altLang="en-US" kern="0" dirty="0">
                <a:latin typeface="Times New Roman" panose="02020603050405020304" pitchFamily="18" charset="0"/>
                <a:cs typeface="Times New Roman" panose="02020603050405020304" pitchFamily="18" charset="0"/>
              </a:rPr>
              <a:t> LS</a:t>
            </a:r>
            <a:r>
              <a:rPr lang="en-US" altLang="en-US" kern="0" baseline="30000" dirty="0">
                <a:latin typeface="Times New Roman" panose="02020603050405020304" pitchFamily="18" charset="0"/>
                <a:cs typeface="Times New Roman" panose="02020603050405020304" pitchFamily="18" charset="0"/>
              </a:rPr>
              <a:t>+</a:t>
            </a:r>
            <a:r>
              <a:rPr lang="en-US" altLang="en-US" kern="0" dirty="0">
                <a:latin typeface="Times New Roman" panose="02020603050405020304" pitchFamily="18" charset="0"/>
                <a:cs typeface="Times New Roman" panose="02020603050405020304" pitchFamily="18" charset="0"/>
              </a:rPr>
              <a:t> = R </a:t>
            </a:r>
            <a:r>
              <a:rPr lang="en-US" altLang="en-US" b="1" kern="0" dirty="0">
                <a:latin typeface="Times New Roman" panose="02020603050405020304" pitchFamily="18" charset="0"/>
                <a:cs typeface="Times New Roman" panose="02020603050405020304" pitchFamily="18" charset="0"/>
              </a:rPr>
              <a:t>then</a:t>
            </a:r>
          </a:p>
          <a:p>
            <a:pPr marL="0" indent="0" defTabSz="640080">
              <a:spcBef>
                <a:spcPts val="0"/>
              </a:spcBef>
              <a:buFont typeface="Arial" pitchFamily="34" charset="0"/>
              <a:buNone/>
            </a:pP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CK</a:t>
            </a:r>
            <a:r>
              <a:rPr lang="en-US" altLang="en-US" kern="0" dirty="0">
                <a:latin typeface="Times New Roman" panose="02020603050405020304" pitchFamily="18" charset="0"/>
                <a:cs typeface="Times New Roman" panose="02020603050405020304" pitchFamily="18" charset="0"/>
              </a:rPr>
              <a:t>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CK</a:t>
            </a:r>
            <a:r>
              <a:rPr lang="en-US" altLang="en-US" kern="0" dirty="0">
                <a:latin typeface="Times New Roman" panose="02020603050405020304" pitchFamily="18" charset="0"/>
                <a:cs typeface="Times New Roman" panose="02020603050405020304" pitchFamily="18" charset="0"/>
              </a:rPr>
              <a:t>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LS</a:t>
            </a:r>
          </a:p>
          <a:p>
            <a:pPr marL="0" indent="0" defTabSz="640080">
              <a:spcBef>
                <a:spcPts val="0"/>
              </a:spcBef>
              <a:buFont typeface="Arial" pitchFamily="34" charset="0"/>
              <a:buNone/>
            </a:pPr>
            <a:r>
              <a:rPr lang="en-US" altLang="en-US" kern="0" dirty="0">
                <a:latin typeface="Times New Roman" panose="02020603050405020304" pitchFamily="18" charset="0"/>
                <a:cs typeface="Times New Roman" panose="02020603050405020304" pitchFamily="18" charset="0"/>
              </a:rPr>
              <a:t>		</a:t>
            </a:r>
            <a:r>
              <a:rPr lang="en-US" altLang="en-US" b="1" kern="0" dirty="0">
                <a:latin typeface="Times New Roman" panose="02020603050405020304" pitchFamily="18" charset="0"/>
                <a:cs typeface="Times New Roman" panose="02020603050405020304" pitchFamily="18" charset="0"/>
              </a:rPr>
              <a:t>Return</a:t>
            </a:r>
            <a:r>
              <a:rPr lang="en-US" altLang="en-US" kern="0" dirty="0">
                <a:latin typeface="Times New Roman" panose="02020603050405020304" pitchFamily="18" charset="0"/>
                <a:cs typeface="Times New Roman" panose="02020603050405020304" pitchFamily="18" charset="0"/>
              </a:rPr>
              <a:t> CK.</a:t>
            </a:r>
          </a:p>
          <a:p>
            <a:pPr marL="0" indent="0">
              <a:spcBef>
                <a:spcPts val="0"/>
              </a:spcBef>
              <a:buFont typeface="Arial" pitchFamily="34" charset="0"/>
              <a:buNone/>
            </a:pPr>
            <a:r>
              <a:rPr lang="en-US" altLang="en-US" kern="0" dirty="0">
                <a:latin typeface="Times New Roman" panose="02020603050405020304" pitchFamily="18" charset="0"/>
                <a:cs typeface="Times New Roman" panose="02020603050405020304" pitchFamily="18" charset="0"/>
              </a:rPr>
              <a:t>5.	</a:t>
            </a:r>
            <a:r>
              <a:rPr lang="en-US" altLang="en-US" b="1" kern="0" dirty="0">
                <a:latin typeface="Times New Roman" panose="02020603050405020304" pitchFamily="18" charset="0"/>
                <a:cs typeface="Times New Roman" panose="02020603050405020304" pitchFamily="18" charset="0"/>
              </a:rPr>
              <a:t>For</a:t>
            </a:r>
            <a:r>
              <a:rPr lang="en-US" altLang="en-US" kern="0" dirty="0">
                <a:latin typeface="Times New Roman" panose="02020603050405020304" pitchFamily="18" charset="0"/>
                <a:cs typeface="Times New Roman" panose="02020603050405020304" pitchFamily="18" charset="0"/>
              </a:rPr>
              <a:t> </a:t>
            </a:r>
            <a:r>
              <a:rPr lang="en-US" altLang="en-US" b="1" kern="0" dirty="0">
                <a:latin typeface="Times New Roman" panose="02020603050405020304" pitchFamily="18" charset="0"/>
                <a:cs typeface="Times New Roman" panose="02020603050405020304" pitchFamily="18" charset="0"/>
              </a:rPr>
              <a:t>each</a:t>
            </a:r>
            <a:r>
              <a:rPr lang="en-US" altLang="en-US" kern="0" dirty="0">
                <a:latin typeface="Times New Roman" panose="02020603050405020304" pitchFamily="18" charset="0"/>
                <a:cs typeface="Times New Roman" panose="02020603050405020304" pitchFamily="18" charset="0"/>
              </a:rPr>
              <a:t> attribute A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BS </a:t>
            </a:r>
            <a:r>
              <a:rPr lang="en-US" altLang="en-US" b="1" kern="0" dirty="0">
                <a:latin typeface="Times New Roman" panose="02020603050405020304" pitchFamily="18" charset="0"/>
                <a:cs typeface="Times New Roman" panose="02020603050405020304" pitchFamily="18" charset="0"/>
              </a:rPr>
              <a:t>do</a:t>
            </a:r>
            <a:r>
              <a:rPr lang="en-US" altLang="en-US" kern="0" dirty="0">
                <a:latin typeface="Times New Roman" panose="02020603050405020304" pitchFamily="18" charset="0"/>
                <a:cs typeface="Times New Roman" panose="02020603050405020304" pitchFamily="18" charset="0"/>
              </a:rPr>
              <a:t>:</a:t>
            </a:r>
          </a:p>
          <a:p>
            <a:pPr marL="0" indent="0" defTabSz="640080">
              <a:spcBef>
                <a:spcPts val="0"/>
              </a:spcBef>
              <a:buFont typeface="Arial" pitchFamily="34" charset="0"/>
              <a:buNone/>
            </a:pPr>
            <a:r>
              <a:rPr lang="en-US" altLang="en-US" kern="0" dirty="0">
                <a:latin typeface="Times New Roman" panose="02020603050405020304" pitchFamily="18" charset="0"/>
                <a:cs typeface="Times New Roman" panose="02020603050405020304" pitchFamily="18" charset="0"/>
              </a:rPr>
              <a:t>		LS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LS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A</a:t>
            </a:r>
          </a:p>
          <a:p>
            <a:pPr marL="0" indent="0" defTabSz="640080">
              <a:spcBef>
                <a:spcPts val="0"/>
              </a:spcBef>
              <a:buFont typeface="Arial" pitchFamily="34" charset="0"/>
              <a:buNone/>
            </a:pPr>
            <a:r>
              <a:rPr lang="en-US" altLang="en-US" kern="0" dirty="0">
                <a:latin typeface="Times New Roman" panose="02020603050405020304" pitchFamily="18" charset="0"/>
                <a:cs typeface="Times New Roman" panose="02020603050405020304" pitchFamily="18" charset="0"/>
              </a:rPr>
              <a:t>		If LS</a:t>
            </a:r>
            <a:r>
              <a:rPr lang="en-US" altLang="en-US" kern="0" baseline="30000" dirty="0">
                <a:latin typeface="Times New Roman" panose="02020603050405020304" pitchFamily="18" charset="0"/>
                <a:cs typeface="Times New Roman" panose="02020603050405020304" pitchFamily="18" charset="0"/>
              </a:rPr>
              <a:t>+</a:t>
            </a:r>
            <a:r>
              <a:rPr lang="en-US" altLang="en-US" kern="0" dirty="0">
                <a:latin typeface="Times New Roman" panose="02020603050405020304" pitchFamily="18" charset="0"/>
                <a:cs typeface="Times New Roman" panose="02020603050405020304" pitchFamily="18" charset="0"/>
              </a:rPr>
              <a:t> = R  Then  </a:t>
            </a:r>
            <a:r>
              <a:rPr lang="en-US" altLang="en-US" kern="0" dirty="0" err="1">
                <a:latin typeface="Times New Roman" panose="02020603050405020304" pitchFamily="18" charset="0"/>
                <a:cs typeface="Times New Roman" panose="02020603050405020304" pitchFamily="18" charset="0"/>
              </a:rPr>
              <a:t>CK</a:t>
            </a:r>
            <a:r>
              <a:rPr lang="en-US" altLang="en-US" kern="0" dirty="0">
                <a:latin typeface="Times New Roman" panose="02020603050405020304" pitchFamily="18" charset="0"/>
                <a:cs typeface="Times New Roman" panose="02020603050405020304" pitchFamily="18" charset="0"/>
              </a:rPr>
              <a:t>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CK</a:t>
            </a:r>
            <a:r>
              <a:rPr lang="en-US" altLang="en-US" kern="0" dirty="0">
                <a:latin typeface="Times New Roman" panose="02020603050405020304" pitchFamily="18" charset="0"/>
                <a:cs typeface="Times New Roman" panose="02020603050405020304" pitchFamily="18" charset="0"/>
              </a:rPr>
              <a:t>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LS</a:t>
            </a:r>
          </a:p>
          <a:p>
            <a:pPr marL="0" indent="0" defTabSz="640080">
              <a:spcBef>
                <a:spcPts val="0"/>
              </a:spcBef>
              <a:buFont typeface="Arial" pitchFamily="34" charset="0"/>
              <a:buNone/>
            </a:pPr>
            <a:r>
              <a:rPr lang="en-US" altLang="en-US" kern="0" dirty="0">
                <a:latin typeface="Times New Roman" panose="02020603050405020304" pitchFamily="18" charset="0"/>
                <a:cs typeface="Times New Roman" panose="02020603050405020304" pitchFamily="18" charset="0"/>
              </a:rPr>
              <a:t>		LS </a:t>
            </a:r>
            <a:r>
              <a:rPr lang="en-US" altLang="en-US" kern="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kern="0" dirty="0">
                <a:latin typeface="Times New Roman" panose="02020603050405020304" pitchFamily="18" charset="0"/>
                <a:cs typeface="Times New Roman" panose="02020603050405020304" pitchFamily="18" charset="0"/>
              </a:rPr>
              <a:t> LS – A</a:t>
            </a:r>
          </a:p>
          <a:p>
            <a:pPr marL="0" indent="0">
              <a:spcBef>
                <a:spcPts val="0"/>
              </a:spcBef>
              <a:buFont typeface="Arial" pitchFamily="34" charset="0"/>
              <a:buNone/>
            </a:pPr>
            <a:r>
              <a:rPr lang="en-US" altLang="en-US" kern="0" dirty="0">
                <a:latin typeface="Times New Roman" panose="02020603050405020304" pitchFamily="18" charset="0"/>
                <a:cs typeface="Times New Roman" panose="02020603050405020304" pitchFamily="18" charset="0"/>
              </a:rPr>
              <a:t>6.	</a:t>
            </a:r>
            <a:r>
              <a:rPr lang="en-US" altLang="en-US" b="1" kern="0" dirty="0">
                <a:latin typeface="Times New Roman" panose="02020603050405020304" pitchFamily="18" charset="0"/>
                <a:cs typeface="Times New Roman" panose="02020603050405020304" pitchFamily="18" charset="0"/>
              </a:rPr>
              <a:t>Return</a:t>
            </a:r>
            <a:r>
              <a:rPr lang="en-US" altLang="en-US" kern="0" dirty="0">
                <a:latin typeface="Times New Roman" panose="02020603050405020304" pitchFamily="18" charset="0"/>
                <a:cs typeface="Times New Roman" panose="02020603050405020304" pitchFamily="18" charset="0"/>
              </a:rPr>
              <a:t> CK.</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7" name="Title 1"/>
          <p:cNvSpPr txBox="1"/>
          <p:nvPr/>
        </p:nvSpPr>
        <p:spPr>
          <a:xfrm>
            <a:off x="228599" y="303213"/>
            <a:ext cx="9853551" cy="992187"/>
          </a:xfrm>
          <a:prstGeom prst="rect">
            <a:avLst/>
          </a:prstGeom>
        </p:spPr>
        <p:txBody>
          <a:bodyPr/>
          <a:lstStyle/>
          <a:p>
            <a:pPr marR="0" lvl="0" defTabSz="914400" fontAlgn="base" latinLnBrk="0">
              <a:spcAft>
                <a:spcPct val="0"/>
              </a:spcAft>
              <a:buClrTx/>
              <a:buSzTx/>
            </a:pPr>
            <a:r>
              <a:rPr lang="en-US" altLang="en-US" sz="3000" b="1" spc="300" dirty="0">
                <a:solidFill>
                  <a:srgbClr val="FF0000"/>
                </a:solidFill>
                <a:effectLst>
                  <a:outerShdw blurRad="38100" dist="38100" dir="2700000" algn="tl">
                    <a:srgbClr val="000000">
                      <a:alpha val="43137"/>
                    </a:srgbClr>
                  </a:outerShdw>
                </a:effectLst>
                <a:latin typeface="Arial" pitchFamily="34" charset="0"/>
                <a:cs typeface="Arial" pitchFamily="34" charset="0"/>
              </a:rPr>
              <a:t>Tree Data Structure</a:t>
            </a:r>
          </a:p>
        </p:txBody>
      </p:sp>
      <p:pic>
        <p:nvPicPr>
          <p:cNvPr id="2097372" name="Picture 3"/>
          <p:cNvPicPr>
            <a:picLocks noChangeAspect="1"/>
          </p:cNvPicPr>
          <p:nvPr/>
        </p:nvPicPr>
        <p:blipFill>
          <a:blip r:embed="rId2"/>
          <a:srcRect/>
          <a:stretch>
            <a:fillRect/>
          </a:stretch>
        </p:blipFill>
        <p:spPr bwMode="auto">
          <a:xfrm>
            <a:off x="1192788" y="1981200"/>
            <a:ext cx="8024516" cy="3352800"/>
          </a:xfrm>
          <a:prstGeom prst="rect">
            <a:avLst/>
          </a:prstGeom>
          <a:noFill/>
          <a:ln>
            <a:noFill/>
          </a:ln>
        </p:spPr>
      </p:pic>
      <p:sp>
        <p:nvSpPr>
          <p:cNvPr id="1050628" name="TextBox 4"/>
          <p:cNvSpPr txBox="1">
            <a:spLocks noChangeArrowheads="1"/>
          </p:cNvSpPr>
          <p:nvPr/>
        </p:nvSpPr>
        <p:spPr bwMode="auto">
          <a:xfrm>
            <a:off x="1447799" y="5867400"/>
            <a:ext cx="7214075" cy="338138"/>
          </a:xfrm>
          <a:prstGeom prst="rect">
            <a:avLst/>
          </a:prstGeom>
          <a:noFill/>
          <a:ln>
            <a:noFill/>
          </a:ln>
        </p:spPr>
        <p:txBody>
          <a:bodyPr wrap="squar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lgn="ctr">
              <a:spcBef>
                <a:spcPct val="0"/>
              </a:spcBef>
              <a:buClrTx/>
              <a:buSzTx/>
              <a:buFontTx/>
              <a:buNone/>
            </a:pPr>
            <a:r>
              <a:rPr lang="en-US" altLang="en-US" sz="1600" dirty="0">
                <a:solidFill>
                  <a:srgbClr val="36178D"/>
                </a:solidFill>
                <a:latin typeface="Calibri" pitchFamily="34" charset="0"/>
                <a:cs typeface="Calibri" pitchFamily="34" charset="0"/>
              </a:rPr>
              <a:t>Figure 17.7 A tree data structure that shows an unbalanced tree</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9" name="Content Placeholder 1"/>
          <p:cNvSpPr>
            <a:spLocks noGrp="1"/>
          </p:cNvSpPr>
          <p:nvPr>
            <p:ph sz="quarter" idx="10"/>
          </p:nvPr>
        </p:nvSpPr>
        <p:spPr/>
        <p:txBody>
          <a:bodyPr/>
          <a:lstStyle/>
          <a:p>
            <a:r>
              <a:rPr lang="en-US" altLang="en-US" b="1" dirty="0"/>
              <a:t>Search Trees and B-Trees</a:t>
            </a:r>
            <a:endParaRPr lang="en-GB" b="1" dirty="0"/>
          </a:p>
        </p:txBody>
      </p:sp>
      <p:pic>
        <p:nvPicPr>
          <p:cNvPr id="2097373" name="Picture 4"/>
          <p:cNvPicPr>
            <a:picLocks noChangeAspect="1"/>
          </p:cNvPicPr>
          <p:nvPr/>
        </p:nvPicPr>
        <p:blipFill>
          <a:blip r:embed="rId2"/>
          <a:srcRect/>
          <a:stretch>
            <a:fillRect/>
          </a:stretch>
        </p:blipFill>
        <p:spPr bwMode="auto">
          <a:xfrm>
            <a:off x="2815150" y="2459200"/>
            <a:ext cx="6372225" cy="2800350"/>
          </a:xfrm>
          <a:prstGeom prst="rect">
            <a:avLst/>
          </a:prstGeom>
          <a:noFill/>
          <a:ln>
            <a:noFill/>
          </a:ln>
        </p:spPr>
      </p:pic>
      <p:sp>
        <p:nvSpPr>
          <p:cNvPr id="1050630" name="TextBox 5"/>
          <p:cNvSpPr txBox="1">
            <a:spLocks noChangeArrowheads="1"/>
          </p:cNvSpPr>
          <p:nvPr/>
        </p:nvSpPr>
        <p:spPr bwMode="auto">
          <a:xfrm>
            <a:off x="2929450" y="5451638"/>
            <a:ext cx="6572250" cy="339725"/>
          </a:xfrm>
          <a:prstGeom prst="rect">
            <a:avLst/>
          </a:prstGeom>
          <a:noFill/>
          <a:ln>
            <a:noFill/>
          </a:ln>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600" dirty="0">
                <a:solidFill>
                  <a:srgbClr val="36178D"/>
                </a:solidFill>
                <a:latin typeface="Calibri" pitchFamily="34" charset="0"/>
                <a:cs typeface="Calibri" pitchFamily="34" charset="0"/>
              </a:rPr>
              <a:t>Figure 17.8 A node in a search tree with pointers to subtrees below it</a:t>
            </a:r>
          </a:p>
        </p:txBody>
      </p:sp>
      <p:sp>
        <p:nvSpPr>
          <p:cNvPr id="1050631" name="Rectangle 7"/>
          <p:cNvSpPr/>
          <p:nvPr/>
        </p:nvSpPr>
        <p:spPr>
          <a:xfrm>
            <a:off x="783771" y="1098906"/>
            <a:ext cx="8455232" cy="707886"/>
          </a:xfrm>
          <a:prstGeom prst="rect">
            <a:avLst/>
          </a:prstGeom>
        </p:spPr>
        <p:txBody>
          <a:bodyPr wrap="square">
            <a:spAutoFit/>
          </a:bodyPr>
          <a:lstStyle/>
          <a:p>
            <a:pPr>
              <a:buFont typeface="Wingdings" pitchFamily="2" charset="2"/>
              <a:buChar char="Ø"/>
            </a:pPr>
            <a:r>
              <a:rPr lang="en-US" altLang="en-US" sz="2000" b="1" dirty="0">
                <a:solidFill>
                  <a:srgbClr val="36178D"/>
                </a:solidFill>
              </a:rPr>
              <a:t>Search tree used to guide search for a record</a:t>
            </a:r>
          </a:p>
          <a:p>
            <a:pPr lvl="1">
              <a:buFont typeface="Wingdings" pitchFamily="2" charset="2"/>
              <a:buChar char="Ø"/>
            </a:pPr>
            <a:r>
              <a:rPr lang="en-US" altLang="en-US" sz="2000" b="1" dirty="0">
                <a:solidFill>
                  <a:srgbClr val="C00000"/>
                </a:solidFill>
              </a:rPr>
              <a:t>Given value of one of record’s fields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32" name="Content Placeholder 1"/>
          <p:cNvSpPr>
            <a:spLocks noGrp="1"/>
          </p:cNvSpPr>
          <p:nvPr>
            <p:ph sz="quarter" idx="10"/>
          </p:nvPr>
        </p:nvSpPr>
        <p:spPr/>
        <p:txBody>
          <a:bodyPr/>
          <a:lstStyle/>
          <a:p>
            <a:r>
              <a:rPr lang="en-US" altLang="en-US" b="1" dirty="0"/>
              <a:t>Search Trees and B-Trees (cont’d.)</a:t>
            </a:r>
            <a:endParaRPr lang="en-GB" b="1" dirty="0"/>
          </a:p>
        </p:txBody>
      </p:sp>
      <p:sp>
        <p:nvSpPr>
          <p:cNvPr id="1050633" name="Content Placeholder 2"/>
          <p:cNvSpPr>
            <a:spLocks noGrp="1"/>
          </p:cNvSpPr>
          <p:nvPr>
            <p:ph idx="1"/>
          </p:nvPr>
        </p:nvSpPr>
        <p:spPr/>
        <p:txBody>
          <a:bodyPr/>
          <a:lstStyle/>
          <a:p>
            <a:pPr marL="457200" indent="-457200">
              <a:buFont typeface="Wingdings" pitchFamily="2" charset="2"/>
              <a:buChar char="Ø"/>
            </a:pPr>
            <a:r>
              <a:rPr lang="en-US" altLang="en-US" sz="2400" dirty="0">
                <a:solidFill>
                  <a:srgbClr val="36178D"/>
                </a:solidFill>
              </a:rPr>
              <a:t>Algorithms necessary for inserting and deleting search values into and from the tree</a:t>
            </a:r>
          </a:p>
          <a:p>
            <a:pPr marL="457200" indent="-457200">
              <a:buFont typeface="Wingdings" pitchFamily="2" charset="2"/>
              <a:buChar char="Ø"/>
            </a:pPr>
            <a:endParaRPr lang="en-GB" sz="2400" dirty="0">
              <a:solidFill>
                <a:srgbClr val="36178D"/>
              </a:solidFill>
            </a:endParaRPr>
          </a:p>
        </p:txBody>
      </p:sp>
      <p:sp>
        <p:nvSpPr>
          <p:cNvPr id="1050634" name="TextBox 5"/>
          <p:cNvSpPr txBox="1">
            <a:spLocks noChangeArrowheads="1"/>
          </p:cNvSpPr>
          <p:nvPr/>
        </p:nvSpPr>
        <p:spPr bwMode="auto">
          <a:xfrm>
            <a:off x="3704775" y="5317538"/>
            <a:ext cx="4095750" cy="339725"/>
          </a:xfrm>
          <a:prstGeom prst="rect">
            <a:avLst/>
          </a:prstGeom>
          <a:noFill/>
          <a:ln>
            <a:noFill/>
          </a:ln>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600" dirty="0">
                <a:solidFill>
                  <a:srgbClr val="36178D"/>
                </a:solidFill>
              </a:rPr>
              <a:t>Figure 17.9 A search tree of order p = 3</a:t>
            </a:r>
          </a:p>
        </p:txBody>
      </p:sp>
      <p:pic>
        <p:nvPicPr>
          <p:cNvPr id="2097374" name="Picture 6"/>
          <p:cNvPicPr>
            <a:picLocks noChangeAspect="1"/>
          </p:cNvPicPr>
          <p:nvPr/>
        </p:nvPicPr>
        <p:blipFill>
          <a:blip r:embed="rId2"/>
          <a:srcRect/>
          <a:stretch>
            <a:fillRect/>
          </a:stretch>
        </p:blipFill>
        <p:spPr bwMode="auto">
          <a:xfrm>
            <a:off x="2666550" y="2708638"/>
            <a:ext cx="6438900" cy="21145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35" name="Content Placeholder 1"/>
          <p:cNvSpPr>
            <a:spLocks noGrp="1"/>
          </p:cNvSpPr>
          <p:nvPr>
            <p:ph sz="quarter" idx="10"/>
          </p:nvPr>
        </p:nvSpPr>
        <p:spPr/>
        <p:txBody>
          <a:bodyPr/>
          <a:lstStyle/>
          <a:p>
            <a:r>
              <a:rPr lang="en-US" altLang="en-US" b="1" dirty="0"/>
              <a:t>B-Trees</a:t>
            </a:r>
            <a:endParaRPr lang="en-GB" b="1" dirty="0"/>
          </a:p>
        </p:txBody>
      </p:sp>
      <p:sp>
        <p:nvSpPr>
          <p:cNvPr id="1050636" name="Content Placeholder 2"/>
          <p:cNvSpPr>
            <a:spLocks noGrp="1"/>
          </p:cNvSpPr>
          <p:nvPr>
            <p:ph idx="1"/>
          </p:nvPr>
        </p:nvSpPr>
        <p:spPr/>
        <p:txBody>
          <a:bodyPr/>
          <a:lstStyle/>
          <a:p>
            <a:pPr>
              <a:lnSpc>
                <a:spcPct val="150000"/>
              </a:lnSpc>
              <a:buFont typeface="Wingdings" pitchFamily="2" charset="2"/>
              <a:buChar char="Ø"/>
            </a:pPr>
            <a:r>
              <a:rPr lang="en-US" altLang="en-US" sz="3200" b="1" dirty="0">
                <a:solidFill>
                  <a:srgbClr val="36178D"/>
                </a:solidFill>
              </a:rPr>
              <a:t>Provide multi-level access structure</a:t>
            </a:r>
          </a:p>
          <a:p>
            <a:pPr>
              <a:lnSpc>
                <a:spcPct val="150000"/>
              </a:lnSpc>
              <a:buFont typeface="Wingdings" pitchFamily="2" charset="2"/>
              <a:buChar char="Ø"/>
            </a:pPr>
            <a:r>
              <a:rPr lang="en-US" altLang="en-US" sz="3200" b="1" dirty="0">
                <a:solidFill>
                  <a:srgbClr val="36178D"/>
                </a:solidFill>
              </a:rPr>
              <a:t>Tree is always balanced</a:t>
            </a:r>
          </a:p>
          <a:p>
            <a:pPr>
              <a:lnSpc>
                <a:spcPct val="150000"/>
              </a:lnSpc>
              <a:buFont typeface="Wingdings" pitchFamily="2" charset="2"/>
              <a:buChar char="Ø"/>
            </a:pPr>
            <a:r>
              <a:rPr lang="en-US" altLang="en-US" sz="3200" b="1" dirty="0">
                <a:solidFill>
                  <a:srgbClr val="36178D"/>
                </a:solidFill>
              </a:rPr>
              <a:t>Space wasted by deletion never becomes excessive</a:t>
            </a:r>
          </a:p>
          <a:p>
            <a:pPr lvl="1">
              <a:lnSpc>
                <a:spcPct val="150000"/>
              </a:lnSpc>
              <a:buFont typeface="Wingdings" pitchFamily="2" charset="2"/>
              <a:buChar char="Ø"/>
            </a:pPr>
            <a:r>
              <a:rPr lang="en-US" altLang="en-US" sz="2400" b="1" dirty="0">
                <a:solidFill>
                  <a:srgbClr val="C00000"/>
                </a:solidFill>
              </a:rPr>
              <a:t>Each node is at least half-full</a:t>
            </a:r>
          </a:p>
          <a:p>
            <a:pPr>
              <a:lnSpc>
                <a:spcPct val="150000"/>
              </a:lnSpc>
              <a:buFont typeface="Wingdings" pitchFamily="2" charset="2"/>
              <a:buChar char="Ø"/>
            </a:pPr>
            <a:r>
              <a:rPr lang="en-US" altLang="en-US" sz="3200" b="1" dirty="0">
                <a:solidFill>
                  <a:srgbClr val="36178D"/>
                </a:solidFill>
              </a:rPr>
              <a:t>Each node in a B-tree of order </a:t>
            </a:r>
            <a:r>
              <a:rPr lang="en-US" altLang="en-US" sz="3200" b="1" i="1" dirty="0">
                <a:solidFill>
                  <a:srgbClr val="36178D"/>
                </a:solidFill>
              </a:rPr>
              <a:t>p</a:t>
            </a:r>
            <a:r>
              <a:rPr lang="en-US" altLang="en-US" sz="3200" b="1" dirty="0">
                <a:solidFill>
                  <a:srgbClr val="36178D"/>
                </a:solidFill>
              </a:rPr>
              <a:t> can have at most </a:t>
            </a:r>
            <a:r>
              <a:rPr lang="en-US" altLang="en-US" sz="3200" b="1" i="1" dirty="0">
                <a:solidFill>
                  <a:srgbClr val="36178D"/>
                </a:solidFill>
              </a:rPr>
              <a:t>p-1</a:t>
            </a:r>
            <a:r>
              <a:rPr lang="en-US" altLang="en-US" sz="3200" b="1" dirty="0">
                <a:solidFill>
                  <a:srgbClr val="36178D"/>
                </a:solidFill>
              </a:rPr>
              <a:t> search values</a:t>
            </a:r>
          </a:p>
          <a:p>
            <a:pPr>
              <a:buFont typeface="Wingdings" pitchFamily="2" charset="2"/>
              <a:buChar char="Ø"/>
            </a:pPr>
            <a:endParaRPr lang="en-GB" sz="3200" b="1" dirty="0">
              <a:solidFill>
                <a:srgbClr val="36178D"/>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37" name="Content Placeholder 1"/>
          <p:cNvSpPr>
            <a:spLocks noGrp="1"/>
          </p:cNvSpPr>
          <p:nvPr>
            <p:ph sz="quarter" idx="10"/>
          </p:nvPr>
        </p:nvSpPr>
        <p:spPr/>
        <p:txBody>
          <a:bodyPr/>
          <a:lstStyle/>
          <a:p>
            <a:r>
              <a:rPr lang="en-US" altLang="en-US" b="1" dirty="0"/>
              <a:t>B-Tree Structures</a:t>
            </a:r>
            <a:endParaRPr lang="en-GB" b="1" dirty="0"/>
          </a:p>
        </p:txBody>
      </p:sp>
      <p:pic>
        <p:nvPicPr>
          <p:cNvPr id="2097375" name="Picture 3"/>
          <p:cNvPicPr>
            <a:picLocks noChangeAspect="1"/>
          </p:cNvPicPr>
          <p:nvPr/>
        </p:nvPicPr>
        <p:blipFill>
          <a:blip r:embed="rId2"/>
          <a:srcRect/>
          <a:stretch>
            <a:fillRect/>
          </a:stretch>
        </p:blipFill>
        <p:spPr bwMode="auto">
          <a:xfrm>
            <a:off x="2351276" y="1325426"/>
            <a:ext cx="7239000" cy="4354513"/>
          </a:xfrm>
          <a:prstGeom prst="rect">
            <a:avLst/>
          </a:prstGeom>
          <a:noFill/>
          <a:ln>
            <a:noFill/>
          </a:ln>
        </p:spPr>
      </p:pic>
      <p:sp>
        <p:nvSpPr>
          <p:cNvPr id="1050638" name="TextBox 4"/>
          <p:cNvSpPr txBox="1">
            <a:spLocks noChangeArrowheads="1"/>
          </p:cNvSpPr>
          <p:nvPr/>
        </p:nvSpPr>
        <p:spPr bwMode="auto">
          <a:xfrm>
            <a:off x="2108389" y="5694226"/>
            <a:ext cx="7481887" cy="584200"/>
          </a:xfrm>
          <a:prstGeom prst="rect">
            <a:avLst/>
          </a:prstGeom>
          <a:noFill/>
          <a:ln>
            <a:noFill/>
          </a:ln>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lgn="ctr">
              <a:buFont typeface="Wingdings" panose="05000000000000000000" pitchFamily="2" charset="2"/>
              <a:buNone/>
            </a:pPr>
            <a:r>
              <a:rPr lang="en-US" altLang="en-US" sz="1600" dirty="0">
                <a:solidFill>
                  <a:srgbClr val="36178D"/>
                </a:solidFill>
                <a:latin typeface="Calibri" pitchFamily="34" charset="0"/>
                <a:cs typeface="Calibri" pitchFamily="34" charset="0"/>
              </a:rPr>
              <a:t>Figure 17.10 B-tree structures (a) A node in a B-tree with </a:t>
            </a:r>
            <a:r>
              <a:rPr lang="en-US" altLang="en-US" sz="1600" i="1" dirty="0">
                <a:solidFill>
                  <a:srgbClr val="36178D"/>
                </a:solidFill>
                <a:latin typeface="Calibri" pitchFamily="34" charset="0"/>
                <a:cs typeface="Calibri" pitchFamily="34" charset="0"/>
              </a:rPr>
              <a:t>q−1 </a:t>
            </a:r>
            <a:r>
              <a:rPr lang="en-US" altLang="en-US" sz="1600" dirty="0">
                <a:solidFill>
                  <a:srgbClr val="36178D"/>
                </a:solidFill>
                <a:latin typeface="Calibri" pitchFamily="34" charset="0"/>
                <a:cs typeface="Calibri" pitchFamily="34" charset="0"/>
              </a:rPr>
              <a:t>search values (b) A B-tree of order </a:t>
            </a:r>
            <a:r>
              <a:rPr lang="en-US" altLang="en-US" sz="1600" i="1" dirty="0">
                <a:solidFill>
                  <a:srgbClr val="36178D"/>
                </a:solidFill>
                <a:latin typeface="Calibri" pitchFamily="34" charset="0"/>
                <a:cs typeface="Calibri" pitchFamily="34" charset="0"/>
              </a:rPr>
              <a:t>p=3.</a:t>
            </a:r>
            <a:r>
              <a:rPr lang="en-US" altLang="en-US" sz="1600" dirty="0">
                <a:solidFill>
                  <a:srgbClr val="36178D"/>
                </a:solidFill>
                <a:latin typeface="Calibri" pitchFamily="34" charset="0"/>
                <a:cs typeface="Calibri" pitchFamily="34" charset="0"/>
              </a:rPr>
              <a:t> The values were inserted in the order 8, 5, 1, 7, 3, 12, 9, 6</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39" name="Content Placeholder 1"/>
          <p:cNvSpPr>
            <a:spLocks noGrp="1"/>
          </p:cNvSpPr>
          <p:nvPr>
            <p:ph sz="quarter" idx="10"/>
          </p:nvPr>
        </p:nvSpPr>
        <p:spPr/>
        <p:txBody>
          <a:bodyPr/>
          <a:lstStyle/>
          <a:p>
            <a:r>
              <a:rPr lang="en-IN" b="1" dirty="0"/>
              <a:t>B</a:t>
            </a:r>
            <a:r>
              <a:rPr lang="en-IN" sz="4000" b="1" baseline="30000" dirty="0"/>
              <a:t>+</a:t>
            </a:r>
            <a:r>
              <a:rPr lang="en-IN" b="1" dirty="0"/>
              <a:t> - </a:t>
            </a:r>
            <a:r>
              <a:rPr lang="en-US" altLang="en-US" b="1" dirty="0"/>
              <a:t>Trees</a:t>
            </a:r>
            <a:endParaRPr lang="en-GB" b="1" dirty="0"/>
          </a:p>
        </p:txBody>
      </p:sp>
      <p:sp>
        <p:nvSpPr>
          <p:cNvPr id="1050640" name="Content Placeholder 2"/>
          <p:cNvSpPr>
            <a:spLocks noGrp="1"/>
          </p:cNvSpPr>
          <p:nvPr>
            <p:ph idx="1"/>
          </p:nvPr>
        </p:nvSpPr>
        <p:spPr/>
        <p:txBody>
          <a:bodyPr/>
          <a:lstStyle/>
          <a:p>
            <a:pPr>
              <a:lnSpc>
                <a:spcPct val="150000"/>
              </a:lnSpc>
              <a:buFont typeface="Wingdings" pitchFamily="2" charset="2"/>
              <a:buChar char="Ø"/>
            </a:pPr>
            <a:r>
              <a:rPr lang="en-US" altLang="en-US" sz="3200" b="1" dirty="0">
                <a:solidFill>
                  <a:srgbClr val="36178D"/>
                </a:solidFill>
              </a:rPr>
              <a:t>Data pointers stored only at the leaf nodes</a:t>
            </a:r>
          </a:p>
          <a:p>
            <a:pPr lvl="1">
              <a:lnSpc>
                <a:spcPct val="150000"/>
              </a:lnSpc>
            </a:pPr>
            <a:r>
              <a:rPr lang="en-US" altLang="en-US" sz="2400" dirty="0">
                <a:solidFill>
                  <a:srgbClr val="C00000"/>
                </a:solidFill>
              </a:rPr>
              <a:t>Leaf nodes have an entry for every</a:t>
            </a:r>
            <a:r>
              <a:rPr lang="en-US" altLang="en-US" sz="2400" i="1" dirty="0">
                <a:solidFill>
                  <a:srgbClr val="C00000"/>
                </a:solidFill>
              </a:rPr>
              <a:t> </a:t>
            </a:r>
            <a:r>
              <a:rPr lang="en-US" altLang="en-US" sz="2400" dirty="0">
                <a:solidFill>
                  <a:srgbClr val="C00000"/>
                </a:solidFill>
              </a:rPr>
              <a:t>value of the search field, and a data pointer to the record if search field is a key field</a:t>
            </a:r>
          </a:p>
          <a:p>
            <a:pPr lvl="1">
              <a:lnSpc>
                <a:spcPct val="150000"/>
              </a:lnSpc>
            </a:pPr>
            <a:r>
              <a:rPr lang="en-US" altLang="en-US" sz="2400" dirty="0">
                <a:solidFill>
                  <a:srgbClr val="C00000"/>
                </a:solidFill>
              </a:rPr>
              <a:t>For a </a:t>
            </a:r>
            <a:r>
              <a:rPr lang="en-US" altLang="en-US" sz="2400" dirty="0" err="1">
                <a:solidFill>
                  <a:srgbClr val="C00000"/>
                </a:solidFill>
              </a:rPr>
              <a:t>nonkey</a:t>
            </a:r>
            <a:r>
              <a:rPr lang="en-US" altLang="en-US" sz="2400" dirty="0">
                <a:solidFill>
                  <a:srgbClr val="C00000"/>
                </a:solidFill>
              </a:rPr>
              <a:t> search field, the pointer points to a block containing pointers to the data file records</a:t>
            </a:r>
          </a:p>
          <a:p>
            <a:pPr>
              <a:lnSpc>
                <a:spcPct val="150000"/>
              </a:lnSpc>
              <a:buFont typeface="Wingdings" pitchFamily="2" charset="2"/>
              <a:buChar char="Ø"/>
            </a:pPr>
            <a:r>
              <a:rPr lang="en-US" altLang="en-US" sz="3200" b="1" dirty="0">
                <a:solidFill>
                  <a:srgbClr val="36178D"/>
                </a:solidFill>
              </a:rPr>
              <a:t>Internal nodes</a:t>
            </a:r>
          </a:p>
          <a:p>
            <a:pPr lvl="1">
              <a:lnSpc>
                <a:spcPct val="150000"/>
              </a:lnSpc>
            </a:pPr>
            <a:r>
              <a:rPr lang="en-US" altLang="en-US" sz="2400" dirty="0">
                <a:solidFill>
                  <a:srgbClr val="C00000"/>
                </a:solidFill>
              </a:rPr>
              <a:t>Some search field values from the leaf nodes repeated to guide search</a:t>
            </a:r>
          </a:p>
          <a:p>
            <a:pPr>
              <a:lnSpc>
                <a:spcPct val="150000"/>
              </a:lnSpc>
            </a:pPr>
            <a:endParaRPr lang="en-GB" dirty="0">
              <a:solidFill>
                <a:srgbClr val="C00000"/>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41" name="Content Placeholder 1"/>
          <p:cNvSpPr>
            <a:spLocks noGrp="1"/>
          </p:cNvSpPr>
          <p:nvPr>
            <p:ph sz="quarter" idx="10"/>
          </p:nvPr>
        </p:nvSpPr>
        <p:spPr/>
        <p:txBody>
          <a:bodyPr/>
          <a:lstStyle/>
          <a:p>
            <a:r>
              <a:rPr lang="en-IN" b="1" dirty="0"/>
              <a:t>B</a:t>
            </a:r>
            <a:r>
              <a:rPr lang="en-IN" sz="4000" b="1" baseline="30000" dirty="0"/>
              <a:t>+</a:t>
            </a:r>
            <a:r>
              <a:rPr lang="en-IN" b="1" dirty="0"/>
              <a:t> </a:t>
            </a:r>
            <a:r>
              <a:rPr lang="en-US" altLang="en-US" b="1" dirty="0"/>
              <a:t>-Trees (cont’d.)</a:t>
            </a:r>
            <a:endParaRPr lang="en-GB" b="1" dirty="0"/>
          </a:p>
        </p:txBody>
      </p:sp>
      <p:sp>
        <p:nvSpPr>
          <p:cNvPr id="1050642" name="TextBox 4"/>
          <p:cNvSpPr txBox="1">
            <a:spLocks noChangeArrowheads="1"/>
          </p:cNvSpPr>
          <p:nvPr/>
        </p:nvSpPr>
        <p:spPr bwMode="auto">
          <a:xfrm>
            <a:off x="1389413" y="5638475"/>
            <a:ext cx="10082151" cy="584775"/>
          </a:xfrm>
          <a:prstGeom prst="rect">
            <a:avLst/>
          </a:prstGeom>
          <a:noFill/>
          <a:ln>
            <a:noFill/>
          </a:ln>
        </p:spPr>
        <p:txBody>
          <a:bodyPr wrap="squar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buFont typeface="Wingdings" panose="05000000000000000000" pitchFamily="2" charset="2"/>
              <a:buNone/>
            </a:pPr>
            <a:r>
              <a:rPr lang="en-US" altLang="en-US" sz="1600" b="1" dirty="0">
                <a:solidFill>
                  <a:srgbClr val="36178D"/>
                </a:solidFill>
                <a:latin typeface="Calibri" pitchFamily="34" charset="0"/>
                <a:cs typeface="Calibri" pitchFamily="34" charset="0"/>
              </a:rPr>
              <a:t>Figure 17.11 The nodes of a B+-tree (a) Internal node of a B+-tree with </a:t>
            </a:r>
            <a:r>
              <a:rPr lang="en-US" altLang="en-US" sz="1600" b="1" i="1" dirty="0">
                <a:solidFill>
                  <a:srgbClr val="36178D"/>
                </a:solidFill>
                <a:latin typeface="Calibri" pitchFamily="34" charset="0"/>
                <a:cs typeface="Calibri" pitchFamily="34" charset="0"/>
              </a:rPr>
              <a:t>q−1 </a:t>
            </a:r>
            <a:r>
              <a:rPr lang="en-US" altLang="en-US" sz="1600" b="1" dirty="0">
                <a:solidFill>
                  <a:srgbClr val="36178D"/>
                </a:solidFill>
                <a:latin typeface="Calibri" pitchFamily="34" charset="0"/>
                <a:cs typeface="Calibri" pitchFamily="34" charset="0"/>
              </a:rPr>
              <a:t>search values (b) Leaf node of a B+   -tree with </a:t>
            </a:r>
            <a:r>
              <a:rPr lang="en-US" altLang="en-US" sz="1600" b="1" i="1" dirty="0">
                <a:solidFill>
                  <a:srgbClr val="36178D"/>
                </a:solidFill>
                <a:latin typeface="Calibri" pitchFamily="34" charset="0"/>
                <a:cs typeface="Calibri" pitchFamily="34" charset="0"/>
              </a:rPr>
              <a:t>q−1 </a:t>
            </a:r>
            <a:r>
              <a:rPr lang="en-US" altLang="en-US" sz="1600" b="1" dirty="0">
                <a:solidFill>
                  <a:srgbClr val="36178D"/>
                </a:solidFill>
                <a:latin typeface="Calibri" pitchFamily="34" charset="0"/>
                <a:cs typeface="Calibri" pitchFamily="34" charset="0"/>
              </a:rPr>
              <a:t>search values and </a:t>
            </a:r>
            <a:r>
              <a:rPr lang="en-US" altLang="en-US" sz="1600" b="1" i="1" dirty="0">
                <a:solidFill>
                  <a:srgbClr val="36178D"/>
                </a:solidFill>
                <a:latin typeface="Calibri" pitchFamily="34" charset="0"/>
                <a:cs typeface="Calibri" pitchFamily="34" charset="0"/>
              </a:rPr>
              <a:t>q−1 </a:t>
            </a:r>
            <a:r>
              <a:rPr lang="en-US" altLang="en-US" sz="1600" b="1" dirty="0">
                <a:solidFill>
                  <a:srgbClr val="36178D"/>
                </a:solidFill>
                <a:latin typeface="Calibri" pitchFamily="34" charset="0"/>
                <a:cs typeface="Calibri" pitchFamily="34" charset="0"/>
              </a:rPr>
              <a:t>data pointers</a:t>
            </a:r>
          </a:p>
        </p:txBody>
      </p:sp>
      <p:pic>
        <p:nvPicPr>
          <p:cNvPr id="2097376" name="Picture 1"/>
          <p:cNvPicPr>
            <a:picLocks noChangeAspect="1"/>
          </p:cNvPicPr>
          <p:nvPr/>
        </p:nvPicPr>
        <p:blipFill>
          <a:blip r:embed="rId2"/>
          <a:srcRect/>
          <a:stretch>
            <a:fillRect/>
          </a:stretch>
        </p:blipFill>
        <p:spPr bwMode="auto">
          <a:xfrm>
            <a:off x="2050538" y="1620513"/>
            <a:ext cx="7553325" cy="372427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43" name="Content Placeholder 1"/>
          <p:cNvSpPr>
            <a:spLocks noGrp="1"/>
          </p:cNvSpPr>
          <p:nvPr>
            <p:ph sz="quarter" idx="10"/>
          </p:nvPr>
        </p:nvSpPr>
        <p:spPr>
          <a:xfrm>
            <a:off x="365759" y="91440"/>
            <a:ext cx="9538261" cy="777240"/>
          </a:xfrm>
        </p:spPr>
        <p:txBody>
          <a:bodyPr/>
          <a:lstStyle/>
          <a:p>
            <a:r>
              <a:rPr lang="en-US" altLang="en-US" b="1" dirty="0"/>
              <a:t>Searching for a Record With Search Key Field Value K, Using a </a:t>
            </a:r>
            <a:r>
              <a:rPr lang="en-IN" b="1" dirty="0"/>
              <a:t>B</a:t>
            </a:r>
            <a:r>
              <a:rPr lang="en-IN" sz="4000" b="1" baseline="30000" dirty="0"/>
              <a:t>+</a:t>
            </a:r>
            <a:r>
              <a:rPr lang="en-IN" b="1" dirty="0"/>
              <a:t> </a:t>
            </a:r>
            <a:r>
              <a:rPr lang="en-US" altLang="en-US" b="1" dirty="0"/>
              <a:t>-Tree</a:t>
            </a:r>
            <a:endParaRPr lang="en-GB" b="1" dirty="0"/>
          </a:p>
        </p:txBody>
      </p:sp>
      <p:pic>
        <p:nvPicPr>
          <p:cNvPr id="2097377" name="Content Placeholder 4"/>
          <p:cNvPicPr>
            <a:picLocks noChangeAspect="1"/>
          </p:cNvPicPr>
          <p:nvPr/>
        </p:nvPicPr>
        <p:blipFill>
          <a:blip r:embed="rId2"/>
          <a:srcRect/>
          <a:stretch>
            <a:fillRect/>
          </a:stretch>
        </p:blipFill>
        <p:spPr>
          <a:xfrm>
            <a:off x="3387788" y="1503225"/>
            <a:ext cx="4962525" cy="2019300"/>
          </a:xfrm>
          <a:prstGeom prst="rect">
            <a:avLst/>
          </a:prstGeom>
        </p:spPr>
      </p:pic>
      <p:sp>
        <p:nvSpPr>
          <p:cNvPr id="1050644" name="TextBox 4"/>
          <p:cNvSpPr txBox="1">
            <a:spLocks noChangeArrowheads="1"/>
          </p:cNvSpPr>
          <p:nvPr/>
        </p:nvSpPr>
        <p:spPr bwMode="auto">
          <a:xfrm>
            <a:off x="1984437" y="5845038"/>
            <a:ext cx="8110537" cy="338554"/>
          </a:xfrm>
          <a:prstGeom prst="rect">
            <a:avLst/>
          </a:prstGeom>
          <a:noFill/>
          <a:ln>
            <a:noFill/>
          </a:ln>
        </p:spPr>
        <p:txBody>
          <a:bodyPr wrap="squar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lgn="ctr">
              <a:buFont typeface="Wingdings" panose="05000000000000000000" pitchFamily="2" charset="2"/>
              <a:buNone/>
            </a:pPr>
            <a:r>
              <a:rPr lang="en-US" altLang="en-US" sz="1600" b="1" dirty="0">
                <a:solidFill>
                  <a:srgbClr val="36178D"/>
                </a:solidFill>
                <a:latin typeface="Calibri" pitchFamily="34" charset="0"/>
                <a:cs typeface="Calibri" pitchFamily="34" charset="0"/>
              </a:rPr>
              <a:t>Algorithm 17.2 Searching for a record with search key field value K, using a B+ -Tree</a:t>
            </a:r>
          </a:p>
        </p:txBody>
      </p:sp>
      <p:pic>
        <p:nvPicPr>
          <p:cNvPr id="2097378" name="Picture 6"/>
          <p:cNvPicPr>
            <a:picLocks noChangeAspect="1"/>
          </p:cNvPicPr>
          <p:nvPr/>
        </p:nvPicPr>
        <p:blipFill>
          <a:blip r:embed="rId3"/>
          <a:srcRect/>
          <a:stretch>
            <a:fillRect/>
          </a:stretch>
        </p:blipFill>
        <p:spPr bwMode="auto">
          <a:xfrm>
            <a:off x="3387788" y="3517763"/>
            <a:ext cx="5324475" cy="22669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45" name="Content Placeholder 1"/>
          <p:cNvSpPr>
            <a:spLocks noGrp="1"/>
          </p:cNvSpPr>
          <p:nvPr>
            <p:ph sz="quarter" idx="10"/>
          </p:nvPr>
        </p:nvSpPr>
        <p:spPr/>
        <p:txBody>
          <a:bodyPr/>
          <a:lstStyle/>
          <a:p>
            <a:r>
              <a:rPr lang="en-US" b="1" dirty="0"/>
              <a:t>Leaf Nodes in B</a:t>
            </a:r>
            <a:r>
              <a:rPr lang="en-US" b="1" baseline="30000" dirty="0"/>
              <a:t>+</a:t>
            </a:r>
            <a:r>
              <a:rPr lang="en-US" b="1" dirty="0"/>
              <a:t>-Trees</a:t>
            </a:r>
            <a:endParaRPr lang="en-GB" b="1" dirty="0"/>
          </a:p>
        </p:txBody>
      </p:sp>
      <p:pic>
        <p:nvPicPr>
          <p:cNvPr id="2097379" name="Picture 10"/>
          <p:cNvPicPr>
            <a:picLocks noGrp="1" noChangeAspect="1" noChangeArrowheads="1"/>
          </p:cNvPicPr>
          <p:nvPr>
            <p:ph idx="1"/>
          </p:nvPr>
        </p:nvPicPr>
        <p:blipFill>
          <a:blip r:embed="rId2"/>
          <a:srcRect l="1175" t="25951" r="1007" b="25728"/>
          <a:stretch>
            <a:fillRect/>
          </a:stretch>
        </p:blipFill>
        <p:spPr bwMode="auto">
          <a:xfrm>
            <a:off x="668865" y="1761611"/>
            <a:ext cx="10732032" cy="3976128"/>
          </a:xfrm>
          <a:prstGeom prst="rect">
            <a:avLst/>
          </a:prstGeom>
          <a:noFill/>
          <a:ln w="76200" cmpd="tri">
            <a:solidFill>
              <a:schemeClr val="tx2"/>
            </a:solidFill>
            <a:miter lim="800000"/>
            <a:headEnd/>
            <a:tailEnd/>
          </a:ln>
          <a:effec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46" name="Content Placeholder 1"/>
          <p:cNvSpPr>
            <a:spLocks noGrp="1"/>
          </p:cNvSpPr>
          <p:nvPr>
            <p:ph sz="quarter" idx="10"/>
          </p:nvPr>
        </p:nvSpPr>
        <p:spPr/>
        <p:txBody>
          <a:bodyPr/>
          <a:lstStyle/>
          <a:p>
            <a:r>
              <a:rPr lang="en-US" b="1" dirty="0"/>
              <a:t>Non-Leaf Nodes in B</a:t>
            </a:r>
            <a:r>
              <a:rPr lang="en-US" b="1" baseline="30000" dirty="0"/>
              <a:t>+</a:t>
            </a:r>
            <a:r>
              <a:rPr lang="en-US" b="1" dirty="0"/>
              <a:t>-Trees</a:t>
            </a:r>
            <a:endParaRPr lang="en-GB" b="1" dirty="0"/>
          </a:p>
        </p:txBody>
      </p:sp>
      <p:pic>
        <p:nvPicPr>
          <p:cNvPr id="2097380" name="Picture 5"/>
          <p:cNvPicPr>
            <a:picLocks noGrp="1" noChangeAspect="1" noChangeArrowheads="1"/>
          </p:cNvPicPr>
          <p:nvPr>
            <p:ph idx="1"/>
          </p:nvPr>
        </p:nvPicPr>
        <p:blipFill>
          <a:blip r:embed="rId2"/>
          <a:srcRect l="1379" t="43678" r="1897" b="43678"/>
          <a:stretch>
            <a:fillRect/>
          </a:stretch>
        </p:blipFill>
        <p:spPr bwMode="auto">
          <a:xfrm>
            <a:off x="728879" y="3656964"/>
            <a:ext cx="10612005" cy="1040421"/>
          </a:xfrm>
          <a:prstGeom prst="rect">
            <a:avLst/>
          </a:prstGeom>
          <a:noFill/>
          <a:ln w="76200" cmpd="tri">
            <a:solidFill>
              <a:schemeClr val="tx2"/>
            </a:solidFill>
            <a:miter lim="800000"/>
            <a:headEnd/>
            <a:tailEnd/>
          </a:ln>
          <a:effectLst/>
        </p:spPr>
      </p:pic>
      <p:sp>
        <p:nvSpPr>
          <p:cNvPr id="1050647" name="Rectangle 4"/>
          <p:cNvSpPr/>
          <p:nvPr/>
        </p:nvSpPr>
        <p:spPr>
          <a:xfrm>
            <a:off x="1258784" y="1502804"/>
            <a:ext cx="9607138" cy="1200329"/>
          </a:xfrm>
          <a:prstGeom prst="rect">
            <a:avLst/>
          </a:prstGeom>
        </p:spPr>
        <p:txBody>
          <a:bodyPr wrap="square">
            <a:spAutoFit/>
          </a:bodyPr>
          <a:lstStyle/>
          <a:p>
            <a:pPr lvl="1">
              <a:buFont typeface="Wingdings" pitchFamily="2" charset="2"/>
              <a:buChar char="Ø"/>
            </a:pPr>
            <a:r>
              <a:rPr lang="en-US" b="1" dirty="0">
                <a:solidFill>
                  <a:srgbClr val="C00000"/>
                </a:solidFill>
              </a:rPr>
              <a:t>All the search-keys in the </a:t>
            </a:r>
            <a:r>
              <a:rPr lang="en-US" b="1" dirty="0" err="1">
                <a:solidFill>
                  <a:srgbClr val="C00000"/>
                </a:solidFill>
              </a:rPr>
              <a:t>subtree</a:t>
            </a:r>
            <a:r>
              <a:rPr lang="en-US" b="1" dirty="0">
                <a:solidFill>
                  <a:srgbClr val="C00000"/>
                </a:solidFill>
              </a:rPr>
              <a:t> to which </a:t>
            </a:r>
            <a:r>
              <a:rPr lang="en-US" b="1" i="1" dirty="0">
                <a:solidFill>
                  <a:srgbClr val="C00000"/>
                </a:solidFill>
              </a:rPr>
              <a:t>P</a:t>
            </a:r>
            <a:r>
              <a:rPr lang="en-US" b="1" baseline="-25000" dirty="0">
                <a:solidFill>
                  <a:srgbClr val="C00000"/>
                </a:solidFill>
              </a:rPr>
              <a:t>1</a:t>
            </a:r>
            <a:r>
              <a:rPr lang="en-US" b="1" dirty="0">
                <a:solidFill>
                  <a:srgbClr val="C00000"/>
                </a:solidFill>
              </a:rPr>
              <a:t> points are less than </a:t>
            </a:r>
            <a:r>
              <a:rPr lang="en-US" b="1" i="1" dirty="0">
                <a:solidFill>
                  <a:srgbClr val="C00000"/>
                </a:solidFill>
              </a:rPr>
              <a:t>K</a:t>
            </a:r>
            <a:r>
              <a:rPr lang="en-US" b="1" baseline="-25000" dirty="0">
                <a:solidFill>
                  <a:srgbClr val="C00000"/>
                </a:solidFill>
              </a:rPr>
              <a:t>1</a:t>
            </a:r>
          </a:p>
          <a:p>
            <a:pPr lvl="1">
              <a:buFont typeface="Wingdings" pitchFamily="2" charset="2"/>
              <a:buChar char="Ø"/>
            </a:pPr>
            <a:endParaRPr lang="en-US" b="1" dirty="0">
              <a:solidFill>
                <a:srgbClr val="36178D"/>
              </a:solidFill>
            </a:endParaRPr>
          </a:p>
          <a:p>
            <a:pPr lvl="1">
              <a:buFont typeface="Wingdings" pitchFamily="2" charset="2"/>
              <a:buChar char="Ø"/>
            </a:pPr>
            <a:r>
              <a:rPr lang="en-US" b="1" dirty="0">
                <a:solidFill>
                  <a:srgbClr val="36178D"/>
                </a:solidFill>
              </a:rPr>
              <a:t>For 2 </a:t>
            </a:r>
            <a:r>
              <a:rPr lang="en-US" b="1" dirty="0">
                <a:solidFill>
                  <a:srgbClr val="36178D"/>
                </a:solidFill>
                <a:sym typeface="Symbol" pitchFamily="18" charset="2"/>
              </a:rPr>
              <a:t> </a:t>
            </a:r>
            <a:r>
              <a:rPr lang="en-US" b="1" i="1" dirty="0" err="1">
                <a:solidFill>
                  <a:srgbClr val="36178D"/>
                </a:solidFill>
                <a:sym typeface="Symbol" pitchFamily="18" charset="2"/>
              </a:rPr>
              <a:t>i</a:t>
            </a:r>
            <a:r>
              <a:rPr lang="en-US" b="1" i="1" dirty="0">
                <a:solidFill>
                  <a:srgbClr val="36178D"/>
                </a:solidFill>
                <a:sym typeface="Symbol" pitchFamily="18" charset="2"/>
              </a:rPr>
              <a:t> </a:t>
            </a:r>
            <a:r>
              <a:rPr lang="en-US" b="1" dirty="0">
                <a:solidFill>
                  <a:srgbClr val="36178D"/>
                </a:solidFill>
                <a:sym typeface="Symbol" pitchFamily="18" charset="2"/>
              </a:rPr>
              <a:t> </a:t>
            </a:r>
            <a:r>
              <a:rPr lang="en-US" b="1" i="1" dirty="0">
                <a:solidFill>
                  <a:srgbClr val="36178D"/>
                </a:solidFill>
                <a:sym typeface="Symbol" pitchFamily="18" charset="2"/>
              </a:rPr>
              <a:t>n </a:t>
            </a:r>
            <a:r>
              <a:rPr lang="en-US" b="1" dirty="0">
                <a:solidFill>
                  <a:srgbClr val="36178D"/>
                </a:solidFill>
                <a:sym typeface="Symbol" pitchFamily="18" charset="2"/>
              </a:rPr>
              <a:t>– 1, all the search-keys in the </a:t>
            </a:r>
            <a:r>
              <a:rPr lang="en-US" b="1" dirty="0" err="1">
                <a:solidFill>
                  <a:srgbClr val="36178D"/>
                </a:solidFill>
                <a:sym typeface="Symbol" pitchFamily="18" charset="2"/>
              </a:rPr>
              <a:t>subtree</a:t>
            </a:r>
            <a:r>
              <a:rPr lang="en-US" b="1" dirty="0">
                <a:solidFill>
                  <a:srgbClr val="36178D"/>
                </a:solidFill>
                <a:sym typeface="Symbol" pitchFamily="18" charset="2"/>
              </a:rPr>
              <a:t> to which </a:t>
            </a:r>
            <a:r>
              <a:rPr lang="en-US" b="1" i="1" dirty="0">
                <a:solidFill>
                  <a:srgbClr val="36178D"/>
                </a:solidFill>
                <a:sym typeface="Symbol" pitchFamily="18" charset="2"/>
              </a:rPr>
              <a:t>P</a:t>
            </a:r>
            <a:r>
              <a:rPr lang="en-US" b="1" i="1" baseline="-25000" dirty="0">
                <a:solidFill>
                  <a:srgbClr val="36178D"/>
                </a:solidFill>
                <a:sym typeface="Symbol" pitchFamily="18" charset="2"/>
              </a:rPr>
              <a:t>i</a:t>
            </a:r>
            <a:r>
              <a:rPr lang="en-US" b="1" dirty="0">
                <a:solidFill>
                  <a:srgbClr val="36178D"/>
                </a:solidFill>
                <a:sym typeface="Symbol" pitchFamily="18" charset="2"/>
              </a:rPr>
              <a:t> points have values </a:t>
            </a:r>
          </a:p>
          <a:p>
            <a:pPr lvl="1"/>
            <a:r>
              <a:rPr lang="en-US" b="1" dirty="0">
                <a:solidFill>
                  <a:srgbClr val="36178D"/>
                </a:solidFill>
                <a:sym typeface="Symbol" pitchFamily="18" charset="2"/>
              </a:rPr>
              <a:t>   greater than or equal to </a:t>
            </a:r>
            <a:r>
              <a:rPr lang="en-US" b="1" i="1" dirty="0">
                <a:solidFill>
                  <a:srgbClr val="36178D"/>
                </a:solidFill>
                <a:sym typeface="Symbol" pitchFamily="18" charset="2"/>
              </a:rPr>
              <a:t>K</a:t>
            </a:r>
            <a:r>
              <a:rPr lang="en-US" b="1" i="1" baseline="-25000" dirty="0">
                <a:solidFill>
                  <a:srgbClr val="36178D"/>
                </a:solidFill>
                <a:sym typeface="Symbol" pitchFamily="18" charset="2"/>
              </a:rPr>
              <a:t>i</a:t>
            </a:r>
            <a:r>
              <a:rPr lang="en-US" b="1" baseline="-25000" dirty="0">
                <a:solidFill>
                  <a:srgbClr val="36178D"/>
                </a:solidFill>
                <a:sym typeface="Symbol" pitchFamily="18" charset="2"/>
              </a:rPr>
              <a:t>–1</a:t>
            </a:r>
            <a:r>
              <a:rPr lang="en-US" b="1" dirty="0">
                <a:solidFill>
                  <a:srgbClr val="36178D"/>
                </a:solidFill>
                <a:sym typeface="Symbol" pitchFamily="18" charset="2"/>
              </a:rPr>
              <a:t> and less than </a:t>
            </a:r>
            <a:r>
              <a:rPr lang="en-US" b="1" i="1" dirty="0">
                <a:solidFill>
                  <a:srgbClr val="36178D"/>
                </a:solidFill>
                <a:sym typeface="Symbol" pitchFamily="18" charset="2"/>
              </a:rPr>
              <a:t>K</a:t>
            </a:r>
            <a:r>
              <a:rPr lang="en-US" b="1" i="1" baseline="-25000" dirty="0">
                <a:solidFill>
                  <a:srgbClr val="36178D"/>
                </a:solidFill>
                <a:sym typeface="Symbol" pitchFamily="18" charset="2"/>
              </a:rPr>
              <a:t>m–1</a:t>
            </a:r>
            <a:endParaRPr lang="en-US" b="1" dirty="0">
              <a:solidFill>
                <a:srgbClr val="36178D"/>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44" name="Content Placeholder 1"/>
          <p:cNvSpPr>
            <a:spLocks noGrp="1"/>
          </p:cNvSpPr>
          <p:nvPr>
            <p:ph sz="quarter" idx="10"/>
          </p:nvPr>
        </p:nvSpPr>
        <p:spPr/>
        <p:txBody>
          <a:bodyPr/>
          <a:lstStyle/>
          <a:p>
            <a:r>
              <a:rPr lang="en-US" b="1" dirty="0"/>
              <a:t>Exercise 1</a:t>
            </a:r>
          </a:p>
        </p:txBody>
      </p:sp>
      <p:sp>
        <p:nvSpPr>
          <p:cNvPr id="1050245" name="Content Placeholder 2"/>
          <p:cNvSpPr>
            <a:spLocks noGrp="1"/>
          </p:cNvSpPr>
          <p:nvPr>
            <p:ph idx="1"/>
          </p:nvPr>
        </p:nvSpPr>
        <p:spPr/>
        <p:txBody>
          <a:bodyPr/>
          <a:lstStyle/>
          <a:p>
            <a:r>
              <a:rPr lang="en-US" altLang="en-US" sz="2400" b="1" dirty="0">
                <a:latin typeface="Times New Roman" panose="02020603050405020304" pitchFamily="18" charset="0"/>
                <a:cs typeface="Times New Roman" panose="02020603050405020304" pitchFamily="18" charset="0"/>
              </a:rPr>
              <a:t>Consider R (A, B, C, G, H, I), and  F = {A </a:t>
            </a:r>
            <a:r>
              <a:rPr lang="en-US" altLang="en-US" sz="2400" b="1"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1" dirty="0">
                <a:latin typeface="Times New Roman" panose="02020603050405020304" pitchFamily="18" charset="0"/>
                <a:cs typeface="Times New Roman" panose="02020603050405020304" pitchFamily="18" charset="0"/>
              </a:rPr>
              <a:t> BC, CG </a:t>
            </a:r>
            <a:r>
              <a:rPr lang="en-US" altLang="en-US" sz="2400" b="1"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1" dirty="0">
                <a:latin typeface="Times New Roman" panose="02020603050405020304" pitchFamily="18" charset="0"/>
                <a:cs typeface="Times New Roman" panose="02020603050405020304" pitchFamily="18" charset="0"/>
              </a:rPr>
              <a:t> HI, B </a:t>
            </a:r>
            <a:r>
              <a:rPr lang="en-US" altLang="en-US" sz="2400" b="1"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1" dirty="0">
                <a:latin typeface="Times New Roman" panose="02020603050405020304" pitchFamily="18" charset="0"/>
                <a:cs typeface="Times New Roman" panose="02020603050405020304" pitchFamily="18" charset="0"/>
              </a:rPr>
              <a:t> H}.</a:t>
            </a:r>
          </a:p>
          <a:p>
            <a:pPr marL="0" indent="0" defTabSz="365760">
              <a:spcAft>
                <a:spcPts val="600"/>
              </a:spcAft>
              <a:buNone/>
            </a:pPr>
            <a:r>
              <a:rPr lang="en-US" altLang="en-US" sz="2400" b="1" dirty="0">
                <a:latin typeface="Times New Roman" panose="02020603050405020304" pitchFamily="18" charset="0"/>
                <a:cs typeface="Times New Roman" panose="02020603050405020304" pitchFamily="18" charset="0"/>
              </a:rPr>
              <a:t>	Find all Candidate keys of R.</a:t>
            </a:r>
          </a:p>
          <a:p>
            <a:pPr>
              <a:spcAft>
                <a:spcPts val="600"/>
              </a:spcAft>
            </a:pPr>
            <a:r>
              <a:rPr lang="en-US" altLang="en-US" sz="2400" b="1" dirty="0">
                <a:solidFill>
                  <a:srgbClr val="C00000"/>
                </a:solidFill>
                <a:latin typeface="Times New Roman" panose="02020603050405020304" pitchFamily="18" charset="0"/>
                <a:cs typeface="Times New Roman" panose="02020603050405020304" pitchFamily="18" charset="0"/>
              </a:rPr>
              <a:t>Solution:</a:t>
            </a:r>
          </a:p>
          <a:p>
            <a:pPr>
              <a:spcAft>
                <a:spcPts val="600"/>
              </a:spcAft>
            </a:pPr>
            <a:r>
              <a:rPr lang="en-US" altLang="en-US" sz="2400" dirty="0">
                <a:latin typeface="Times New Roman" panose="02020603050405020304" pitchFamily="18" charset="0"/>
                <a:cs typeface="Times New Roman" panose="02020603050405020304" pitchFamily="18" charset="0"/>
              </a:rPr>
              <a:t>Using Algorithm 9.2,</a:t>
            </a:r>
          </a:p>
          <a:p>
            <a:pPr>
              <a:spcAft>
                <a:spcPts val="600"/>
              </a:spcAft>
            </a:pPr>
            <a:r>
              <a:rPr lang="en-US" altLang="en-US" sz="2400" dirty="0">
                <a:latin typeface="Times New Roman" panose="02020603050405020304" pitchFamily="18" charset="0"/>
                <a:cs typeface="Times New Roman" panose="02020603050405020304" pitchFamily="18" charset="0"/>
              </a:rPr>
              <a:t>LS = {A, G};	RS = {H, I};	BS = {B, C}</a:t>
            </a:r>
          </a:p>
          <a:p>
            <a:pPr>
              <a:spcAft>
                <a:spcPts val="600"/>
              </a:spcAft>
            </a:pPr>
            <a:r>
              <a:rPr lang="en-US" altLang="en-US" sz="2400" dirty="0">
                <a:latin typeface="Times New Roman" panose="02020603050405020304" pitchFamily="18" charset="0"/>
                <a:cs typeface="Times New Roman" panose="02020603050405020304" pitchFamily="18" charset="0"/>
              </a:rPr>
              <a:t>AG</a:t>
            </a:r>
            <a:r>
              <a:rPr lang="en-US" altLang="en-US" sz="2400" baseline="30000" dirty="0">
                <a:latin typeface="Times New Roman" panose="02020603050405020304" pitchFamily="18" charset="0"/>
                <a:cs typeface="Times New Roman" panose="02020603050405020304" pitchFamily="18" charset="0"/>
              </a:rPr>
              <a:t>+</a:t>
            </a:r>
            <a:r>
              <a:rPr lang="en-US" altLang="en-US" sz="2400" dirty="0">
                <a:latin typeface="Times New Roman" panose="02020603050405020304" pitchFamily="18" charset="0"/>
                <a:cs typeface="Times New Roman" panose="02020603050405020304" pitchFamily="18" charset="0"/>
              </a:rPr>
              <a:t> = {AG}</a:t>
            </a:r>
          </a:p>
          <a:p>
            <a:pPr>
              <a:spcAft>
                <a:spcPts val="600"/>
              </a:spcAft>
            </a:pPr>
            <a:r>
              <a:rPr lang="en-US" altLang="en-US" sz="2400" dirty="0">
                <a:latin typeface="Times New Roman" panose="02020603050405020304" pitchFamily="18" charset="0"/>
                <a:cs typeface="Times New Roman" panose="02020603050405020304" pitchFamily="18" charset="0"/>
              </a:rPr>
              <a:t>AG</a:t>
            </a:r>
            <a:r>
              <a:rPr lang="en-US" altLang="en-US" sz="2400" baseline="30000" dirty="0">
                <a:latin typeface="Times New Roman" panose="02020603050405020304" pitchFamily="18" charset="0"/>
                <a:cs typeface="Times New Roman" panose="02020603050405020304" pitchFamily="18" charset="0"/>
              </a:rPr>
              <a:t>+</a:t>
            </a:r>
            <a:r>
              <a:rPr lang="en-US" altLang="en-US" sz="2400" dirty="0">
                <a:latin typeface="Times New Roman" panose="02020603050405020304" pitchFamily="18" charset="0"/>
                <a:cs typeface="Times New Roman" panose="02020603050405020304" pitchFamily="18" charset="0"/>
              </a:rPr>
              <a:t> = {</a:t>
            </a:r>
            <a:r>
              <a:rPr lang="en-US" altLang="en-US" sz="2400" dirty="0" err="1">
                <a:latin typeface="Times New Roman" panose="02020603050405020304" pitchFamily="18" charset="0"/>
                <a:cs typeface="Times New Roman" panose="02020603050405020304" pitchFamily="18" charset="0"/>
              </a:rPr>
              <a:t>AGBC</a:t>
            </a:r>
            <a:r>
              <a:rPr lang="en-US" altLang="en-US" sz="2400" dirty="0">
                <a:latin typeface="Times New Roman" panose="02020603050405020304" pitchFamily="18" charset="0"/>
                <a:cs typeface="Times New Roman" panose="02020603050405020304" pitchFamily="18" charset="0"/>
              </a:rPr>
              <a:t>}		because of FD1</a:t>
            </a:r>
          </a:p>
          <a:p>
            <a:pPr>
              <a:spcAft>
                <a:spcPts val="600"/>
              </a:spcAft>
            </a:pPr>
            <a:r>
              <a:rPr lang="en-US" altLang="en-US" sz="2400" dirty="0">
                <a:latin typeface="Times New Roman" panose="02020603050405020304" pitchFamily="18" charset="0"/>
                <a:cs typeface="Times New Roman" panose="02020603050405020304" pitchFamily="18" charset="0"/>
              </a:rPr>
              <a:t>AG</a:t>
            </a:r>
            <a:r>
              <a:rPr lang="en-US" altLang="en-US" sz="2400" baseline="30000" dirty="0">
                <a:latin typeface="Times New Roman" panose="02020603050405020304" pitchFamily="18" charset="0"/>
                <a:cs typeface="Times New Roman" panose="02020603050405020304" pitchFamily="18" charset="0"/>
              </a:rPr>
              <a:t>+</a:t>
            </a:r>
            <a:r>
              <a:rPr lang="en-US" altLang="en-US" sz="2400" dirty="0">
                <a:latin typeface="Times New Roman" panose="02020603050405020304" pitchFamily="18" charset="0"/>
                <a:cs typeface="Times New Roman" panose="02020603050405020304" pitchFamily="18" charset="0"/>
              </a:rPr>
              <a:t> = {</a:t>
            </a:r>
            <a:r>
              <a:rPr lang="en-US" altLang="en-US" sz="2400" dirty="0" err="1">
                <a:latin typeface="Times New Roman" panose="02020603050405020304" pitchFamily="18" charset="0"/>
                <a:cs typeface="Times New Roman" panose="02020603050405020304" pitchFamily="18" charset="0"/>
              </a:rPr>
              <a:t>AGBCHI</a:t>
            </a:r>
            <a:r>
              <a:rPr lang="en-US" altLang="en-US" sz="2400" dirty="0">
                <a:latin typeface="Times New Roman" panose="02020603050405020304" pitchFamily="18" charset="0"/>
                <a:cs typeface="Times New Roman" panose="02020603050405020304" pitchFamily="18" charset="0"/>
              </a:rPr>
              <a:t>}		because of FD2</a:t>
            </a:r>
          </a:p>
          <a:p>
            <a:pPr>
              <a:spcAft>
                <a:spcPts val="600"/>
              </a:spcAft>
            </a:pPr>
            <a:r>
              <a:rPr lang="en-US" altLang="en-US" sz="2400" dirty="0">
                <a:latin typeface="Times New Roman" panose="02020603050405020304" pitchFamily="18" charset="0"/>
                <a:cs typeface="Times New Roman" panose="02020603050405020304" pitchFamily="18" charset="0"/>
              </a:rPr>
              <a:t>Since </a:t>
            </a:r>
            <a:r>
              <a:rPr lang="en-US" altLang="en-US" sz="2400" b="1" dirty="0">
                <a:latin typeface="Times New Roman" panose="02020603050405020304" pitchFamily="18" charset="0"/>
                <a:cs typeface="Times New Roman" panose="02020603050405020304" pitchFamily="18" charset="0"/>
              </a:rPr>
              <a:t>AG</a:t>
            </a:r>
            <a:r>
              <a:rPr lang="en-US" altLang="en-US" sz="2400" dirty="0">
                <a:latin typeface="Times New Roman" panose="02020603050405020304" pitchFamily="18" charset="0"/>
                <a:cs typeface="Times New Roman" panose="02020603050405020304" pitchFamily="18" charset="0"/>
              </a:rPr>
              <a:t> determines all the attributes of R, hence this is the only CK.</a:t>
            </a:r>
          </a:p>
          <a:p>
            <a:pPr marL="367355" indent="0">
              <a:spcAft>
                <a:spcPts val="600"/>
              </a:spcAft>
              <a:buNone/>
            </a:pPr>
            <a:endParaRPr lang="en-US" sz="24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48" name="Content Placeholder 1"/>
          <p:cNvSpPr>
            <a:spLocks noGrp="1"/>
          </p:cNvSpPr>
          <p:nvPr>
            <p:ph sz="quarter" idx="10"/>
          </p:nvPr>
        </p:nvSpPr>
        <p:spPr/>
        <p:txBody>
          <a:bodyPr/>
          <a:lstStyle/>
          <a:p>
            <a:r>
              <a:rPr lang="en-US" b="1" dirty="0"/>
              <a:t>Example of a B</a:t>
            </a:r>
            <a:r>
              <a:rPr lang="en-US" b="1" baseline="30000" dirty="0"/>
              <a:t>+</a:t>
            </a:r>
            <a:r>
              <a:rPr lang="en-US" b="1" dirty="0"/>
              <a:t>-tree</a:t>
            </a:r>
            <a:endParaRPr lang="en-GB" b="1" dirty="0"/>
          </a:p>
        </p:txBody>
      </p:sp>
      <p:sp>
        <p:nvSpPr>
          <p:cNvPr id="1050649" name="Text Box 5"/>
          <p:cNvSpPr txBox="1">
            <a:spLocks noChangeArrowheads="1"/>
          </p:cNvSpPr>
          <p:nvPr/>
        </p:nvSpPr>
        <p:spPr bwMode="auto">
          <a:xfrm>
            <a:off x="3810100" y="4757625"/>
            <a:ext cx="2994731" cy="369332"/>
          </a:xfrm>
          <a:prstGeom prst="rect">
            <a:avLst/>
          </a:prstGeom>
          <a:noFill/>
          <a:ln w="9525">
            <a:noFill/>
            <a:miter lim="800000"/>
            <a:headEnd/>
            <a:tailEnd/>
          </a:ln>
          <a:effectLst/>
        </p:spPr>
        <p:txBody>
          <a:bodyPr wrap="none" anchor="ctr">
            <a:spAutoFit/>
          </a:bodyPr>
          <a:lstStyle/>
          <a:p>
            <a:pPr algn="ctr">
              <a:spcBef>
                <a:spcPct val="50000"/>
              </a:spcBef>
            </a:pPr>
            <a:r>
              <a:rPr lang="en-US" b="1" dirty="0">
                <a:solidFill>
                  <a:srgbClr val="36178D"/>
                </a:solidFill>
                <a:latin typeface="Calibri" pitchFamily="34" charset="0"/>
                <a:cs typeface="Calibri" pitchFamily="34" charset="0"/>
              </a:rPr>
              <a:t>B</a:t>
            </a:r>
            <a:r>
              <a:rPr lang="en-US" b="1" baseline="30000" dirty="0">
                <a:solidFill>
                  <a:srgbClr val="36178D"/>
                </a:solidFill>
                <a:latin typeface="Calibri" pitchFamily="34" charset="0"/>
                <a:cs typeface="Calibri" pitchFamily="34" charset="0"/>
              </a:rPr>
              <a:t>+</a:t>
            </a:r>
            <a:r>
              <a:rPr lang="en-US" b="1" dirty="0">
                <a:solidFill>
                  <a:srgbClr val="36178D"/>
                </a:solidFill>
                <a:latin typeface="Calibri" pitchFamily="34" charset="0"/>
                <a:cs typeface="Calibri" pitchFamily="34" charset="0"/>
              </a:rPr>
              <a:t>-tree for account file (n = 3)</a:t>
            </a:r>
          </a:p>
        </p:txBody>
      </p:sp>
      <p:pic>
        <p:nvPicPr>
          <p:cNvPr id="2097381" name="Picture 6"/>
          <p:cNvPicPr>
            <a:picLocks noChangeAspect="1" noChangeArrowheads="1"/>
          </p:cNvPicPr>
          <p:nvPr/>
        </p:nvPicPr>
        <p:blipFill>
          <a:blip r:embed="rId2"/>
          <a:srcRect l="1259" t="29016" r="1619" b="29736"/>
          <a:stretch>
            <a:fillRect/>
          </a:stretch>
        </p:blipFill>
        <p:spPr bwMode="auto">
          <a:xfrm>
            <a:off x="1527275" y="1817575"/>
            <a:ext cx="8053388" cy="2565400"/>
          </a:xfrm>
          <a:prstGeom prst="rect">
            <a:avLst/>
          </a:prstGeom>
          <a:noFill/>
          <a:ln w="76200" cmpd="tri">
            <a:solidFill>
              <a:schemeClr val="tx2"/>
            </a:solidFill>
            <a:miter lim="800000"/>
            <a:headEnd/>
            <a:tailEnd/>
          </a:ln>
          <a:effec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50" name="Content Placeholder 1"/>
          <p:cNvSpPr>
            <a:spLocks noGrp="1"/>
          </p:cNvSpPr>
          <p:nvPr>
            <p:ph sz="quarter" idx="10"/>
          </p:nvPr>
        </p:nvSpPr>
        <p:spPr/>
        <p:txBody>
          <a:bodyPr/>
          <a:lstStyle/>
          <a:p>
            <a:endParaRPr lang="en-US" dirty="0"/>
          </a:p>
          <a:p>
            <a:r>
              <a:rPr lang="en-US" b="1" dirty="0"/>
              <a:t>Updates on B</a:t>
            </a:r>
            <a:r>
              <a:rPr lang="en-US" b="1" baseline="30000" dirty="0"/>
              <a:t>+</a:t>
            </a:r>
            <a:r>
              <a:rPr lang="en-US" b="1" dirty="0"/>
              <a:t>-Trees:  Insertion</a:t>
            </a:r>
            <a:endParaRPr lang="en-GB" b="1" dirty="0"/>
          </a:p>
          <a:p>
            <a:endParaRPr lang="en-GB" dirty="0"/>
          </a:p>
        </p:txBody>
      </p:sp>
      <p:sp>
        <p:nvSpPr>
          <p:cNvPr id="1050651" name="Text Box 6"/>
          <p:cNvSpPr txBox="1">
            <a:spLocks noChangeArrowheads="1"/>
          </p:cNvSpPr>
          <p:nvPr/>
        </p:nvSpPr>
        <p:spPr bwMode="auto">
          <a:xfrm>
            <a:off x="3009813" y="6158875"/>
            <a:ext cx="4884542" cy="369332"/>
          </a:xfrm>
          <a:prstGeom prst="rect">
            <a:avLst/>
          </a:prstGeom>
          <a:noFill/>
          <a:ln w="9525">
            <a:noFill/>
            <a:miter lim="800000"/>
            <a:headEnd/>
            <a:tailEnd/>
          </a:ln>
          <a:effectLst/>
        </p:spPr>
        <p:txBody>
          <a:bodyPr wrap="none" anchor="ctr">
            <a:spAutoFit/>
          </a:bodyPr>
          <a:lstStyle/>
          <a:p>
            <a:pPr algn="ctr">
              <a:spcBef>
                <a:spcPct val="50000"/>
              </a:spcBef>
            </a:pPr>
            <a:r>
              <a:rPr lang="en-US" sz="1600" b="1" dirty="0">
                <a:solidFill>
                  <a:srgbClr val="36178D"/>
                </a:solidFill>
              </a:rPr>
              <a:t>B</a:t>
            </a:r>
            <a:r>
              <a:rPr lang="en-US" sz="1600" b="1" baseline="30000" dirty="0">
                <a:solidFill>
                  <a:srgbClr val="36178D"/>
                </a:solidFill>
              </a:rPr>
              <a:t>+</a:t>
            </a:r>
            <a:r>
              <a:rPr lang="en-US" sz="1600" b="1" dirty="0">
                <a:solidFill>
                  <a:srgbClr val="36178D"/>
                </a:solidFill>
              </a:rPr>
              <a:t>-Tree before and after insertion of “</a:t>
            </a:r>
            <a:r>
              <a:rPr lang="en-US" sz="1600" b="1" dirty="0" err="1">
                <a:solidFill>
                  <a:srgbClr val="36178D"/>
                </a:solidFill>
              </a:rPr>
              <a:t>Clearview</a:t>
            </a:r>
            <a:r>
              <a:rPr lang="en-US" dirty="0"/>
              <a:t>”</a:t>
            </a:r>
          </a:p>
        </p:txBody>
      </p:sp>
      <p:pic>
        <p:nvPicPr>
          <p:cNvPr id="2097382" name="Picture 8"/>
          <p:cNvPicPr>
            <a:picLocks noChangeAspect="1" noChangeArrowheads="1"/>
          </p:cNvPicPr>
          <p:nvPr/>
        </p:nvPicPr>
        <p:blipFill>
          <a:blip r:embed="rId2"/>
          <a:srcRect l="1071" t="30952" r="714" b="31429"/>
          <a:stretch>
            <a:fillRect/>
          </a:stretch>
        </p:blipFill>
        <p:spPr bwMode="auto">
          <a:xfrm>
            <a:off x="1366750" y="3622050"/>
            <a:ext cx="8339138" cy="2393950"/>
          </a:xfrm>
          <a:prstGeom prst="rect">
            <a:avLst/>
          </a:prstGeom>
          <a:noFill/>
          <a:ln w="76200" cmpd="tri">
            <a:solidFill>
              <a:schemeClr val="tx2"/>
            </a:solidFill>
            <a:miter lim="800000"/>
            <a:headEnd/>
            <a:tailEnd/>
          </a:ln>
          <a:effectLst/>
        </p:spPr>
      </p:pic>
      <p:pic>
        <p:nvPicPr>
          <p:cNvPr id="2097383" name="Picture 9"/>
          <p:cNvPicPr>
            <a:picLocks noChangeAspect="1" noChangeArrowheads="1"/>
          </p:cNvPicPr>
          <p:nvPr/>
        </p:nvPicPr>
        <p:blipFill>
          <a:blip r:embed="rId3"/>
          <a:srcRect l="1259" t="29016" r="1619" b="29736"/>
          <a:stretch>
            <a:fillRect/>
          </a:stretch>
        </p:blipFill>
        <p:spPr bwMode="auto">
          <a:xfrm>
            <a:off x="1655675" y="1086813"/>
            <a:ext cx="7675563" cy="2444750"/>
          </a:xfrm>
          <a:prstGeom prst="rect">
            <a:avLst/>
          </a:prstGeom>
          <a:noFill/>
          <a:ln w="76200" cmpd="tri">
            <a:solidFill>
              <a:schemeClr val="tx2"/>
            </a:solidFill>
            <a:miter lim="800000"/>
            <a:headEnd/>
            <a:tailEnd/>
          </a:ln>
          <a:effec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52" name="Content Placeholder 1"/>
          <p:cNvSpPr>
            <a:spLocks noGrp="1"/>
          </p:cNvSpPr>
          <p:nvPr>
            <p:ph sz="quarter" idx="10"/>
          </p:nvPr>
        </p:nvSpPr>
        <p:spPr/>
        <p:txBody>
          <a:bodyPr/>
          <a:lstStyle/>
          <a:p>
            <a:r>
              <a:rPr lang="en-US" b="1" dirty="0"/>
              <a:t>Examples of B</a:t>
            </a:r>
            <a:r>
              <a:rPr lang="en-US" b="1" baseline="30000" dirty="0"/>
              <a:t>+</a:t>
            </a:r>
            <a:r>
              <a:rPr lang="en-US" b="1" dirty="0"/>
              <a:t>-Tree Deletion</a:t>
            </a:r>
            <a:endParaRPr lang="en-GB" b="1" dirty="0"/>
          </a:p>
        </p:txBody>
      </p:sp>
      <p:sp>
        <p:nvSpPr>
          <p:cNvPr id="1050653" name="Rectangle 3"/>
          <p:cNvSpPr txBox="1">
            <a:spLocks noChangeArrowheads="1"/>
          </p:cNvSpPr>
          <p:nvPr/>
        </p:nvSpPr>
        <p:spPr>
          <a:xfrm>
            <a:off x="748144" y="5757938"/>
            <a:ext cx="10545289" cy="868490"/>
          </a:xfrm>
          <a:prstGeom prst="rect">
            <a:avLst/>
          </a:prstGeom>
        </p:spPr>
        <p:txBody>
          <a:bodyPr lIns="0" rIns="0"/>
          <a:lstStyle/>
          <a:p>
            <a:pPr marL="341305" marR="0" lvl="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pPr>
            <a:r>
              <a:rPr kumimoji="0" lang="en-US" sz="1800" b="0" i="0" u="none" strike="noStrike" kern="0" cap="none" spc="0" normalizeH="0" baseline="0" noProof="0" dirty="0">
                <a:ln>
                  <a:noFill/>
                </a:ln>
                <a:solidFill>
                  <a:srgbClr val="C00000"/>
                </a:solidFill>
                <a:effectLst/>
                <a:uLnTx/>
                <a:uFillTx/>
                <a:latin typeface="Calibri" pitchFamily="34" charset="0"/>
                <a:ea typeface="+mn-ea"/>
                <a:cs typeface="Arial" pitchFamily="34" charset="0"/>
              </a:rPr>
              <a:t>The removal of the leaf node containing “Downtown” did not result in its parent having too little pointers.  So the cascaded deletions stopped with the deleted leaf node’s parent.</a:t>
            </a:r>
          </a:p>
        </p:txBody>
      </p:sp>
      <p:sp>
        <p:nvSpPr>
          <p:cNvPr id="1050654" name="Text Box 5"/>
          <p:cNvSpPr txBox="1">
            <a:spLocks noChangeArrowheads="1"/>
          </p:cNvSpPr>
          <p:nvPr/>
        </p:nvSpPr>
        <p:spPr bwMode="auto">
          <a:xfrm>
            <a:off x="3587113" y="5413575"/>
            <a:ext cx="3885999" cy="400110"/>
          </a:xfrm>
          <a:prstGeom prst="rect">
            <a:avLst/>
          </a:prstGeom>
          <a:noFill/>
          <a:ln w="9525">
            <a:noFill/>
            <a:miter lim="800000"/>
            <a:headEnd/>
            <a:tailEnd/>
          </a:ln>
          <a:effectLst/>
        </p:spPr>
        <p:txBody>
          <a:bodyPr wrap="none" anchor="ctr">
            <a:spAutoFit/>
          </a:bodyPr>
          <a:lstStyle/>
          <a:p>
            <a:pPr algn="ctr">
              <a:spcBef>
                <a:spcPct val="50000"/>
              </a:spcBef>
            </a:pPr>
            <a:r>
              <a:rPr lang="en-US" sz="1600" b="1" dirty="0">
                <a:solidFill>
                  <a:srgbClr val="36178D"/>
                </a:solidFill>
              </a:rPr>
              <a:t>Before and after deleting “Downtown</a:t>
            </a:r>
            <a:r>
              <a:rPr lang="en-US" sz="2000" dirty="0"/>
              <a:t>”</a:t>
            </a:r>
          </a:p>
        </p:txBody>
      </p:sp>
      <p:pic>
        <p:nvPicPr>
          <p:cNvPr id="2097384" name="Picture 6"/>
          <p:cNvPicPr>
            <a:picLocks noChangeAspect="1" noChangeArrowheads="1"/>
          </p:cNvPicPr>
          <p:nvPr/>
        </p:nvPicPr>
        <p:blipFill>
          <a:blip r:embed="rId2"/>
          <a:srcRect l="1080" t="29373" r="1080" b="27646"/>
          <a:stretch>
            <a:fillRect/>
          </a:stretch>
        </p:blipFill>
        <p:spPr bwMode="auto">
          <a:xfrm>
            <a:off x="2621913" y="3139388"/>
            <a:ext cx="6856412" cy="2259012"/>
          </a:xfrm>
          <a:prstGeom prst="rect">
            <a:avLst/>
          </a:prstGeom>
          <a:noFill/>
          <a:ln w="76200" cmpd="tri">
            <a:solidFill>
              <a:schemeClr val="tx2"/>
            </a:solidFill>
            <a:miter lim="800000"/>
            <a:headEnd/>
            <a:tailEnd/>
          </a:ln>
          <a:effectLst/>
        </p:spPr>
      </p:pic>
      <p:pic>
        <p:nvPicPr>
          <p:cNvPr id="2097385" name="Picture 7"/>
          <p:cNvPicPr>
            <a:picLocks noChangeAspect="1" noChangeArrowheads="1"/>
          </p:cNvPicPr>
          <p:nvPr/>
        </p:nvPicPr>
        <p:blipFill>
          <a:blip r:embed="rId3"/>
          <a:srcRect l="1071" t="30952" r="714" b="31429"/>
          <a:stretch>
            <a:fillRect/>
          </a:stretch>
        </p:blipFill>
        <p:spPr bwMode="auto">
          <a:xfrm>
            <a:off x="2328225" y="871839"/>
            <a:ext cx="7426325" cy="2132013"/>
          </a:xfrm>
          <a:prstGeom prst="rect">
            <a:avLst/>
          </a:prstGeom>
          <a:noFill/>
          <a:ln w="76200" cmpd="tri">
            <a:solidFill>
              <a:schemeClr val="tx2"/>
            </a:solidFill>
            <a:miter lim="800000"/>
            <a:headEnd/>
            <a:tailEnd/>
          </a:ln>
          <a:effec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55" name="Content Placeholder 1"/>
          <p:cNvSpPr>
            <a:spLocks noGrp="1"/>
          </p:cNvSpPr>
          <p:nvPr>
            <p:ph sz="quarter" idx="10"/>
          </p:nvPr>
        </p:nvSpPr>
        <p:spPr/>
        <p:txBody>
          <a:bodyPr/>
          <a:lstStyle/>
          <a:p>
            <a:r>
              <a:rPr lang="en-US" b="1" dirty="0"/>
              <a:t>Examples of B</a:t>
            </a:r>
            <a:r>
              <a:rPr lang="en-US" b="1" baseline="30000" dirty="0"/>
              <a:t>+</a:t>
            </a:r>
            <a:r>
              <a:rPr lang="en-US" b="1" dirty="0"/>
              <a:t>-Tree Deletion</a:t>
            </a:r>
            <a:endParaRPr lang="en-GB" b="1" dirty="0"/>
          </a:p>
        </p:txBody>
      </p:sp>
      <p:sp>
        <p:nvSpPr>
          <p:cNvPr id="1050656" name="Rectangle 3"/>
          <p:cNvSpPr txBox="1">
            <a:spLocks noChangeArrowheads="1"/>
          </p:cNvSpPr>
          <p:nvPr/>
        </p:nvSpPr>
        <p:spPr>
          <a:xfrm>
            <a:off x="866899" y="5193038"/>
            <a:ext cx="10664041" cy="1617662"/>
          </a:xfrm>
          <a:prstGeom prst="rect">
            <a:avLst/>
          </a:prstGeom>
        </p:spPr>
        <p:txBody>
          <a:bodyPr lIns="0" rIns="0"/>
          <a:lstStyle/>
          <a:p>
            <a:pPr marL="341305" marR="0" lvl="0" indent="-341305" algn="just" defTabSz="914377" rtl="0" eaLnBrk="1" fontAlgn="auto" latinLnBrk="0" hangingPunct="1">
              <a:lnSpc>
                <a:spcPct val="90000"/>
              </a:lnSpc>
              <a:spcBef>
                <a:spcPts val="600"/>
              </a:spcBef>
              <a:spcAft>
                <a:spcPts val="0"/>
              </a:spcAft>
              <a:buClr>
                <a:srgbClr val="FF0000"/>
              </a:buClr>
              <a:buSzTx/>
              <a:buFont typeface="Arial" pitchFamily="34" charset="0"/>
              <a:buChar char="•"/>
            </a:pPr>
            <a:r>
              <a:rPr kumimoji="0" lang="en-US" sz="1600" b="0" i="0" u="none" strike="noStrike" kern="0" cap="none" spc="0" normalizeH="0" baseline="0" noProof="0" dirty="0">
                <a:ln>
                  <a:noFill/>
                </a:ln>
                <a:solidFill>
                  <a:srgbClr val="C00000"/>
                </a:solidFill>
                <a:effectLst/>
                <a:uLnTx/>
                <a:uFillTx/>
                <a:latin typeface="Calibri" pitchFamily="34" charset="0"/>
                <a:ea typeface="+mn-ea"/>
                <a:cs typeface="Arial" pitchFamily="34" charset="0"/>
              </a:rPr>
              <a:t>Node with “</a:t>
            </a:r>
            <a:r>
              <a:rPr kumimoji="0" lang="en-US" sz="1600" b="0" i="0" u="none" strike="noStrike" kern="0" cap="none" spc="0" normalizeH="0" baseline="0" noProof="0" dirty="0" err="1">
                <a:ln>
                  <a:noFill/>
                </a:ln>
                <a:solidFill>
                  <a:srgbClr val="C00000"/>
                </a:solidFill>
                <a:effectLst/>
                <a:uLnTx/>
                <a:uFillTx/>
                <a:latin typeface="Calibri" pitchFamily="34" charset="0"/>
                <a:ea typeface="+mn-ea"/>
                <a:cs typeface="Arial" pitchFamily="34" charset="0"/>
              </a:rPr>
              <a:t>Perryridge</a:t>
            </a:r>
            <a:r>
              <a:rPr kumimoji="0" lang="en-US" sz="1600" b="0" i="0" u="none" strike="noStrike" kern="0" cap="none" spc="0" normalizeH="0" baseline="0" noProof="0" dirty="0">
                <a:ln>
                  <a:noFill/>
                </a:ln>
                <a:solidFill>
                  <a:srgbClr val="C00000"/>
                </a:solidFill>
                <a:effectLst/>
                <a:uLnTx/>
                <a:uFillTx/>
                <a:latin typeface="Calibri" pitchFamily="34" charset="0"/>
                <a:ea typeface="+mn-ea"/>
                <a:cs typeface="Arial" pitchFamily="34" charset="0"/>
              </a:rPr>
              <a:t>” becomes </a:t>
            </a:r>
            <a:r>
              <a:rPr kumimoji="0" lang="en-US" sz="1600" b="0" i="0" u="none" strike="noStrike" kern="0" cap="none" spc="0" normalizeH="0" baseline="0" noProof="0" dirty="0" err="1">
                <a:ln>
                  <a:noFill/>
                </a:ln>
                <a:solidFill>
                  <a:srgbClr val="C00000"/>
                </a:solidFill>
                <a:effectLst/>
                <a:uLnTx/>
                <a:uFillTx/>
                <a:latin typeface="Calibri" pitchFamily="34" charset="0"/>
                <a:ea typeface="+mn-ea"/>
                <a:cs typeface="Arial" pitchFamily="34" charset="0"/>
              </a:rPr>
              <a:t>underfull</a:t>
            </a:r>
            <a:r>
              <a:rPr kumimoji="0" lang="en-US" sz="1600" b="0" i="0" u="none" strike="noStrike" kern="0" cap="none" spc="0" normalizeH="0" baseline="0" noProof="0" dirty="0">
                <a:ln>
                  <a:noFill/>
                </a:ln>
                <a:solidFill>
                  <a:srgbClr val="C00000"/>
                </a:solidFill>
                <a:effectLst/>
                <a:uLnTx/>
                <a:uFillTx/>
                <a:latin typeface="Calibri" pitchFamily="34" charset="0"/>
                <a:ea typeface="+mn-ea"/>
                <a:cs typeface="Arial" pitchFamily="34" charset="0"/>
              </a:rPr>
              <a:t> (actually empty, in this special case) and merged with its sibling.</a:t>
            </a:r>
          </a:p>
          <a:p>
            <a:pPr marL="341305" marR="0" lvl="0" indent="-341305" algn="just" defTabSz="914377" rtl="0" eaLnBrk="1" fontAlgn="auto" latinLnBrk="0" hangingPunct="1">
              <a:lnSpc>
                <a:spcPct val="90000"/>
              </a:lnSpc>
              <a:spcBef>
                <a:spcPts val="600"/>
              </a:spcBef>
              <a:spcAft>
                <a:spcPts val="0"/>
              </a:spcAft>
              <a:buClr>
                <a:srgbClr val="FF0000"/>
              </a:buClr>
              <a:buSzTx/>
              <a:buFont typeface="Arial" pitchFamily="34" charset="0"/>
              <a:buChar char="•"/>
            </a:pPr>
            <a:r>
              <a:rPr kumimoji="0" lang="en-US" sz="1600" b="0" i="0" u="none" strike="noStrike" kern="0" cap="none" spc="0" normalizeH="0" baseline="0" noProof="0" dirty="0">
                <a:ln>
                  <a:noFill/>
                </a:ln>
                <a:solidFill>
                  <a:srgbClr val="C00000"/>
                </a:solidFill>
                <a:effectLst/>
                <a:uLnTx/>
                <a:uFillTx/>
                <a:latin typeface="Calibri" pitchFamily="34" charset="0"/>
                <a:ea typeface="+mn-ea"/>
                <a:cs typeface="Arial" pitchFamily="34" charset="0"/>
              </a:rPr>
              <a:t>As a result “</a:t>
            </a:r>
            <a:r>
              <a:rPr kumimoji="0" lang="en-US" sz="1600" b="0" i="0" u="none" strike="noStrike" kern="0" cap="none" spc="0" normalizeH="0" baseline="0" noProof="0" dirty="0" err="1">
                <a:ln>
                  <a:noFill/>
                </a:ln>
                <a:solidFill>
                  <a:srgbClr val="C00000"/>
                </a:solidFill>
                <a:effectLst/>
                <a:uLnTx/>
                <a:uFillTx/>
                <a:latin typeface="Calibri" pitchFamily="34" charset="0"/>
                <a:ea typeface="+mn-ea"/>
                <a:cs typeface="Arial" pitchFamily="34" charset="0"/>
              </a:rPr>
              <a:t>Perryridge</a:t>
            </a:r>
            <a:r>
              <a:rPr kumimoji="0" lang="en-US" sz="1600" b="0" i="0" u="none" strike="noStrike" kern="0" cap="none" spc="0" normalizeH="0" baseline="0" noProof="0" dirty="0">
                <a:ln>
                  <a:noFill/>
                </a:ln>
                <a:solidFill>
                  <a:srgbClr val="C00000"/>
                </a:solidFill>
                <a:effectLst/>
                <a:uLnTx/>
                <a:uFillTx/>
                <a:latin typeface="Calibri" pitchFamily="34" charset="0"/>
                <a:ea typeface="+mn-ea"/>
                <a:cs typeface="Arial" pitchFamily="34" charset="0"/>
              </a:rPr>
              <a:t>” node’s parent became </a:t>
            </a:r>
            <a:r>
              <a:rPr kumimoji="0" lang="en-US" sz="1600" b="0" i="0" u="none" strike="noStrike" kern="0" cap="none" spc="0" normalizeH="0" baseline="0" noProof="0" dirty="0" err="1">
                <a:ln>
                  <a:noFill/>
                </a:ln>
                <a:solidFill>
                  <a:srgbClr val="C00000"/>
                </a:solidFill>
                <a:effectLst/>
                <a:uLnTx/>
                <a:uFillTx/>
                <a:latin typeface="Calibri" pitchFamily="34" charset="0"/>
                <a:ea typeface="+mn-ea"/>
                <a:cs typeface="Arial" pitchFamily="34" charset="0"/>
              </a:rPr>
              <a:t>underfull</a:t>
            </a:r>
            <a:r>
              <a:rPr kumimoji="0" lang="en-US" sz="1600" b="0" i="0" u="none" strike="noStrike" kern="0" cap="none" spc="0" normalizeH="0" baseline="0" noProof="0" dirty="0">
                <a:ln>
                  <a:noFill/>
                </a:ln>
                <a:solidFill>
                  <a:srgbClr val="C00000"/>
                </a:solidFill>
                <a:effectLst/>
                <a:uLnTx/>
                <a:uFillTx/>
                <a:latin typeface="Calibri" pitchFamily="34" charset="0"/>
                <a:ea typeface="+mn-ea"/>
                <a:cs typeface="Arial" pitchFamily="34" charset="0"/>
              </a:rPr>
              <a:t>, and was merged with its sibling (and an entry was deleted from their parent)</a:t>
            </a:r>
          </a:p>
          <a:p>
            <a:pPr marL="341305" marR="0" lvl="0" indent="-341305" algn="just" defTabSz="914377" rtl="0" eaLnBrk="1" fontAlgn="auto" latinLnBrk="0" hangingPunct="1">
              <a:lnSpc>
                <a:spcPct val="90000"/>
              </a:lnSpc>
              <a:spcBef>
                <a:spcPts val="600"/>
              </a:spcBef>
              <a:spcAft>
                <a:spcPts val="0"/>
              </a:spcAft>
              <a:buClr>
                <a:srgbClr val="FF0000"/>
              </a:buClr>
              <a:buSzTx/>
              <a:buFont typeface="Arial" pitchFamily="34" charset="0"/>
              <a:buChar char="•"/>
            </a:pPr>
            <a:r>
              <a:rPr kumimoji="0" lang="en-US" sz="1600" b="0" i="0" u="none" strike="noStrike" kern="0" cap="none" spc="0" normalizeH="0" baseline="0" noProof="0" dirty="0">
                <a:ln>
                  <a:noFill/>
                </a:ln>
                <a:solidFill>
                  <a:srgbClr val="C00000"/>
                </a:solidFill>
                <a:effectLst/>
                <a:uLnTx/>
                <a:uFillTx/>
                <a:latin typeface="Calibri" pitchFamily="34" charset="0"/>
                <a:ea typeface="+mn-ea"/>
                <a:cs typeface="Arial" pitchFamily="34" charset="0"/>
              </a:rPr>
              <a:t>Root node then had only one child, and was deleted and its child became the new root node</a:t>
            </a:r>
          </a:p>
        </p:txBody>
      </p:sp>
      <p:sp>
        <p:nvSpPr>
          <p:cNvPr id="1050657" name="Text Box 5"/>
          <p:cNvSpPr txBox="1">
            <a:spLocks noChangeArrowheads="1"/>
          </p:cNvSpPr>
          <p:nvPr/>
        </p:nvSpPr>
        <p:spPr bwMode="auto">
          <a:xfrm>
            <a:off x="3014363" y="4744422"/>
            <a:ext cx="5852884" cy="369332"/>
          </a:xfrm>
          <a:prstGeom prst="rect">
            <a:avLst/>
          </a:prstGeom>
          <a:noFill/>
          <a:ln w="9525">
            <a:noFill/>
            <a:miter lim="800000"/>
            <a:headEnd/>
            <a:tailEnd/>
          </a:ln>
          <a:effectLst/>
        </p:spPr>
        <p:txBody>
          <a:bodyPr wrap="none" anchor="ctr">
            <a:spAutoFit/>
          </a:bodyPr>
          <a:lstStyle/>
          <a:p>
            <a:pPr algn="ctr">
              <a:spcBef>
                <a:spcPct val="50000"/>
              </a:spcBef>
            </a:pPr>
            <a:r>
              <a:rPr lang="en-US" dirty="0">
                <a:solidFill>
                  <a:srgbClr val="36178D"/>
                </a:solidFill>
              </a:rPr>
              <a:t>Deletion of “</a:t>
            </a:r>
            <a:r>
              <a:rPr lang="en-US" dirty="0" err="1">
                <a:solidFill>
                  <a:srgbClr val="36178D"/>
                </a:solidFill>
              </a:rPr>
              <a:t>Perryridge</a:t>
            </a:r>
            <a:r>
              <a:rPr lang="en-US" dirty="0">
                <a:solidFill>
                  <a:srgbClr val="36178D"/>
                </a:solidFill>
              </a:rPr>
              <a:t>” from result of previous example</a:t>
            </a:r>
          </a:p>
        </p:txBody>
      </p:sp>
      <p:pic>
        <p:nvPicPr>
          <p:cNvPr id="2097386" name="Picture 6"/>
          <p:cNvPicPr>
            <a:picLocks noChangeAspect="1" noChangeArrowheads="1"/>
          </p:cNvPicPr>
          <p:nvPr/>
        </p:nvPicPr>
        <p:blipFill>
          <a:blip r:embed="rId2"/>
          <a:srcRect l="908" t="36298" r="908" b="36540"/>
          <a:stretch>
            <a:fillRect/>
          </a:stretch>
        </p:blipFill>
        <p:spPr bwMode="auto">
          <a:xfrm>
            <a:off x="2290000" y="3098609"/>
            <a:ext cx="7315200" cy="1517650"/>
          </a:xfrm>
          <a:prstGeom prst="rect">
            <a:avLst/>
          </a:prstGeom>
          <a:noFill/>
          <a:ln w="76200" cmpd="tri">
            <a:solidFill>
              <a:schemeClr val="tx2"/>
            </a:solidFill>
            <a:miter lim="800000"/>
            <a:headEnd/>
            <a:tailEnd/>
          </a:ln>
          <a:effectLst/>
        </p:spPr>
      </p:pic>
      <p:pic>
        <p:nvPicPr>
          <p:cNvPr id="2097387" name="Picture 7"/>
          <p:cNvPicPr>
            <a:picLocks noChangeAspect="1" noChangeArrowheads="1"/>
          </p:cNvPicPr>
          <p:nvPr/>
        </p:nvPicPr>
        <p:blipFill>
          <a:blip r:embed="rId3"/>
          <a:srcRect l="1080" t="29373" r="1080" b="27646"/>
          <a:stretch>
            <a:fillRect/>
          </a:stretch>
        </p:blipFill>
        <p:spPr bwMode="auto">
          <a:xfrm>
            <a:off x="2740850" y="836668"/>
            <a:ext cx="6407150" cy="2111375"/>
          </a:xfrm>
          <a:prstGeom prst="rect">
            <a:avLst/>
          </a:prstGeom>
          <a:noFill/>
          <a:ln w="76200" cmpd="tri">
            <a:solidFill>
              <a:schemeClr val="tx2"/>
            </a:solidFill>
            <a:miter lim="800000"/>
            <a:headEnd/>
            <a:tailEnd/>
          </a:ln>
          <a:effec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58" name="Content Placeholder 1"/>
          <p:cNvSpPr>
            <a:spLocks noGrp="1"/>
          </p:cNvSpPr>
          <p:nvPr>
            <p:ph sz="quarter" idx="10"/>
          </p:nvPr>
        </p:nvSpPr>
        <p:spPr/>
        <p:txBody>
          <a:bodyPr/>
          <a:lstStyle/>
          <a:p>
            <a:r>
              <a:rPr lang="en-US" b="1" dirty="0"/>
              <a:t>Example of B</a:t>
            </a:r>
            <a:r>
              <a:rPr lang="en-US" b="1" baseline="30000" dirty="0"/>
              <a:t>+</a:t>
            </a:r>
            <a:r>
              <a:rPr lang="en-US" b="1" dirty="0"/>
              <a:t>-tree Deletion</a:t>
            </a:r>
            <a:endParaRPr lang="en-GB" b="1" dirty="0"/>
          </a:p>
        </p:txBody>
      </p:sp>
      <p:sp>
        <p:nvSpPr>
          <p:cNvPr id="1050659" name="Rectangle 1027"/>
          <p:cNvSpPr txBox="1">
            <a:spLocks noChangeArrowheads="1"/>
          </p:cNvSpPr>
          <p:nvPr/>
        </p:nvSpPr>
        <p:spPr>
          <a:xfrm>
            <a:off x="486888" y="5671700"/>
            <a:ext cx="11020302" cy="1146175"/>
          </a:xfrm>
          <a:prstGeom prst="rect">
            <a:avLst/>
          </a:prstGeom>
        </p:spPr>
        <p:txBody>
          <a:bodyPr lIns="0" rIns="0"/>
          <a:lstStyle/>
          <a:p>
            <a:pPr marL="341305" marR="0" lvl="0" indent="-341305" algn="just" defTabSz="914377" rtl="0" eaLnBrk="1" fontAlgn="auto" latinLnBrk="0" hangingPunct="1">
              <a:lnSpc>
                <a:spcPct val="100000"/>
              </a:lnSpc>
              <a:spcBef>
                <a:spcPts val="600"/>
              </a:spcBef>
              <a:spcAft>
                <a:spcPts val="0"/>
              </a:spcAft>
              <a:buClr>
                <a:srgbClr val="FF0000"/>
              </a:buClr>
              <a:buSzTx/>
              <a:buFont typeface="Wingdings" panose="05000000000000000000" pitchFamily="2" charset="2"/>
              <a:buChar char="Ø"/>
            </a:pPr>
            <a:r>
              <a:rPr kumimoji="0" lang="en-US" sz="1800" b="0" i="0" u="none" strike="noStrike" kern="0" cap="none" spc="0" normalizeH="0" baseline="0" noProof="0" dirty="0">
                <a:ln>
                  <a:noFill/>
                </a:ln>
                <a:solidFill>
                  <a:srgbClr val="C00000"/>
                </a:solidFill>
                <a:effectLst/>
                <a:uLnTx/>
                <a:uFillTx/>
                <a:latin typeface="Calibri" pitchFamily="34" charset="0"/>
                <a:ea typeface="+mn-ea"/>
                <a:cs typeface="Arial" pitchFamily="34" charset="0"/>
              </a:rPr>
              <a:t>Parent  of leaf containing </a:t>
            </a:r>
            <a:r>
              <a:rPr kumimoji="0" lang="en-US" sz="1800" b="0" i="0" u="none" strike="noStrike" kern="0" cap="none" spc="0" normalizeH="0" baseline="0" noProof="0" dirty="0" err="1">
                <a:ln>
                  <a:noFill/>
                </a:ln>
                <a:solidFill>
                  <a:srgbClr val="C00000"/>
                </a:solidFill>
                <a:effectLst/>
                <a:uLnTx/>
                <a:uFillTx/>
                <a:latin typeface="Calibri" pitchFamily="34" charset="0"/>
                <a:ea typeface="+mn-ea"/>
                <a:cs typeface="Arial" pitchFamily="34" charset="0"/>
              </a:rPr>
              <a:t>Perryridge</a:t>
            </a:r>
            <a:r>
              <a:rPr kumimoji="0" lang="en-US" sz="1800" b="0" i="0" u="none" strike="noStrike" kern="0" cap="none" spc="0" normalizeH="0" baseline="0" noProof="0" dirty="0">
                <a:ln>
                  <a:noFill/>
                </a:ln>
                <a:solidFill>
                  <a:srgbClr val="C00000"/>
                </a:solidFill>
                <a:effectLst/>
                <a:uLnTx/>
                <a:uFillTx/>
                <a:latin typeface="Calibri" pitchFamily="34" charset="0"/>
                <a:ea typeface="+mn-ea"/>
                <a:cs typeface="Arial" pitchFamily="34" charset="0"/>
              </a:rPr>
              <a:t> became </a:t>
            </a:r>
            <a:r>
              <a:rPr kumimoji="0" lang="en-US" sz="1800" b="0" i="0" u="none" strike="noStrike" kern="0" cap="none" spc="0" normalizeH="0" baseline="0" noProof="0" dirty="0" err="1">
                <a:ln>
                  <a:noFill/>
                </a:ln>
                <a:solidFill>
                  <a:srgbClr val="C00000"/>
                </a:solidFill>
                <a:effectLst/>
                <a:uLnTx/>
                <a:uFillTx/>
                <a:latin typeface="Calibri" pitchFamily="34" charset="0"/>
                <a:ea typeface="+mn-ea"/>
                <a:cs typeface="Arial" pitchFamily="34" charset="0"/>
              </a:rPr>
              <a:t>underfull</a:t>
            </a:r>
            <a:r>
              <a:rPr kumimoji="0" lang="en-US" sz="1800" b="0" i="0" u="none" strike="noStrike" kern="0" cap="none" spc="0" normalizeH="0" baseline="0" noProof="0" dirty="0">
                <a:ln>
                  <a:noFill/>
                </a:ln>
                <a:solidFill>
                  <a:srgbClr val="C00000"/>
                </a:solidFill>
                <a:effectLst/>
                <a:uLnTx/>
                <a:uFillTx/>
                <a:latin typeface="Calibri" pitchFamily="34" charset="0"/>
                <a:ea typeface="+mn-ea"/>
                <a:cs typeface="Arial" pitchFamily="34" charset="0"/>
              </a:rPr>
              <a:t>, and borrowed a pointer from its left sibling</a:t>
            </a:r>
          </a:p>
          <a:p>
            <a:pPr marL="341305" marR="0" lvl="0" indent="-341305" algn="just" defTabSz="914377" rtl="0" eaLnBrk="1" fontAlgn="auto" latinLnBrk="0" hangingPunct="1">
              <a:lnSpc>
                <a:spcPct val="100000"/>
              </a:lnSpc>
              <a:spcBef>
                <a:spcPts val="600"/>
              </a:spcBef>
              <a:spcAft>
                <a:spcPts val="0"/>
              </a:spcAft>
              <a:buClr>
                <a:srgbClr val="FF0000"/>
              </a:buClr>
              <a:buSzTx/>
              <a:buFont typeface="Wingdings" panose="05000000000000000000" pitchFamily="2" charset="2"/>
              <a:buChar char="Ø"/>
            </a:pPr>
            <a:r>
              <a:rPr kumimoji="0" lang="en-US" sz="1800" b="0" i="0" u="none" strike="noStrike" kern="0" cap="none" spc="0" normalizeH="0" baseline="0" noProof="0" dirty="0">
                <a:ln>
                  <a:noFill/>
                </a:ln>
                <a:solidFill>
                  <a:srgbClr val="C00000"/>
                </a:solidFill>
                <a:effectLst/>
                <a:uLnTx/>
                <a:uFillTx/>
                <a:latin typeface="Calibri" pitchFamily="34" charset="0"/>
                <a:ea typeface="+mn-ea"/>
                <a:cs typeface="Arial" pitchFamily="34" charset="0"/>
              </a:rPr>
              <a:t>Search-key value in the parent’s parent changes as a result</a:t>
            </a:r>
          </a:p>
        </p:txBody>
      </p:sp>
      <p:pic>
        <p:nvPicPr>
          <p:cNvPr id="2097388" name="Picture 1028"/>
          <p:cNvPicPr>
            <a:picLocks noChangeAspect="1" noChangeArrowheads="1"/>
          </p:cNvPicPr>
          <p:nvPr/>
        </p:nvPicPr>
        <p:blipFill>
          <a:blip r:embed="rId2"/>
          <a:srcRect l="1697" t="29900" r="1697" b="29146"/>
          <a:stretch>
            <a:fillRect/>
          </a:stretch>
        </p:blipFill>
        <p:spPr bwMode="auto">
          <a:xfrm>
            <a:off x="2616998" y="3093725"/>
            <a:ext cx="6970712" cy="2216150"/>
          </a:xfrm>
          <a:prstGeom prst="rect">
            <a:avLst/>
          </a:prstGeom>
          <a:noFill/>
          <a:ln w="76200" cmpd="tri">
            <a:solidFill>
              <a:schemeClr val="tx2"/>
            </a:solidFill>
            <a:miter lim="800000"/>
            <a:headEnd/>
            <a:tailEnd/>
          </a:ln>
          <a:effectLst/>
        </p:spPr>
      </p:pic>
      <p:sp>
        <p:nvSpPr>
          <p:cNvPr id="1050660" name="Text Box 1029"/>
          <p:cNvSpPr txBox="1">
            <a:spLocks noChangeArrowheads="1"/>
          </p:cNvSpPr>
          <p:nvPr/>
        </p:nvSpPr>
        <p:spPr bwMode="auto">
          <a:xfrm>
            <a:off x="2701258" y="5318637"/>
            <a:ext cx="7239000" cy="369332"/>
          </a:xfrm>
          <a:prstGeom prst="rect">
            <a:avLst/>
          </a:prstGeom>
          <a:noFill/>
          <a:ln w="9525">
            <a:noFill/>
            <a:miter lim="800000"/>
            <a:headEnd/>
            <a:tailEnd/>
          </a:ln>
          <a:effectLst/>
        </p:spPr>
        <p:txBody>
          <a:bodyPr>
            <a:spAutoFit/>
          </a:bodyPr>
          <a:lstStyle/>
          <a:p>
            <a:pPr algn="ctr"/>
            <a:r>
              <a:rPr lang="en-US" b="1" dirty="0">
                <a:solidFill>
                  <a:srgbClr val="36178D"/>
                </a:solidFill>
                <a:latin typeface="Calibri" pitchFamily="34" charset="0"/>
                <a:cs typeface="Calibri" pitchFamily="34" charset="0"/>
              </a:rPr>
              <a:t>Before and after deletion of “</a:t>
            </a:r>
            <a:r>
              <a:rPr lang="en-US" b="1" dirty="0" err="1">
                <a:solidFill>
                  <a:srgbClr val="36178D"/>
                </a:solidFill>
                <a:latin typeface="Calibri" pitchFamily="34" charset="0"/>
                <a:cs typeface="Calibri" pitchFamily="34" charset="0"/>
              </a:rPr>
              <a:t>Perryridge</a:t>
            </a:r>
            <a:r>
              <a:rPr lang="en-US" b="1" dirty="0">
                <a:solidFill>
                  <a:srgbClr val="36178D"/>
                </a:solidFill>
                <a:latin typeface="Calibri" pitchFamily="34" charset="0"/>
                <a:cs typeface="Calibri" pitchFamily="34" charset="0"/>
              </a:rPr>
              <a:t>” from earlier example</a:t>
            </a:r>
          </a:p>
        </p:txBody>
      </p:sp>
      <p:pic>
        <p:nvPicPr>
          <p:cNvPr id="2097389" name="Picture 1030"/>
          <p:cNvPicPr>
            <a:picLocks noChangeAspect="1" noChangeArrowheads="1"/>
          </p:cNvPicPr>
          <p:nvPr/>
        </p:nvPicPr>
        <p:blipFill>
          <a:blip r:embed="rId3"/>
          <a:srcRect l="1071" t="30952" r="714" b="31429"/>
          <a:stretch>
            <a:fillRect/>
          </a:stretch>
        </p:blipFill>
        <p:spPr bwMode="auto">
          <a:xfrm>
            <a:off x="2393733" y="889575"/>
            <a:ext cx="7426325" cy="2132012"/>
          </a:xfrm>
          <a:prstGeom prst="rect">
            <a:avLst/>
          </a:prstGeom>
          <a:noFill/>
          <a:ln w="76200" cmpd="tri">
            <a:solidFill>
              <a:schemeClr val="tx2"/>
            </a:solidFill>
            <a:miter lim="800000"/>
            <a:headEnd/>
            <a:tailEnd/>
          </a:ln>
          <a:effec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61" name="Content Placeholder 1"/>
          <p:cNvSpPr>
            <a:spLocks noGrp="1"/>
          </p:cNvSpPr>
          <p:nvPr>
            <p:ph sz="quarter" idx="10"/>
          </p:nvPr>
        </p:nvSpPr>
        <p:spPr/>
        <p:txBody>
          <a:bodyPr/>
          <a:lstStyle/>
          <a:p>
            <a:r>
              <a:rPr lang="en-US" b="1" dirty="0"/>
              <a:t>B-Tree Index File Example</a:t>
            </a:r>
            <a:endParaRPr lang="en-GB" b="1" dirty="0"/>
          </a:p>
        </p:txBody>
      </p:sp>
      <p:pic>
        <p:nvPicPr>
          <p:cNvPr id="2097390" name="Picture 4"/>
          <p:cNvPicPr>
            <a:picLocks noChangeAspect="1" noChangeArrowheads="1"/>
          </p:cNvPicPr>
          <p:nvPr/>
        </p:nvPicPr>
        <p:blipFill>
          <a:blip r:embed="rId2"/>
          <a:srcRect l="1823" t="24316" r="1064" b="24924"/>
          <a:stretch>
            <a:fillRect/>
          </a:stretch>
        </p:blipFill>
        <p:spPr bwMode="auto">
          <a:xfrm>
            <a:off x="2026538" y="911488"/>
            <a:ext cx="7753350" cy="3040062"/>
          </a:xfrm>
          <a:prstGeom prst="rect">
            <a:avLst/>
          </a:prstGeom>
          <a:noFill/>
          <a:ln w="76200" cmpd="tri">
            <a:solidFill>
              <a:schemeClr val="tx2"/>
            </a:solidFill>
            <a:miter lim="800000"/>
            <a:headEnd/>
            <a:tailEnd/>
          </a:ln>
          <a:effectLst/>
        </p:spPr>
      </p:pic>
      <p:pic>
        <p:nvPicPr>
          <p:cNvPr id="2097391" name="Picture 5"/>
          <p:cNvPicPr>
            <a:picLocks noChangeAspect="1" noChangeArrowheads="1"/>
          </p:cNvPicPr>
          <p:nvPr/>
        </p:nvPicPr>
        <p:blipFill>
          <a:blip r:embed="rId3"/>
          <a:srcRect l="1071" t="30952" r="714" b="31429"/>
          <a:stretch>
            <a:fillRect/>
          </a:stretch>
        </p:blipFill>
        <p:spPr bwMode="auto">
          <a:xfrm>
            <a:off x="2132900" y="4529400"/>
            <a:ext cx="7426325" cy="2132013"/>
          </a:xfrm>
          <a:prstGeom prst="rect">
            <a:avLst/>
          </a:prstGeom>
          <a:noFill/>
          <a:ln w="76200" cmpd="tri">
            <a:solidFill>
              <a:schemeClr val="tx2"/>
            </a:solidFill>
            <a:miter lim="800000"/>
            <a:headEnd/>
            <a:tailEnd/>
          </a:ln>
          <a:effectLst/>
        </p:spPr>
      </p:pic>
      <p:sp>
        <p:nvSpPr>
          <p:cNvPr id="1050662" name="Text Box 7"/>
          <p:cNvSpPr txBox="1">
            <a:spLocks noChangeArrowheads="1"/>
          </p:cNvSpPr>
          <p:nvPr/>
        </p:nvSpPr>
        <p:spPr>
          <a:xfrm>
            <a:off x="1863025" y="4064263"/>
            <a:ext cx="7848600" cy="463550"/>
          </a:xfrm>
          <a:prstGeom prst="rect">
            <a:avLst/>
          </a:prstGeom>
          <a:noFill/>
        </p:spPr>
        <p:txBody>
          <a:bodyPr lIns="0" rIns="0"/>
          <a:lstStyle/>
          <a:p>
            <a:pPr marL="341305" marR="0" lvl="0" indent="-341305" algn="ctr" defTabSz="914377" rtl="0" eaLnBrk="1" fontAlgn="auto" latinLnBrk="0" hangingPunct="1">
              <a:lnSpc>
                <a:spcPct val="100000"/>
              </a:lnSpc>
              <a:spcBef>
                <a:spcPct val="0"/>
              </a:spcBef>
              <a:spcAft>
                <a:spcPts val="0"/>
              </a:spcAft>
              <a:buClrTx/>
              <a:buSzTx/>
              <a:buFontTx/>
              <a:buNone/>
            </a:pPr>
            <a:r>
              <a:rPr kumimoji="0" lang="en-US" sz="2000" b="1" i="0" u="none" strike="noStrike" kern="0" cap="none" spc="0" normalizeH="0" baseline="0" noProof="0" dirty="0">
                <a:ln>
                  <a:noFill/>
                </a:ln>
                <a:solidFill>
                  <a:srgbClr val="36178D"/>
                </a:solidFill>
                <a:effectLst/>
                <a:uLnTx/>
                <a:uFillTx/>
                <a:latin typeface="Calibri" pitchFamily="34" charset="0"/>
                <a:ea typeface="+mn-ea"/>
                <a:cs typeface="Arial" pitchFamily="34" charset="0"/>
              </a:rPr>
              <a:t>B-tree (above) and B+-tree (below) on same data</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63" name="Content Placeholder 1"/>
          <p:cNvSpPr>
            <a:spLocks noGrp="1"/>
          </p:cNvSpPr>
          <p:nvPr>
            <p:ph sz="quarter" idx="10"/>
          </p:nvPr>
        </p:nvSpPr>
        <p:spPr/>
        <p:txBody>
          <a:bodyPr/>
          <a:lstStyle/>
          <a:p>
            <a:r>
              <a:rPr lang="en-US" altLang="en-US" b="1" dirty="0">
                <a:effectLst/>
              </a:rPr>
              <a:t>Example of B</a:t>
            </a:r>
            <a:r>
              <a:rPr lang="en-US" altLang="en-US" b="1" baseline="30000" dirty="0">
                <a:effectLst/>
              </a:rPr>
              <a:t>+</a:t>
            </a:r>
            <a:r>
              <a:rPr lang="en-US" altLang="en-US" b="1" dirty="0">
                <a:effectLst/>
              </a:rPr>
              <a:t>-Tree</a:t>
            </a:r>
            <a:endParaRPr lang="en-GB" b="1" dirty="0"/>
          </a:p>
        </p:txBody>
      </p:sp>
      <p:grpSp>
        <p:nvGrpSpPr>
          <p:cNvPr id="1726" name="Group 11"/>
          <p:cNvGrpSpPr>
            <a:grpSpLocks noGrp="1"/>
          </p:cNvGrpSpPr>
          <p:nvPr/>
        </p:nvGrpSpPr>
        <p:grpSpPr bwMode="auto">
          <a:xfrm>
            <a:off x="365125" y="1042100"/>
            <a:ext cx="11339513" cy="5486400"/>
            <a:chOff x="141288" y="1176338"/>
            <a:chExt cx="8891587" cy="5030787"/>
          </a:xfrm>
        </p:grpSpPr>
        <p:pic>
          <p:nvPicPr>
            <p:cNvPr id="2097392" name="Picture 5"/>
            <p:cNvPicPr>
              <a:picLocks noChangeAspect="1" noChangeArrowheads="1"/>
            </p:cNvPicPr>
            <p:nvPr/>
          </p:nvPicPr>
          <p:blipFill>
            <a:blip r:embed="rId2"/>
            <a:srcRect/>
            <a:stretch>
              <a:fillRect/>
            </a:stretch>
          </p:blipFill>
          <p:spPr bwMode="auto">
            <a:xfrm>
              <a:off x="141288" y="1176338"/>
              <a:ext cx="8891587" cy="5030787"/>
            </a:xfrm>
            <a:prstGeom prst="rect">
              <a:avLst/>
            </a:prstGeom>
            <a:noFill/>
            <a:ln>
              <a:noFill/>
            </a:ln>
          </p:spPr>
        </p:pic>
        <p:sp>
          <p:nvSpPr>
            <p:cNvPr id="1050664" name="Rectangle 10"/>
            <p:cNvSpPr>
              <a:spLocks noChangeArrowheads="1"/>
            </p:cNvSpPr>
            <p:nvPr/>
          </p:nvSpPr>
          <p:spPr bwMode="auto">
            <a:xfrm>
              <a:off x="1684609" y="3051960"/>
              <a:ext cx="64794" cy="2241992"/>
            </a:xfrm>
            <a:prstGeom prst="rect">
              <a:avLst/>
            </a:prstGeom>
            <a:solidFill>
              <a:schemeClr val="accent1"/>
            </a:solidFill>
            <a:ln>
              <a:noFill/>
            </a:ln>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p>
          </p:txBody>
        </p:sp>
        <p:sp>
          <p:nvSpPr>
            <p:cNvPr id="1050665" name="Rectangle 13"/>
            <p:cNvSpPr>
              <a:spLocks noChangeArrowheads="1"/>
            </p:cNvSpPr>
            <p:nvPr/>
          </p:nvSpPr>
          <p:spPr bwMode="auto">
            <a:xfrm>
              <a:off x="1658717" y="5315675"/>
              <a:ext cx="100548" cy="368827"/>
            </a:xfrm>
            <a:prstGeom prst="rect">
              <a:avLst/>
            </a:prstGeom>
            <a:solidFill>
              <a:schemeClr val="accent1"/>
            </a:solidFill>
            <a:ln>
              <a:noFill/>
            </a:ln>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p>
          </p:txBody>
        </p:sp>
      </p:gr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66" name="Content Placeholder 1"/>
          <p:cNvSpPr>
            <a:spLocks noGrp="1"/>
          </p:cNvSpPr>
          <p:nvPr>
            <p:ph sz="quarter" idx="10"/>
          </p:nvPr>
        </p:nvSpPr>
        <p:spPr/>
        <p:txBody>
          <a:bodyPr/>
          <a:lstStyle/>
          <a:p>
            <a:r>
              <a:rPr lang="en-US" altLang="en-US" b="1" dirty="0">
                <a:effectLst>
                  <a:outerShdw blurRad="38100" dist="38100" dir="2700000" algn="tl">
                    <a:srgbClr val="C0C0C0"/>
                  </a:outerShdw>
                </a:effectLst>
              </a:rPr>
              <a:t>Example of B</a:t>
            </a:r>
            <a:r>
              <a:rPr lang="en-US" altLang="en-US" b="1" baseline="30000" dirty="0">
                <a:effectLst>
                  <a:outerShdw blurRad="38100" dist="38100" dir="2700000" algn="tl">
                    <a:srgbClr val="C0C0C0"/>
                  </a:outerShdw>
                </a:effectLst>
              </a:rPr>
              <a:t>+</a:t>
            </a:r>
            <a:r>
              <a:rPr lang="en-US" altLang="en-US" b="1" dirty="0">
                <a:effectLst>
                  <a:outerShdw blurRad="38100" dist="38100" dir="2700000" algn="tl">
                    <a:srgbClr val="C0C0C0"/>
                  </a:outerShdw>
                </a:effectLst>
              </a:rPr>
              <a:t>-tree</a:t>
            </a:r>
            <a:endParaRPr lang="en-GB" b="1" dirty="0"/>
          </a:p>
        </p:txBody>
      </p:sp>
      <p:pic>
        <p:nvPicPr>
          <p:cNvPr id="2097393" name="Picture 6"/>
          <p:cNvPicPr>
            <a:picLocks noChangeAspect="1" noChangeArrowheads="1"/>
          </p:cNvPicPr>
          <p:nvPr/>
        </p:nvPicPr>
        <p:blipFill>
          <a:blip r:embed="rId2"/>
          <a:srcRect/>
          <a:stretch>
            <a:fillRect/>
          </a:stretch>
        </p:blipFill>
        <p:spPr bwMode="auto">
          <a:xfrm>
            <a:off x="1375075" y="2604790"/>
            <a:ext cx="8540750" cy="1160463"/>
          </a:xfrm>
          <a:prstGeom prst="rect">
            <a:avLst/>
          </a:prstGeom>
          <a:noFill/>
          <a:ln>
            <a:noFill/>
          </a:ln>
        </p:spPr>
      </p:pic>
      <p:sp>
        <p:nvSpPr>
          <p:cNvPr id="1050667" name="Rectangle 5"/>
          <p:cNvSpPr/>
          <p:nvPr/>
        </p:nvSpPr>
        <p:spPr>
          <a:xfrm>
            <a:off x="4185599" y="4408115"/>
            <a:ext cx="3602268" cy="369332"/>
          </a:xfrm>
          <a:prstGeom prst="rect">
            <a:avLst/>
          </a:prstGeom>
        </p:spPr>
        <p:txBody>
          <a:bodyPr wrap="none">
            <a:spAutoFit/>
          </a:bodyPr>
          <a:lstStyle/>
          <a:p>
            <a:r>
              <a:rPr lang="en-US" altLang="en-US" b="1" dirty="0">
                <a:solidFill>
                  <a:srgbClr val="36178D"/>
                </a:solidFill>
              </a:rPr>
              <a:t>B</a:t>
            </a:r>
            <a:r>
              <a:rPr lang="en-US" altLang="en-US" b="1" baseline="30000" dirty="0">
                <a:solidFill>
                  <a:srgbClr val="36178D"/>
                </a:solidFill>
              </a:rPr>
              <a:t>+</a:t>
            </a:r>
            <a:r>
              <a:rPr lang="en-US" altLang="en-US" b="1" dirty="0">
                <a:solidFill>
                  <a:srgbClr val="36178D"/>
                </a:solidFill>
              </a:rPr>
              <a:t>-tree for </a:t>
            </a:r>
            <a:r>
              <a:rPr lang="en-US" altLang="en-US" b="1" i="1" dirty="0">
                <a:solidFill>
                  <a:srgbClr val="36178D"/>
                </a:solidFill>
              </a:rPr>
              <a:t>instructor </a:t>
            </a:r>
            <a:r>
              <a:rPr lang="en-US" altLang="en-US" b="1" dirty="0">
                <a:solidFill>
                  <a:srgbClr val="36178D"/>
                </a:solidFill>
              </a:rPr>
              <a:t>file (</a:t>
            </a:r>
            <a:r>
              <a:rPr lang="en-US" altLang="en-US" b="1" i="1" dirty="0">
                <a:solidFill>
                  <a:srgbClr val="36178D"/>
                </a:solidFill>
              </a:rPr>
              <a:t>n</a:t>
            </a:r>
            <a:r>
              <a:rPr lang="en-US" altLang="en-US" b="1" dirty="0">
                <a:solidFill>
                  <a:srgbClr val="36178D"/>
                </a:solidFill>
              </a:rPr>
              <a:t> = 6)</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68" name="Content Placeholder 1"/>
          <p:cNvSpPr>
            <a:spLocks noGrp="1"/>
          </p:cNvSpPr>
          <p:nvPr>
            <p:ph sz="quarter" idx="10"/>
          </p:nvPr>
        </p:nvSpPr>
        <p:spPr/>
        <p:txBody>
          <a:bodyPr/>
          <a:lstStyle/>
          <a:p>
            <a:r>
              <a:rPr lang="en-US" altLang="en-US" b="1" dirty="0">
                <a:effectLst>
                  <a:outerShdw blurRad="38100" dist="38100" dir="2700000" algn="tl">
                    <a:srgbClr val="C0C0C0"/>
                  </a:outerShdw>
                </a:effectLst>
              </a:rPr>
              <a:t>B</a:t>
            </a:r>
            <a:r>
              <a:rPr lang="en-US" altLang="en-US" b="1" baseline="30000" dirty="0">
                <a:effectLst>
                  <a:outerShdw blurRad="38100" dist="38100" dir="2700000" algn="tl">
                    <a:srgbClr val="C0C0C0"/>
                  </a:outerShdw>
                </a:effectLst>
              </a:rPr>
              <a:t>+</a:t>
            </a:r>
            <a:r>
              <a:rPr lang="en-US" altLang="en-US" b="1" dirty="0">
                <a:effectLst>
                  <a:outerShdw blurRad="38100" dist="38100" dir="2700000" algn="tl">
                    <a:srgbClr val="C0C0C0"/>
                  </a:outerShdw>
                </a:effectLst>
              </a:rPr>
              <a:t>-Tree  Insertion</a:t>
            </a:r>
            <a:endParaRPr lang="en-GB" b="1" dirty="0"/>
          </a:p>
        </p:txBody>
      </p:sp>
      <p:sp>
        <p:nvSpPr>
          <p:cNvPr id="1050669" name="Text Box 3"/>
          <p:cNvSpPr txBox="1">
            <a:spLocks noChangeArrowheads="1"/>
          </p:cNvSpPr>
          <p:nvPr/>
        </p:nvSpPr>
        <p:spPr bwMode="auto">
          <a:xfrm>
            <a:off x="3488363" y="6063875"/>
            <a:ext cx="4329327" cy="353943"/>
          </a:xfrm>
          <a:prstGeom prst="rect">
            <a:avLst/>
          </a:prstGeom>
          <a:noFill/>
          <a:ln>
            <a:noFill/>
          </a:ln>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1700" b="1" dirty="0">
                <a:solidFill>
                  <a:srgbClr val="36178D"/>
                </a:solidFill>
                <a:latin typeface="Calibri" pitchFamily="34" charset="0"/>
                <a:cs typeface="Calibri" pitchFamily="34" charset="0"/>
              </a:rPr>
              <a:t>B</a:t>
            </a:r>
            <a:r>
              <a:rPr kumimoji="0" lang="en-US" altLang="en-US" sz="1700" b="1" baseline="30000" dirty="0">
                <a:solidFill>
                  <a:srgbClr val="36178D"/>
                </a:solidFill>
                <a:latin typeface="Calibri" pitchFamily="34" charset="0"/>
                <a:cs typeface="Calibri" pitchFamily="34" charset="0"/>
              </a:rPr>
              <a:t>+</a:t>
            </a:r>
            <a:r>
              <a:rPr kumimoji="0" lang="en-US" altLang="en-US" sz="1700" b="1" dirty="0">
                <a:solidFill>
                  <a:srgbClr val="36178D"/>
                </a:solidFill>
                <a:latin typeface="Calibri" pitchFamily="34" charset="0"/>
                <a:cs typeface="Calibri" pitchFamily="34" charset="0"/>
              </a:rPr>
              <a:t>-Tree before and after insertion of </a:t>
            </a:r>
            <a:r>
              <a:rPr kumimoji="0" lang="ja-JP" altLang="en-US" sz="1700" b="1" dirty="0">
                <a:solidFill>
                  <a:srgbClr val="36178D"/>
                </a:solidFill>
                <a:latin typeface="Calibri" pitchFamily="34" charset="0"/>
                <a:cs typeface="Calibri" pitchFamily="34" charset="0"/>
              </a:rPr>
              <a:t>“</a:t>
            </a:r>
            <a:r>
              <a:rPr kumimoji="0" lang="en-US" altLang="ja-JP" sz="1700" b="1" dirty="0">
                <a:solidFill>
                  <a:srgbClr val="36178D"/>
                </a:solidFill>
                <a:latin typeface="Calibri" pitchFamily="34" charset="0"/>
                <a:cs typeface="Calibri" pitchFamily="34" charset="0"/>
              </a:rPr>
              <a:t>Adams</a:t>
            </a:r>
            <a:r>
              <a:rPr kumimoji="0" lang="ja-JP" altLang="en-US" sz="1700" dirty="0"/>
              <a:t>”</a:t>
            </a:r>
            <a:endParaRPr kumimoji="0" lang="en-US" altLang="en-US" sz="1700" dirty="0"/>
          </a:p>
        </p:txBody>
      </p:sp>
      <p:pic>
        <p:nvPicPr>
          <p:cNvPr id="2097394" name="Picture 5"/>
          <p:cNvPicPr>
            <a:picLocks noChangeAspect="1" noChangeArrowheads="1"/>
          </p:cNvPicPr>
          <p:nvPr/>
        </p:nvPicPr>
        <p:blipFill>
          <a:blip r:embed="rId2"/>
          <a:srcRect/>
          <a:stretch>
            <a:fillRect/>
          </a:stretch>
        </p:blipFill>
        <p:spPr bwMode="auto">
          <a:xfrm>
            <a:off x="1397625" y="3769938"/>
            <a:ext cx="8799513" cy="2057400"/>
          </a:xfrm>
          <a:prstGeom prst="rect">
            <a:avLst/>
          </a:prstGeom>
          <a:noFill/>
          <a:ln>
            <a:noFill/>
          </a:ln>
        </p:spPr>
      </p:pic>
      <p:pic>
        <p:nvPicPr>
          <p:cNvPr id="2097395" name="Picture 5"/>
          <p:cNvPicPr>
            <a:picLocks noChangeAspect="1" noChangeArrowheads="1"/>
          </p:cNvPicPr>
          <p:nvPr/>
        </p:nvPicPr>
        <p:blipFill>
          <a:blip r:embed="rId3"/>
          <a:srcRect b="62524"/>
          <a:stretch>
            <a:fillRect/>
          </a:stretch>
        </p:blipFill>
        <p:spPr bwMode="auto">
          <a:xfrm>
            <a:off x="1519863" y="1079125"/>
            <a:ext cx="8648700" cy="1833563"/>
          </a:xfrm>
          <a:prstGeom prst="rect">
            <a:avLst/>
          </a:prstGeom>
          <a:noFill/>
          <a:ln>
            <a:noFill/>
          </a:ln>
        </p:spPr>
      </p:pic>
      <p:sp>
        <p:nvSpPr>
          <p:cNvPr id="1050670" name="TextBox 4"/>
          <p:cNvSpPr txBox="1">
            <a:spLocks noChangeArrowheads="1"/>
          </p:cNvSpPr>
          <p:nvPr/>
        </p:nvSpPr>
        <p:spPr bwMode="auto">
          <a:xfrm>
            <a:off x="1445888" y="4083950"/>
            <a:ext cx="1673225" cy="338138"/>
          </a:xfrm>
          <a:prstGeom prst="rect">
            <a:avLst/>
          </a:prstGeom>
          <a:noFill/>
          <a:ln>
            <a:noFill/>
          </a:ln>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dirty="0">
                <a:solidFill>
                  <a:srgbClr val="002060"/>
                </a:solidFill>
              </a:rPr>
              <a:t>Affected nodes</a:t>
            </a:r>
          </a:p>
        </p:txBody>
      </p:sp>
      <p:cxnSp>
        <p:nvCxnSpPr>
          <p:cNvPr id="3145741" name="Straight Arrow Connector 6"/>
          <p:cNvCxnSpPr>
            <a:cxnSpLocks noChangeShapeType="1"/>
          </p:cNvCxnSpPr>
          <p:nvPr/>
        </p:nvCxnSpPr>
        <p:spPr bwMode="auto">
          <a:xfrm flipH="1">
            <a:off x="1666550" y="4485588"/>
            <a:ext cx="609600" cy="933450"/>
          </a:xfrm>
          <a:prstGeom prst="straightConnector1">
            <a:avLst/>
          </a:prstGeom>
          <a:noFill/>
          <a:ln w="9525">
            <a:solidFill>
              <a:srgbClr val="CC3300"/>
            </a:solidFill>
            <a:round/>
            <a:headEnd/>
            <a:tailEnd type="arrow" w="med" len="med"/>
          </a:ln>
        </p:spPr>
      </p:cxnSp>
      <p:cxnSp>
        <p:nvCxnSpPr>
          <p:cNvPr id="3145742" name="Straight Arrow Connector 9"/>
          <p:cNvCxnSpPr>
            <a:cxnSpLocks noChangeShapeType="1"/>
          </p:cNvCxnSpPr>
          <p:nvPr/>
        </p:nvCxnSpPr>
        <p:spPr bwMode="auto">
          <a:xfrm>
            <a:off x="2288850" y="4485588"/>
            <a:ext cx="700088" cy="193675"/>
          </a:xfrm>
          <a:prstGeom prst="straightConnector1">
            <a:avLst/>
          </a:prstGeom>
          <a:noFill/>
          <a:ln w="9525">
            <a:solidFill>
              <a:srgbClr val="CC3300"/>
            </a:solidFill>
            <a:round/>
            <a:headEnd/>
            <a:tailEnd type="arrow" w="med" len="med"/>
          </a:ln>
        </p:spPr>
      </p:cxn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71" name="Content Placeholder 1"/>
          <p:cNvSpPr>
            <a:spLocks noGrp="1"/>
          </p:cNvSpPr>
          <p:nvPr>
            <p:ph sz="quarter" idx="10"/>
          </p:nvPr>
        </p:nvSpPr>
        <p:spPr/>
        <p:txBody>
          <a:bodyPr/>
          <a:lstStyle/>
          <a:p>
            <a:r>
              <a:rPr lang="en-US" altLang="en-US" b="1" dirty="0">
                <a:effectLst>
                  <a:outerShdw blurRad="38100" dist="38100" dir="2700000" algn="tl">
                    <a:srgbClr val="C0C0C0"/>
                  </a:outerShdw>
                </a:effectLst>
              </a:rPr>
              <a:t>B</a:t>
            </a:r>
            <a:r>
              <a:rPr lang="en-US" altLang="en-US" b="1" baseline="30000" dirty="0">
                <a:effectLst>
                  <a:outerShdw blurRad="38100" dist="38100" dir="2700000" algn="tl">
                    <a:srgbClr val="C0C0C0"/>
                  </a:outerShdw>
                </a:effectLst>
              </a:rPr>
              <a:t>+</a:t>
            </a:r>
            <a:r>
              <a:rPr lang="en-US" altLang="en-US" b="1" dirty="0">
                <a:effectLst>
                  <a:outerShdw blurRad="38100" dist="38100" dir="2700000" algn="tl">
                    <a:srgbClr val="C0C0C0"/>
                  </a:outerShdw>
                </a:effectLst>
              </a:rPr>
              <a:t>-Tree  Insertion</a:t>
            </a:r>
            <a:endParaRPr lang="en-GB" b="1" dirty="0"/>
          </a:p>
        </p:txBody>
      </p:sp>
      <p:pic>
        <p:nvPicPr>
          <p:cNvPr id="2097396" name="Picture 5"/>
          <p:cNvPicPr>
            <a:picLocks noChangeAspect="1" noChangeArrowheads="1"/>
          </p:cNvPicPr>
          <p:nvPr/>
        </p:nvPicPr>
        <p:blipFill>
          <a:blip r:embed="rId2"/>
          <a:srcRect/>
          <a:stretch>
            <a:fillRect/>
          </a:stretch>
        </p:blipFill>
        <p:spPr bwMode="auto">
          <a:xfrm>
            <a:off x="1610988" y="4036888"/>
            <a:ext cx="8512175" cy="1947862"/>
          </a:xfrm>
          <a:prstGeom prst="rect">
            <a:avLst/>
          </a:prstGeom>
          <a:noFill/>
          <a:ln>
            <a:noFill/>
          </a:ln>
        </p:spPr>
      </p:pic>
      <p:pic>
        <p:nvPicPr>
          <p:cNvPr id="2097397" name="Picture 5"/>
          <p:cNvPicPr>
            <a:picLocks noChangeAspect="1" noChangeArrowheads="1"/>
          </p:cNvPicPr>
          <p:nvPr/>
        </p:nvPicPr>
        <p:blipFill>
          <a:blip r:embed="rId3"/>
          <a:srcRect/>
          <a:stretch>
            <a:fillRect/>
          </a:stretch>
        </p:blipFill>
        <p:spPr bwMode="auto">
          <a:xfrm>
            <a:off x="1595113" y="1136525"/>
            <a:ext cx="8799512" cy="2057400"/>
          </a:xfrm>
          <a:prstGeom prst="rect">
            <a:avLst/>
          </a:prstGeom>
          <a:noFill/>
          <a:ln>
            <a:noFill/>
          </a:ln>
        </p:spPr>
      </p:pic>
      <p:sp>
        <p:nvSpPr>
          <p:cNvPr id="1050672" name="Text Box 3"/>
          <p:cNvSpPr txBox="1">
            <a:spLocks noChangeArrowheads="1"/>
          </p:cNvSpPr>
          <p:nvPr/>
        </p:nvSpPr>
        <p:spPr bwMode="auto">
          <a:xfrm>
            <a:off x="1567715" y="3474153"/>
            <a:ext cx="4775538" cy="338554"/>
          </a:xfrm>
          <a:prstGeom prst="rect">
            <a:avLst/>
          </a:prstGeom>
          <a:noFill/>
          <a:ln>
            <a:noFill/>
          </a:ln>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1600" b="1" dirty="0">
                <a:solidFill>
                  <a:srgbClr val="36178D"/>
                </a:solidFill>
              </a:rPr>
              <a:t>B</a:t>
            </a:r>
            <a:r>
              <a:rPr kumimoji="0" lang="en-US" altLang="en-US" sz="1600" b="1" baseline="30000" dirty="0">
                <a:solidFill>
                  <a:srgbClr val="36178D"/>
                </a:solidFill>
              </a:rPr>
              <a:t>+</a:t>
            </a:r>
            <a:r>
              <a:rPr kumimoji="0" lang="en-US" altLang="en-US" sz="1600" b="1" dirty="0">
                <a:solidFill>
                  <a:srgbClr val="36178D"/>
                </a:solidFill>
              </a:rPr>
              <a:t>-Tree before and after insertion of </a:t>
            </a:r>
            <a:r>
              <a:rPr kumimoji="0" lang="ja-JP" altLang="en-US" sz="1600" b="1" dirty="0">
                <a:solidFill>
                  <a:srgbClr val="36178D"/>
                </a:solidFill>
              </a:rPr>
              <a:t>“</a:t>
            </a:r>
            <a:r>
              <a:rPr kumimoji="0" lang="en-US" altLang="ja-JP" sz="1600" b="1" dirty="0" err="1">
                <a:solidFill>
                  <a:srgbClr val="36178D"/>
                </a:solidFill>
              </a:rPr>
              <a:t>Lamport</a:t>
            </a:r>
            <a:r>
              <a:rPr kumimoji="0" lang="ja-JP" altLang="en-US" sz="1600" b="1" dirty="0">
                <a:solidFill>
                  <a:srgbClr val="36178D"/>
                </a:solidFill>
              </a:rPr>
              <a:t>”</a:t>
            </a:r>
            <a:endParaRPr kumimoji="0" lang="en-US" altLang="en-US" sz="1600" b="1" dirty="0">
              <a:solidFill>
                <a:srgbClr val="36178D"/>
              </a:solidFill>
            </a:endParaRPr>
          </a:p>
        </p:txBody>
      </p:sp>
      <p:cxnSp>
        <p:nvCxnSpPr>
          <p:cNvPr id="3145743" name="Straight Arrow Connector 17"/>
          <p:cNvCxnSpPr>
            <a:cxnSpLocks noChangeShapeType="1"/>
          </p:cNvCxnSpPr>
          <p:nvPr/>
        </p:nvCxnSpPr>
        <p:spPr bwMode="auto">
          <a:xfrm flipH="1" flipV="1">
            <a:off x="7329163" y="3390775"/>
            <a:ext cx="1658937" cy="349250"/>
          </a:xfrm>
          <a:prstGeom prst="straightConnector1">
            <a:avLst/>
          </a:prstGeom>
          <a:noFill/>
          <a:ln w="9525">
            <a:solidFill>
              <a:srgbClr val="CC3300"/>
            </a:solidFill>
            <a:round/>
            <a:headEnd/>
            <a:tailEnd type="arrow" w="med" len="med"/>
          </a:ln>
        </p:spPr>
      </p:cxnSp>
      <p:cxnSp>
        <p:nvCxnSpPr>
          <p:cNvPr id="3145744" name="Straight Arrow Connector 18"/>
          <p:cNvCxnSpPr>
            <a:cxnSpLocks noChangeShapeType="1"/>
            <a:stCxn id="1050674" idx="0"/>
          </p:cNvCxnSpPr>
          <p:nvPr/>
        </p:nvCxnSpPr>
        <p:spPr bwMode="auto">
          <a:xfrm flipH="1" flipV="1">
            <a:off x="5975025" y="6045075"/>
            <a:ext cx="839788" cy="296863"/>
          </a:xfrm>
          <a:prstGeom prst="straightConnector1">
            <a:avLst/>
          </a:prstGeom>
          <a:noFill/>
          <a:ln w="9525">
            <a:solidFill>
              <a:srgbClr val="CC3300"/>
            </a:solidFill>
            <a:round/>
            <a:headEnd/>
            <a:tailEnd type="arrow" w="med" len="med"/>
          </a:ln>
        </p:spPr>
      </p:cxnSp>
      <p:sp>
        <p:nvSpPr>
          <p:cNvPr id="1050673" name="TextBox 19"/>
          <p:cNvSpPr txBox="1">
            <a:spLocks noChangeArrowheads="1"/>
          </p:cNvSpPr>
          <p:nvPr/>
        </p:nvSpPr>
        <p:spPr bwMode="auto">
          <a:xfrm>
            <a:off x="8626150" y="3740025"/>
            <a:ext cx="1671638" cy="339725"/>
          </a:xfrm>
          <a:prstGeom prst="rect">
            <a:avLst/>
          </a:prstGeom>
          <a:noFill/>
          <a:ln>
            <a:noFill/>
          </a:ln>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600" b="1" dirty="0">
                <a:solidFill>
                  <a:srgbClr val="002060"/>
                </a:solidFill>
              </a:rPr>
              <a:t>Affected nodes</a:t>
            </a:r>
          </a:p>
        </p:txBody>
      </p:sp>
      <p:cxnSp>
        <p:nvCxnSpPr>
          <p:cNvPr id="3145745" name="Straight Arrow Connector 20"/>
          <p:cNvCxnSpPr>
            <a:cxnSpLocks noChangeShapeType="1"/>
            <a:stCxn id="1050674" idx="0"/>
          </p:cNvCxnSpPr>
          <p:nvPr/>
        </p:nvCxnSpPr>
        <p:spPr bwMode="auto">
          <a:xfrm flipV="1">
            <a:off x="6814813" y="6080000"/>
            <a:ext cx="215900" cy="261938"/>
          </a:xfrm>
          <a:prstGeom prst="straightConnector1">
            <a:avLst/>
          </a:prstGeom>
          <a:noFill/>
          <a:ln w="9525">
            <a:solidFill>
              <a:srgbClr val="CC3300"/>
            </a:solidFill>
            <a:round/>
            <a:headEnd/>
            <a:tailEnd type="arrow" w="med" len="med"/>
          </a:ln>
        </p:spPr>
      </p:cxnSp>
      <p:sp>
        <p:nvSpPr>
          <p:cNvPr id="1050674" name="TextBox 26"/>
          <p:cNvSpPr txBox="1">
            <a:spLocks noChangeArrowheads="1"/>
          </p:cNvSpPr>
          <p:nvPr/>
        </p:nvSpPr>
        <p:spPr bwMode="auto">
          <a:xfrm>
            <a:off x="5979788" y="6341938"/>
            <a:ext cx="1671637" cy="338137"/>
          </a:xfrm>
          <a:prstGeom prst="rect">
            <a:avLst/>
          </a:prstGeom>
          <a:noFill/>
          <a:ln>
            <a:noFill/>
          </a:ln>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600" b="1" dirty="0">
                <a:solidFill>
                  <a:srgbClr val="002060"/>
                </a:solidFill>
              </a:rPr>
              <a:t>Affected nodes</a:t>
            </a:r>
          </a:p>
        </p:txBody>
      </p:sp>
      <p:cxnSp>
        <p:nvCxnSpPr>
          <p:cNvPr id="3145746" name="Straight Arrow Connector 31"/>
          <p:cNvCxnSpPr>
            <a:cxnSpLocks noChangeShapeType="1"/>
            <a:stCxn id="1050673" idx="2"/>
          </p:cNvCxnSpPr>
          <p:nvPr/>
        </p:nvCxnSpPr>
        <p:spPr bwMode="auto">
          <a:xfrm flipH="1">
            <a:off x="7322813" y="4079750"/>
            <a:ext cx="2138362" cy="227013"/>
          </a:xfrm>
          <a:prstGeom prst="straightConnector1">
            <a:avLst/>
          </a:prstGeom>
          <a:noFill/>
          <a:ln w="9525">
            <a:solidFill>
              <a:srgbClr val="CC3300"/>
            </a:solidFill>
            <a:round/>
            <a:headEnd/>
            <a:tailEnd type="arrow" w="med" len="med"/>
          </a:ln>
        </p:spPr>
      </p:cxnSp>
      <p:cxnSp>
        <p:nvCxnSpPr>
          <p:cNvPr id="3145747" name="Straight Arrow Connector 34"/>
          <p:cNvCxnSpPr>
            <a:cxnSpLocks noChangeShapeType="1"/>
            <a:stCxn id="1050673" idx="2"/>
          </p:cNvCxnSpPr>
          <p:nvPr/>
        </p:nvCxnSpPr>
        <p:spPr bwMode="auto">
          <a:xfrm flipH="1">
            <a:off x="7957813" y="4079750"/>
            <a:ext cx="1503362" cy="531813"/>
          </a:xfrm>
          <a:prstGeom prst="straightConnector1">
            <a:avLst/>
          </a:prstGeom>
          <a:noFill/>
          <a:ln w="9525">
            <a:solidFill>
              <a:srgbClr val="CC3300"/>
            </a:solidFill>
            <a:round/>
            <a:headEnd/>
            <a:tailEnd type="arrow"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46" name="Content Placeholder 1"/>
          <p:cNvSpPr>
            <a:spLocks noGrp="1"/>
          </p:cNvSpPr>
          <p:nvPr>
            <p:ph sz="quarter" idx="10"/>
          </p:nvPr>
        </p:nvSpPr>
        <p:spPr/>
        <p:txBody>
          <a:bodyPr/>
          <a:lstStyle/>
          <a:p>
            <a:r>
              <a:rPr lang="en-US" b="1" dirty="0"/>
              <a:t>Exercise 2</a:t>
            </a:r>
          </a:p>
        </p:txBody>
      </p:sp>
      <p:sp>
        <p:nvSpPr>
          <p:cNvPr id="1050247" name="Content Placeholder 2"/>
          <p:cNvSpPr>
            <a:spLocks noGrp="1"/>
          </p:cNvSpPr>
          <p:nvPr>
            <p:ph idx="1"/>
          </p:nvPr>
        </p:nvSpPr>
        <p:spPr/>
        <p:txBody>
          <a:bodyPr/>
          <a:lstStyle/>
          <a:p>
            <a:r>
              <a:rPr lang="en-US" altLang="en-US" sz="2400" b="1" dirty="0">
                <a:latin typeface="Times New Roman" panose="02020603050405020304" pitchFamily="18" charset="0"/>
                <a:cs typeface="Times New Roman" panose="02020603050405020304" pitchFamily="18" charset="0"/>
              </a:rPr>
              <a:t>Consider R(A, B, C, D, E, H), and F = {A </a:t>
            </a:r>
            <a:r>
              <a:rPr lang="en-US" altLang="en-US" sz="2400" b="1"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1" dirty="0">
                <a:latin typeface="Times New Roman" panose="02020603050405020304" pitchFamily="18" charset="0"/>
                <a:cs typeface="Times New Roman" panose="02020603050405020304" pitchFamily="18" charset="0"/>
              </a:rPr>
              <a:t> B, AB </a:t>
            </a:r>
            <a:r>
              <a:rPr lang="en-US" altLang="en-US" sz="2400" b="1"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1" dirty="0">
                <a:latin typeface="Times New Roman" panose="02020603050405020304" pitchFamily="18" charset="0"/>
                <a:cs typeface="Times New Roman" panose="02020603050405020304" pitchFamily="18" charset="0"/>
              </a:rPr>
              <a:t> E, </a:t>
            </a:r>
            <a:r>
              <a:rPr lang="en-US" altLang="en-US" sz="2400" b="1" dirty="0" err="1">
                <a:latin typeface="Times New Roman" panose="02020603050405020304" pitchFamily="18" charset="0"/>
                <a:cs typeface="Times New Roman" panose="02020603050405020304" pitchFamily="18" charset="0"/>
              </a:rPr>
              <a:t>BH</a:t>
            </a:r>
            <a:r>
              <a:rPr lang="en-US" altLang="en-US" sz="2400" b="1" dirty="0">
                <a:latin typeface="Times New Roman" panose="02020603050405020304" pitchFamily="18" charset="0"/>
                <a:cs typeface="Times New Roman" panose="02020603050405020304" pitchFamily="18" charset="0"/>
              </a:rPr>
              <a:t> </a:t>
            </a:r>
            <a:r>
              <a:rPr lang="en-US" altLang="en-US" sz="2400" b="1"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1" dirty="0">
                <a:latin typeface="Times New Roman" panose="02020603050405020304" pitchFamily="18" charset="0"/>
                <a:cs typeface="Times New Roman" panose="02020603050405020304" pitchFamily="18" charset="0"/>
              </a:rPr>
              <a:t> C, C </a:t>
            </a:r>
            <a:r>
              <a:rPr lang="en-US" altLang="en-US" sz="2400" b="1"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1" dirty="0">
                <a:latin typeface="Times New Roman" panose="02020603050405020304" pitchFamily="18" charset="0"/>
                <a:cs typeface="Times New Roman" panose="02020603050405020304" pitchFamily="18" charset="0"/>
              </a:rPr>
              <a:t> D, D </a:t>
            </a:r>
            <a:r>
              <a:rPr lang="en-US" altLang="en-US" sz="2400" b="1"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1" dirty="0">
                <a:latin typeface="Times New Roman" panose="02020603050405020304" pitchFamily="18" charset="0"/>
                <a:cs typeface="Times New Roman" panose="02020603050405020304" pitchFamily="18" charset="0"/>
              </a:rPr>
              <a:t> A} </a:t>
            </a:r>
          </a:p>
          <a:p>
            <a:pPr marL="0" indent="0" algn="l" defTabSz="365760">
              <a:spcAft>
                <a:spcPts val="600"/>
              </a:spcAft>
              <a:buNone/>
            </a:pPr>
            <a:r>
              <a:rPr lang="en-US" altLang="en-US" sz="2400" b="1" dirty="0">
                <a:latin typeface="Times New Roman" panose="02020603050405020304" pitchFamily="18" charset="0"/>
                <a:cs typeface="Times New Roman" panose="02020603050405020304" pitchFamily="18" charset="0"/>
              </a:rPr>
              <a:t>	Find all Candidate keys of R.</a:t>
            </a:r>
          </a:p>
          <a:p>
            <a:pPr>
              <a:spcAft>
                <a:spcPts val="600"/>
              </a:spcAft>
            </a:pPr>
            <a:r>
              <a:rPr lang="en-US" altLang="en-US" sz="2400" b="1" dirty="0">
                <a:solidFill>
                  <a:srgbClr val="C00000"/>
                </a:solidFill>
                <a:latin typeface="Times New Roman" panose="02020603050405020304" pitchFamily="18" charset="0"/>
                <a:cs typeface="Times New Roman" panose="02020603050405020304" pitchFamily="18" charset="0"/>
              </a:rPr>
              <a:t>Solution:</a:t>
            </a:r>
          </a:p>
          <a:p>
            <a:pPr>
              <a:spcAft>
                <a:spcPts val="600"/>
              </a:spcAft>
            </a:pPr>
            <a:r>
              <a:rPr lang="en-US" altLang="en-US" sz="2400" dirty="0">
                <a:latin typeface="Times New Roman" panose="02020603050405020304" pitchFamily="18" charset="0"/>
                <a:cs typeface="Times New Roman" panose="02020603050405020304" pitchFamily="18" charset="0"/>
              </a:rPr>
              <a:t>Using Algorithm 9.2,</a:t>
            </a:r>
          </a:p>
          <a:p>
            <a:pPr>
              <a:spcAft>
                <a:spcPts val="600"/>
              </a:spcAft>
            </a:pPr>
            <a:r>
              <a:rPr lang="en-US" altLang="en-US" sz="2400" dirty="0">
                <a:latin typeface="Times New Roman" panose="02020603050405020304" pitchFamily="18" charset="0"/>
                <a:cs typeface="Times New Roman" panose="02020603050405020304" pitchFamily="18" charset="0"/>
              </a:rPr>
              <a:t>LS = {H};	RS = {E};	BS = {A, B, C, D}</a:t>
            </a:r>
          </a:p>
          <a:p>
            <a:pPr>
              <a:spcAft>
                <a:spcPts val="600"/>
              </a:spcAft>
            </a:pPr>
            <a:r>
              <a:rPr lang="en-US" altLang="en-US" sz="2400" dirty="0">
                <a:latin typeface="Times New Roman" panose="02020603050405020304" pitchFamily="18" charset="0"/>
                <a:cs typeface="Times New Roman" panose="02020603050405020304" pitchFamily="18" charset="0"/>
              </a:rPr>
              <a:t>H</a:t>
            </a:r>
            <a:r>
              <a:rPr lang="en-US" altLang="en-US" sz="2400" baseline="30000" dirty="0">
                <a:latin typeface="Times New Roman" panose="02020603050405020304" pitchFamily="18" charset="0"/>
                <a:cs typeface="Times New Roman" panose="02020603050405020304" pitchFamily="18" charset="0"/>
              </a:rPr>
              <a:t>+</a:t>
            </a:r>
            <a:r>
              <a:rPr lang="en-US" altLang="en-US" sz="2400" dirty="0">
                <a:latin typeface="Times New Roman" panose="02020603050405020304" pitchFamily="18" charset="0"/>
                <a:cs typeface="Times New Roman" panose="02020603050405020304" pitchFamily="18" charset="0"/>
              </a:rPr>
              <a:t> = {H}</a:t>
            </a:r>
          </a:p>
          <a:p>
            <a:pPr>
              <a:spcAft>
                <a:spcPts val="600"/>
              </a:spcAft>
            </a:pPr>
            <a:r>
              <a:rPr lang="en-US" altLang="en-US" sz="2400" dirty="0">
                <a:latin typeface="Times New Roman" panose="02020603050405020304" pitchFamily="18" charset="0"/>
                <a:cs typeface="Times New Roman" panose="02020603050405020304" pitchFamily="18" charset="0"/>
              </a:rPr>
              <a:t>H</a:t>
            </a:r>
            <a:r>
              <a:rPr lang="en-US" altLang="en-US" sz="2400" baseline="30000" dirty="0">
                <a:latin typeface="Times New Roman" panose="02020603050405020304" pitchFamily="18" charset="0"/>
                <a:cs typeface="Times New Roman" panose="02020603050405020304" pitchFamily="18" charset="0"/>
              </a:rPr>
              <a:t>+</a:t>
            </a:r>
            <a:r>
              <a:rPr lang="en-US" altLang="en-US" sz="2400" dirty="0">
                <a:latin typeface="Times New Roman" panose="02020603050405020304" pitchFamily="18" charset="0"/>
                <a:cs typeface="Times New Roman" panose="02020603050405020304" pitchFamily="18" charset="0"/>
              </a:rPr>
              <a:t> = {H}			no change, so pick A from “BS” set</a:t>
            </a:r>
          </a:p>
          <a:p>
            <a:pPr>
              <a:spcAft>
                <a:spcPts val="600"/>
              </a:spcAft>
            </a:pPr>
            <a:r>
              <a:rPr lang="en-US" altLang="en-US" sz="2400" dirty="0">
                <a:latin typeface="Times New Roman" panose="02020603050405020304" pitchFamily="18" charset="0"/>
                <a:cs typeface="Times New Roman" panose="02020603050405020304" pitchFamily="18" charset="0"/>
              </a:rPr>
              <a:t>HA</a:t>
            </a:r>
            <a:r>
              <a:rPr lang="en-US" altLang="en-US" sz="2400" baseline="30000" dirty="0">
                <a:latin typeface="Times New Roman" panose="02020603050405020304" pitchFamily="18" charset="0"/>
                <a:cs typeface="Times New Roman" panose="02020603050405020304" pitchFamily="18" charset="0"/>
              </a:rPr>
              <a:t>+</a:t>
            </a:r>
            <a:r>
              <a:rPr lang="en-US" altLang="en-US" sz="2400" dirty="0">
                <a:latin typeface="Times New Roman" panose="02020603050405020304" pitchFamily="18" charset="0"/>
                <a:cs typeface="Times New Roman" panose="02020603050405020304" pitchFamily="18" charset="0"/>
              </a:rPr>
              <a:t> = {</a:t>
            </a:r>
            <a:r>
              <a:rPr lang="en-US" altLang="en-US" sz="2400" dirty="0" err="1">
                <a:latin typeface="Times New Roman" panose="02020603050405020304" pitchFamily="18" charset="0"/>
                <a:cs typeface="Times New Roman" panose="02020603050405020304" pitchFamily="18" charset="0"/>
              </a:rPr>
              <a:t>HABECD</a:t>
            </a:r>
            <a:r>
              <a:rPr lang="en-US" altLang="en-US" sz="2400" dirty="0">
                <a:latin typeface="Times New Roman" panose="02020603050405020304" pitchFamily="18" charset="0"/>
                <a:cs typeface="Times New Roman" panose="02020603050405020304" pitchFamily="18" charset="0"/>
              </a:rPr>
              <a:t>}	</a:t>
            </a:r>
          </a:p>
          <a:p>
            <a:pPr>
              <a:spcAft>
                <a:spcPts val="600"/>
              </a:spcAft>
            </a:pPr>
            <a:r>
              <a:rPr lang="en-US" altLang="en-US" sz="2400" dirty="0">
                <a:latin typeface="Times New Roman" panose="02020603050405020304" pitchFamily="18" charset="0"/>
                <a:cs typeface="Times New Roman" panose="02020603050405020304" pitchFamily="18" charset="0"/>
              </a:rPr>
              <a:t>Since </a:t>
            </a:r>
            <a:r>
              <a:rPr lang="en-US" altLang="en-US" sz="2400" b="1" dirty="0">
                <a:latin typeface="Times New Roman" panose="02020603050405020304" pitchFamily="18" charset="0"/>
                <a:cs typeface="Times New Roman" panose="02020603050405020304" pitchFamily="18" charset="0"/>
              </a:rPr>
              <a:t>HA</a:t>
            </a:r>
            <a:r>
              <a:rPr lang="en-US" altLang="en-US" sz="2400" dirty="0">
                <a:latin typeface="Times New Roman" panose="02020603050405020304" pitchFamily="18" charset="0"/>
                <a:cs typeface="Times New Roman" panose="02020603050405020304" pitchFamily="18" charset="0"/>
              </a:rPr>
              <a:t> determines all the attributes of R, hence this is a CK.</a:t>
            </a:r>
          </a:p>
          <a:p>
            <a:pPr>
              <a:spcAft>
                <a:spcPts val="600"/>
              </a:spcAft>
            </a:pPr>
            <a:r>
              <a:rPr lang="en-US" altLang="en-US" sz="2400" dirty="0">
                <a:latin typeface="Times New Roman" panose="02020603050405020304" pitchFamily="18" charset="0"/>
                <a:cs typeface="Times New Roman" panose="02020603050405020304" pitchFamily="18" charset="0"/>
              </a:rPr>
              <a:t>Similarly, </a:t>
            </a:r>
            <a:r>
              <a:rPr lang="en-US" altLang="en-US" sz="2400" b="1" dirty="0" err="1">
                <a:latin typeface="Times New Roman" panose="02020603050405020304" pitchFamily="18" charset="0"/>
                <a:cs typeface="Times New Roman" panose="02020603050405020304" pitchFamily="18" charset="0"/>
              </a:rPr>
              <a:t>HB</a:t>
            </a:r>
            <a:r>
              <a:rPr lang="en-US" altLang="en-US" sz="2400" b="1" dirty="0">
                <a:latin typeface="Times New Roman" panose="02020603050405020304" pitchFamily="18" charset="0"/>
                <a:cs typeface="Times New Roman" panose="02020603050405020304" pitchFamily="18" charset="0"/>
              </a:rPr>
              <a:t>, HC, HD </a:t>
            </a:r>
            <a:r>
              <a:rPr lang="en-US" altLang="en-US" sz="2400" dirty="0">
                <a:latin typeface="Times New Roman" panose="02020603050405020304" pitchFamily="18" charset="0"/>
                <a:cs typeface="Times New Roman" panose="02020603050405020304" pitchFamily="18" charset="0"/>
              </a:rPr>
              <a:t>are candidate keys.</a:t>
            </a:r>
          </a:p>
          <a:p>
            <a:pPr marL="367355" indent="0">
              <a:spcAft>
                <a:spcPts val="600"/>
              </a:spcAft>
              <a:buNone/>
            </a:pPr>
            <a:endParaRPr lang="en-US" sz="2400"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75" name="Content Placeholder 1"/>
          <p:cNvSpPr>
            <a:spLocks noGrp="1"/>
          </p:cNvSpPr>
          <p:nvPr>
            <p:ph sz="quarter" idx="10"/>
          </p:nvPr>
        </p:nvSpPr>
        <p:spPr/>
        <p:txBody>
          <a:bodyPr/>
          <a:lstStyle/>
          <a:p>
            <a:r>
              <a:rPr lang="en-US" altLang="en-US" b="1" dirty="0">
                <a:effectLst>
                  <a:outerShdw blurRad="38100" dist="38100" dir="2700000" algn="tl">
                    <a:srgbClr val="C0C0C0"/>
                  </a:outerShdw>
                </a:effectLst>
              </a:rPr>
              <a:t>Examples of B</a:t>
            </a:r>
            <a:r>
              <a:rPr lang="en-US" altLang="en-US" b="1" baseline="30000" dirty="0">
                <a:effectLst>
                  <a:outerShdw blurRad="38100" dist="38100" dir="2700000" algn="tl">
                    <a:srgbClr val="C0C0C0"/>
                  </a:outerShdw>
                </a:effectLst>
              </a:rPr>
              <a:t>+</a:t>
            </a:r>
            <a:r>
              <a:rPr lang="en-US" altLang="en-US" b="1" dirty="0">
                <a:effectLst>
                  <a:outerShdw blurRad="38100" dist="38100" dir="2700000" algn="tl">
                    <a:srgbClr val="C0C0C0"/>
                  </a:outerShdw>
                </a:effectLst>
              </a:rPr>
              <a:t>-Tree Deletion</a:t>
            </a:r>
            <a:endParaRPr lang="en-GB" b="1" dirty="0"/>
          </a:p>
        </p:txBody>
      </p:sp>
      <p:sp>
        <p:nvSpPr>
          <p:cNvPr id="1050676" name="Rectangle 3"/>
          <p:cNvSpPr txBox="1">
            <a:spLocks noChangeArrowheads="1"/>
          </p:cNvSpPr>
          <p:nvPr/>
        </p:nvSpPr>
        <p:spPr>
          <a:xfrm>
            <a:off x="2008625" y="6138863"/>
            <a:ext cx="6724650" cy="325437"/>
          </a:xfrm>
          <a:prstGeom prst="rect">
            <a:avLst/>
          </a:prstGeom>
        </p:spPr>
        <p:txBody>
          <a:bodyPr lIns="0" rIns="0"/>
          <a:lstStyle/>
          <a:p>
            <a:pPr marL="341305" marR="0" lvl="0" indent="-341305" algn="just" defTabSz="914377" rtl="0" eaLnBrk="1" fontAlgn="auto" latinLnBrk="0" hangingPunct="1">
              <a:lnSpc>
                <a:spcPct val="90000"/>
              </a:lnSpc>
              <a:spcBef>
                <a:spcPts val="600"/>
              </a:spcBef>
              <a:spcAft>
                <a:spcPts val="0"/>
              </a:spcAft>
              <a:buClr>
                <a:srgbClr val="FF0000"/>
              </a:buClr>
              <a:buSzTx/>
              <a:buFont typeface="Arial" pitchFamily="34" charset="0"/>
              <a:buChar char="•"/>
            </a:pPr>
            <a:r>
              <a:rPr kumimoji="0" lang="en-US" altLang="en-US" sz="1600" b="0" i="0" u="none" strike="noStrike" kern="0" cap="none" spc="0" normalizeH="0" baseline="0" noProof="0" dirty="0">
                <a:ln>
                  <a:noFill/>
                </a:ln>
                <a:solidFill>
                  <a:srgbClr val="36178D"/>
                </a:solidFill>
                <a:effectLst/>
                <a:uLnTx/>
                <a:uFillTx/>
                <a:latin typeface="Calibri" pitchFamily="34" charset="0"/>
                <a:ea typeface="+mn-ea"/>
                <a:cs typeface="Arial" pitchFamily="34" charset="0"/>
              </a:rPr>
              <a:t>Deleting </a:t>
            </a:r>
            <a:r>
              <a:rPr kumimoji="0" lang="ja-JP" altLang="en-US" sz="1600" b="0" i="0" u="none" strike="noStrike" kern="0" cap="none" spc="0" normalizeH="0" baseline="0" noProof="0">
                <a:ln>
                  <a:noFill/>
                </a:ln>
                <a:solidFill>
                  <a:srgbClr val="36178D"/>
                </a:solidFill>
                <a:effectLst/>
                <a:uLnTx/>
                <a:uFillTx/>
                <a:latin typeface="Calibri" pitchFamily="34" charset="0"/>
                <a:ea typeface="+mn-ea"/>
                <a:cs typeface="Arial" pitchFamily="34" charset="0"/>
              </a:rPr>
              <a:t>“</a:t>
            </a:r>
            <a:r>
              <a:rPr kumimoji="0" lang="en-US" altLang="ja-JP" sz="1600" b="0" i="0" u="none" strike="noStrike" kern="0" cap="none" spc="0" normalizeH="0" baseline="0" noProof="0" dirty="0" err="1">
                <a:ln>
                  <a:noFill/>
                </a:ln>
                <a:solidFill>
                  <a:srgbClr val="36178D"/>
                </a:solidFill>
                <a:effectLst/>
                <a:uLnTx/>
                <a:uFillTx/>
                <a:latin typeface="Calibri" pitchFamily="34" charset="0"/>
                <a:ea typeface="+mn-ea"/>
                <a:cs typeface="Arial" pitchFamily="34" charset="0"/>
              </a:rPr>
              <a:t>Srinivasan</a:t>
            </a:r>
            <a:r>
              <a:rPr kumimoji="0" lang="ja-JP" altLang="en-US" sz="1600" b="0" i="0" u="none" strike="noStrike" kern="0" cap="none" spc="0" normalizeH="0" baseline="0" noProof="0">
                <a:ln>
                  <a:noFill/>
                </a:ln>
                <a:solidFill>
                  <a:srgbClr val="36178D"/>
                </a:solidFill>
                <a:effectLst/>
                <a:uLnTx/>
                <a:uFillTx/>
                <a:latin typeface="Calibri" pitchFamily="34" charset="0"/>
                <a:ea typeface="+mn-ea"/>
                <a:cs typeface="Arial" pitchFamily="34" charset="0"/>
              </a:rPr>
              <a:t>”</a:t>
            </a:r>
            <a:r>
              <a:rPr kumimoji="0" lang="en-US" altLang="ja-JP" sz="1600" b="0" i="0" u="none" strike="noStrike" kern="0" cap="none" spc="0" normalizeH="0" baseline="0" noProof="0" dirty="0">
                <a:ln>
                  <a:noFill/>
                </a:ln>
                <a:solidFill>
                  <a:srgbClr val="36178D"/>
                </a:solidFill>
                <a:effectLst/>
                <a:uLnTx/>
                <a:uFillTx/>
                <a:latin typeface="Calibri" pitchFamily="34" charset="0"/>
                <a:ea typeface="+mn-ea"/>
                <a:cs typeface="Arial" pitchFamily="34" charset="0"/>
              </a:rPr>
              <a:t> causes </a:t>
            </a:r>
            <a:r>
              <a:rPr kumimoji="0" lang="en-US" altLang="ja-JP" sz="1600" b="1" i="0" u="none" strike="noStrike" kern="0" cap="none" spc="0" normalizeH="0" baseline="0" noProof="0" dirty="0">
                <a:ln>
                  <a:noFill/>
                </a:ln>
                <a:solidFill>
                  <a:srgbClr val="36178D"/>
                </a:solidFill>
                <a:effectLst/>
                <a:uLnTx/>
                <a:uFillTx/>
                <a:latin typeface="Calibri" pitchFamily="34" charset="0"/>
                <a:ea typeface="+mn-ea"/>
                <a:cs typeface="Arial" pitchFamily="34" charset="0"/>
              </a:rPr>
              <a:t>merging</a:t>
            </a:r>
            <a:r>
              <a:rPr kumimoji="0" lang="en-US" altLang="ja-JP" sz="1600" b="0" i="0" u="none" strike="noStrike" kern="0" cap="none" spc="0" normalizeH="0" baseline="0" noProof="0" dirty="0">
                <a:ln>
                  <a:noFill/>
                </a:ln>
                <a:solidFill>
                  <a:srgbClr val="36178D"/>
                </a:solidFill>
                <a:effectLst/>
                <a:uLnTx/>
                <a:uFillTx/>
                <a:latin typeface="Calibri" pitchFamily="34" charset="0"/>
                <a:ea typeface="+mn-ea"/>
                <a:cs typeface="Arial" pitchFamily="34" charset="0"/>
              </a:rPr>
              <a:t> of under-full leaves</a:t>
            </a:r>
            <a:endParaRPr kumimoji="0" lang="en-US" altLang="en-US" sz="1600" b="0" i="0" u="none" strike="noStrike" kern="0" cap="none" spc="0" normalizeH="0" baseline="0" noProof="0" dirty="0">
              <a:ln>
                <a:noFill/>
              </a:ln>
              <a:solidFill>
                <a:srgbClr val="36178D"/>
              </a:solidFill>
              <a:effectLst/>
              <a:uLnTx/>
              <a:uFillTx/>
              <a:latin typeface="Calibri" pitchFamily="34" charset="0"/>
              <a:ea typeface="+mn-ea"/>
              <a:cs typeface="Arial" pitchFamily="34" charset="0"/>
            </a:endParaRPr>
          </a:p>
        </p:txBody>
      </p:sp>
      <p:sp>
        <p:nvSpPr>
          <p:cNvPr id="1050677" name="Text Box 4"/>
          <p:cNvSpPr txBox="1">
            <a:spLocks noChangeArrowheads="1"/>
          </p:cNvSpPr>
          <p:nvPr/>
        </p:nvSpPr>
        <p:spPr bwMode="auto">
          <a:xfrm>
            <a:off x="1397438" y="3201988"/>
            <a:ext cx="4365625" cy="369887"/>
          </a:xfrm>
          <a:prstGeom prst="rect">
            <a:avLst/>
          </a:prstGeom>
          <a:noFill/>
          <a:ln>
            <a:noFill/>
          </a:ln>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1800" b="1" dirty="0">
                <a:solidFill>
                  <a:srgbClr val="36178D"/>
                </a:solidFill>
              </a:rPr>
              <a:t>Before and after deleting </a:t>
            </a:r>
            <a:r>
              <a:rPr kumimoji="0" lang="ja-JP" altLang="en-US" sz="1800" b="1">
                <a:solidFill>
                  <a:srgbClr val="36178D"/>
                </a:solidFill>
              </a:rPr>
              <a:t>“</a:t>
            </a:r>
            <a:r>
              <a:rPr kumimoji="0" lang="en-US" altLang="ja-JP" sz="1800" b="1" dirty="0" err="1">
                <a:solidFill>
                  <a:srgbClr val="36178D"/>
                </a:solidFill>
              </a:rPr>
              <a:t>Srinivasa</a:t>
            </a:r>
            <a:r>
              <a:rPr kumimoji="0" lang="en-US" altLang="ja-JP" sz="1800" b="1" dirty="0" err="1"/>
              <a:t>n</a:t>
            </a:r>
            <a:r>
              <a:rPr kumimoji="0" lang="ja-JP" altLang="en-US" sz="1800" b="1"/>
              <a:t>”</a:t>
            </a:r>
            <a:endParaRPr kumimoji="0" lang="en-US" altLang="en-US" sz="1800" b="1" dirty="0"/>
          </a:p>
        </p:txBody>
      </p:sp>
      <p:pic>
        <p:nvPicPr>
          <p:cNvPr id="2097398" name="Picture 5"/>
          <p:cNvPicPr>
            <a:picLocks noChangeAspect="1" noChangeArrowheads="1"/>
          </p:cNvPicPr>
          <p:nvPr/>
        </p:nvPicPr>
        <p:blipFill>
          <a:blip r:embed="rId2"/>
          <a:srcRect/>
          <a:stretch>
            <a:fillRect/>
          </a:stretch>
        </p:blipFill>
        <p:spPr bwMode="auto">
          <a:xfrm>
            <a:off x="1686363" y="993775"/>
            <a:ext cx="8799512" cy="2057400"/>
          </a:xfrm>
          <a:prstGeom prst="rect">
            <a:avLst/>
          </a:prstGeom>
          <a:noFill/>
          <a:ln>
            <a:noFill/>
          </a:ln>
        </p:spPr>
      </p:pic>
      <p:pic>
        <p:nvPicPr>
          <p:cNvPr id="2097399" name="Picture 5"/>
          <p:cNvPicPr>
            <a:picLocks noChangeAspect="1" noChangeArrowheads="1"/>
          </p:cNvPicPr>
          <p:nvPr/>
        </p:nvPicPr>
        <p:blipFill>
          <a:blip r:embed="rId3"/>
          <a:srcRect/>
          <a:stretch>
            <a:fillRect/>
          </a:stretch>
        </p:blipFill>
        <p:spPr bwMode="auto">
          <a:xfrm>
            <a:off x="1611750" y="3614738"/>
            <a:ext cx="8480425" cy="2368550"/>
          </a:xfrm>
          <a:prstGeom prst="rect">
            <a:avLst/>
          </a:prstGeom>
          <a:noFill/>
          <a:ln>
            <a:noFill/>
          </a:ln>
        </p:spPr>
      </p:pic>
      <p:cxnSp>
        <p:nvCxnSpPr>
          <p:cNvPr id="3145748" name="Straight Arrow Connector 2"/>
          <p:cNvCxnSpPr>
            <a:cxnSpLocks noChangeShapeType="1"/>
          </p:cNvCxnSpPr>
          <p:nvPr/>
        </p:nvCxnSpPr>
        <p:spPr bwMode="auto">
          <a:xfrm flipH="1" flipV="1">
            <a:off x="8469750" y="3135313"/>
            <a:ext cx="1062038" cy="881062"/>
          </a:xfrm>
          <a:prstGeom prst="straightConnector1">
            <a:avLst/>
          </a:prstGeom>
          <a:noFill/>
          <a:ln w="9525">
            <a:solidFill>
              <a:srgbClr val="CC3300"/>
            </a:solidFill>
            <a:round/>
            <a:headEnd/>
            <a:tailEnd type="arrow" w="med" len="med"/>
          </a:ln>
        </p:spPr>
      </p:cxnSp>
      <p:cxnSp>
        <p:nvCxnSpPr>
          <p:cNvPr id="3145749" name="Straight Arrow Connector 4"/>
          <p:cNvCxnSpPr>
            <a:cxnSpLocks noChangeShapeType="1"/>
            <a:stCxn id="1050678" idx="0"/>
          </p:cNvCxnSpPr>
          <p:nvPr/>
        </p:nvCxnSpPr>
        <p:spPr bwMode="auto">
          <a:xfrm flipV="1">
            <a:off x="9538138" y="3109913"/>
            <a:ext cx="84137" cy="920750"/>
          </a:xfrm>
          <a:prstGeom prst="straightConnector1">
            <a:avLst/>
          </a:prstGeom>
          <a:noFill/>
          <a:ln w="9525">
            <a:solidFill>
              <a:srgbClr val="CC3300"/>
            </a:solidFill>
            <a:round/>
            <a:headEnd/>
            <a:tailEnd type="arrow" w="med" len="med"/>
          </a:ln>
        </p:spPr>
      </p:cxnSp>
      <p:sp>
        <p:nvSpPr>
          <p:cNvPr id="1050678" name="TextBox 10"/>
          <p:cNvSpPr txBox="1">
            <a:spLocks noChangeArrowheads="1"/>
          </p:cNvSpPr>
          <p:nvPr/>
        </p:nvSpPr>
        <p:spPr bwMode="auto">
          <a:xfrm>
            <a:off x="8703113" y="4030663"/>
            <a:ext cx="1671637" cy="338137"/>
          </a:xfrm>
          <a:prstGeom prst="rect">
            <a:avLst/>
          </a:prstGeom>
          <a:noFill/>
          <a:ln>
            <a:noFill/>
          </a:ln>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dirty="0">
                <a:solidFill>
                  <a:srgbClr val="002060"/>
                </a:solidFill>
              </a:rPr>
              <a:t>Affected nodes</a:t>
            </a:r>
          </a:p>
        </p:txBody>
      </p:sp>
      <p:cxnSp>
        <p:nvCxnSpPr>
          <p:cNvPr id="3145750" name="Straight Arrow Connector 6"/>
          <p:cNvCxnSpPr>
            <a:cxnSpLocks noChangeShapeType="1"/>
          </p:cNvCxnSpPr>
          <p:nvPr/>
        </p:nvCxnSpPr>
        <p:spPr bwMode="auto">
          <a:xfrm flipH="1">
            <a:off x="9350813" y="4392613"/>
            <a:ext cx="155575" cy="1192212"/>
          </a:xfrm>
          <a:prstGeom prst="straightConnector1">
            <a:avLst/>
          </a:prstGeom>
          <a:noFill/>
          <a:ln w="9525">
            <a:solidFill>
              <a:srgbClr val="CC3300"/>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067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676"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79" name="Content Placeholder 1"/>
          <p:cNvSpPr>
            <a:spLocks noGrp="1"/>
          </p:cNvSpPr>
          <p:nvPr>
            <p:ph sz="quarter" idx="10"/>
          </p:nvPr>
        </p:nvSpPr>
        <p:spPr/>
        <p:txBody>
          <a:bodyPr/>
          <a:lstStyle/>
          <a:p>
            <a:r>
              <a:rPr lang="en-US" altLang="en-US" b="1" dirty="0">
                <a:effectLst>
                  <a:outerShdw blurRad="38100" dist="38100" dir="2700000" algn="tl">
                    <a:srgbClr val="C0C0C0"/>
                  </a:outerShdw>
                </a:effectLst>
              </a:rPr>
              <a:t>Examples of B</a:t>
            </a:r>
            <a:r>
              <a:rPr lang="en-US" altLang="en-US" b="1" baseline="30000" dirty="0">
                <a:effectLst>
                  <a:outerShdw blurRad="38100" dist="38100" dir="2700000" algn="tl">
                    <a:srgbClr val="C0C0C0"/>
                  </a:outerShdw>
                </a:effectLst>
              </a:rPr>
              <a:t>+</a:t>
            </a:r>
            <a:r>
              <a:rPr lang="en-US" altLang="en-US" b="1" dirty="0">
                <a:effectLst>
                  <a:outerShdw blurRad="38100" dist="38100" dir="2700000" algn="tl">
                    <a:srgbClr val="C0C0C0"/>
                  </a:outerShdw>
                </a:effectLst>
              </a:rPr>
              <a:t>-Tree Deletion</a:t>
            </a:r>
            <a:endParaRPr lang="en-GB" b="1" dirty="0"/>
          </a:p>
        </p:txBody>
      </p:sp>
      <p:sp>
        <p:nvSpPr>
          <p:cNvPr id="1050680" name="Content Placeholder 1"/>
          <p:cNvSpPr>
            <a:spLocks noGrp="1"/>
          </p:cNvSpPr>
          <p:nvPr>
            <p:ph idx="1"/>
          </p:nvPr>
        </p:nvSpPr>
        <p:spPr>
          <a:xfrm>
            <a:off x="961901" y="5619503"/>
            <a:ext cx="10236530" cy="811393"/>
          </a:xfrm>
        </p:spPr>
        <p:txBody>
          <a:bodyPr/>
          <a:lstStyle/>
          <a:p>
            <a:pPr>
              <a:buSzPct val="100000"/>
            </a:pPr>
            <a:r>
              <a:rPr lang="en-US" altLang="en-US" sz="2000" dirty="0">
                <a:solidFill>
                  <a:srgbClr val="36178D"/>
                </a:solidFill>
              </a:rPr>
              <a:t>Leaf containing Singh and Wu became </a:t>
            </a:r>
            <a:r>
              <a:rPr lang="en-US" altLang="en-US" sz="2000" dirty="0" err="1">
                <a:solidFill>
                  <a:srgbClr val="36178D"/>
                </a:solidFill>
              </a:rPr>
              <a:t>underfull</a:t>
            </a:r>
            <a:r>
              <a:rPr lang="en-US" altLang="en-US" sz="2000" dirty="0">
                <a:solidFill>
                  <a:srgbClr val="36178D"/>
                </a:solidFill>
              </a:rPr>
              <a:t>, and </a:t>
            </a:r>
            <a:r>
              <a:rPr lang="en-US" altLang="en-US" sz="2000" b="1" dirty="0">
                <a:solidFill>
                  <a:srgbClr val="36178D"/>
                </a:solidFill>
              </a:rPr>
              <a:t>borrowed a value </a:t>
            </a:r>
            <a:r>
              <a:rPr lang="en-US" altLang="en-US" sz="2000" dirty="0">
                <a:solidFill>
                  <a:srgbClr val="36178D"/>
                </a:solidFill>
              </a:rPr>
              <a:t>Kim from its left sibling</a:t>
            </a:r>
          </a:p>
          <a:p>
            <a:pPr>
              <a:buSzPct val="100000"/>
            </a:pPr>
            <a:r>
              <a:rPr lang="en-US" altLang="en-US" sz="2000" dirty="0">
                <a:solidFill>
                  <a:srgbClr val="36178D"/>
                </a:solidFill>
              </a:rPr>
              <a:t>Search-key value in the parent changes as a result</a:t>
            </a:r>
          </a:p>
          <a:p>
            <a:endParaRPr lang="en-IN" dirty="0"/>
          </a:p>
        </p:txBody>
      </p:sp>
      <p:sp>
        <p:nvSpPr>
          <p:cNvPr id="1050681" name="Text Box 4"/>
          <p:cNvSpPr txBox="1">
            <a:spLocks noChangeArrowheads="1"/>
          </p:cNvSpPr>
          <p:nvPr/>
        </p:nvSpPr>
        <p:spPr bwMode="auto">
          <a:xfrm>
            <a:off x="1448750" y="3016888"/>
            <a:ext cx="5573713" cy="338554"/>
          </a:xfrm>
          <a:prstGeom prst="rect">
            <a:avLst/>
          </a:prstGeom>
          <a:noFill/>
          <a:ln>
            <a:noFill/>
          </a:ln>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1600" b="1" dirty="0">
                <a:solidFill>
                  <a:srgbClr val="36178D"/>
                </a:solidFill>
              </a:rPr>
              <a:t>Before and after deleting </a:t>
            </a:r>
            <a:r>
              <a:rPr kumimoji="0" lang="ja-JP" altLang="en-US" sz="1600" b="1">
                <a:solidFill>
                  <a:srgbClr val="36178D"/>
                </a:solidFill>
              </a:rPr>
              <a:t>“</a:t>
            </a:r>
            <a:r>
              <a:rPr kumimoji="0" lang="en-US" altLang="ja-JP" sz="1600" b="1" dirty="0">
                <a:solidFill>
                  <a:srgbClr val="36178D"/>
                </a:solidFill>
              </a:rPr>
              <a:t>Singh</a:t>
            </a:r>
            <a:r>
              <a:rPr kumimoji="0" lang="ja-JP" altLang="en-US" sz="1600" b="1">
                <a:solidFill>
                  <a:srgbClr val="36178D"/>
                </a:solidFill>
              </a:rPr>
              <a:t>”</a:t>
            </a:r>
            <a:r>
              <a:rPr kumimoji="0" lang="en-US" altLang="ja-JP" sz="1600" b="1" dirty="0">
                <a:solidFill>
                  <a:srgbClr val="36178D"/>
                </a:solidFill>
              </a:rPr>
              <a:t> and </a:t>
            </a:r>
            <a:r>
              <a:rPr kumimoji="0" lang="ja-JP" altLang="en-US" sz="1600" b="1">
                <a:solidFill>
                  <a:srgbClr val="36178D"/>
                </a:solidFill>
              </a:rPr>
              <a:t>“</a:t>
            </a:r>
            <a:r>
              <a:rPr kumimoji="0" lang="en-US" altLang="ja-JP" sz="1600" b="1" dirty="0">
                <a:solidFill>
                  <a:srgbClr val="36178D"/>
                </a:solidFill>
              </a:rPr>
              <a:t>Wu</a:t>
            </a:r>
            <a:r>
              <a:rPr kumimoji="0" lang="ja-JP" altLang="en-US" sz="1600" b="1">
                <a:solidFill>
                  <a:srgbClr val="36178D"/>
                </a:solidFill>
              </a:rPr>
              <a:t>”</a:t>
            </a:r>
            <a:endParaRPr kumimoji="0" lang="en-US" altLang="en-US" sz="1600" b="1" dirty="0">
              <a:solidFill>
                <a:srgbClr val="36178D"/>
              </a:solidFill>
            </a:endParaRPr>
          </a:p>
        </p:txBody>
      </p:sp>
      <p:pic>
        <p:nvPicPr>
          <p:cNvPr id="2097400" name="Picture 6"/>
          <p:cNvPicPr>
            <a:picLocks noChangeAspect="1" noChangeArrowheads="1"/>
          </p:cNvPicPr>
          <p:nvPr/>
        </p:nvPicPr>
        <p:blipFill>
          <a:blip r:embed="rId2"/>
          <a:srcRect/>
          <a:stretch>
            <a:fillRect/>
          </a:stretch>
        </p:blipFill>
        <p:spPr bwMode="auto">
          <a:xfrm>
            <a:off x="2288849" y="3424875"/>
            <a:ext cx="7751451" cy="2154238"/>
          </a:xfrm>
          <a:prstGeom prst="rect">
            <a:avLst/>
          </a:prstGeom>
          <a:noFill/>
          <a:ln>
            <a:noFill/>
          </a:ln>
        </p:spPr>
      </p:pic>
      <p:pic>
        <p:nvPicPr>
          <p:cNvPr id="2097401" name="Picture 5"/>
          <p:cNvPicPr>
            <a:picLocks noChangeAspect="1" noChangeArrowheads="1"/>
          </p:cNvPicPr>
          <p:nvPr/>
        </p:nvPicPr>
        <p:blipFill>
          <a:blip r:embed="rId3"/>
          <a:srcRect/>
          <a:stretch>
            <a:fillRect/>
          </a:stretch>
        </p:blipFill>
        <p:spPr bwMode="auto">
          <a:xfrm>
            <a:off x="2394900" y="822963"/>
            <a:ext cx="7394575" cy="2065337"/>
          </a:xfrm>
          <a:prstGeom prst="rect">
            <a:avLst/>
          </a:prstGeom>
          <a:noFill/>
          <a:ln>
            <a:noFill/>
          </a:ln>
        </p:spPr>
      </p:pic>
      <p:cxnSp>
        <p:nvCxnSpPr>
          <p:cNvPr id="3145751" name="Straight Arrow Connector 6"/>
          <p:cNvCxnSpPr>
            <a:cxnSpLocks noChangeShapeType="1"/>
          </p:cNvCxnSpPr>
          <p:nvPr/>
        </p:nvCxnSpPr>
        <p:spPr bwMode="auto">
          <a:xfrm flipH="1" flipV="1">
            <a:off x="9146538" y="3104200"/>
            <a:ext cx="603250" cy="582613"/>
          </a:xfrm>
          <a:prstGeom prst="straightConnector1">
            <a:avLst/>
          </a:prstGeom>
          <a:noFill/>
          <a:ln w="9525">
            <a:solidFill>
              <a:srgbClr val="CC3300"/>
            </a:solidFill>
            <a:round/>
            <a:headEnd/>
            <a:tailEnd type="arrow" w="med" len="med"/>
          </a:ln>
        </p:spPr>
      </p:cxnSp>
      <p:cxnSp>
        <p:nvCxnSpPr>
          <p:cNvPr id="3145752" name="Straight Arrow Connector 7"/>
          <p:cNvCxnSpPr>
            <a:cxnSpLocks noChangeShapeType="1"/>
            <a:stCxn id="1050682" idx="2"/>
          </p:cNvCxnSpPr>
          <p:nvPr/>
        </p:nvCxnSpPr>
        <p:spPr bwMode="auto">
          <a:xfrm flipH="1">
            <a:off x="8511538" y="4039238"/>
            <a:ext cx="1244600" cy="762000"/>
          </a:xfrm>
          <a:prstGeom prst="straightConnector1">
            <a:avLst/>
          </a:prstGeom>
          <a:noFill/>
          <a:ln w="9525">
            <a:solidFill>
              <a:srgbClr val="CC3300"/>
            </a:solidFill>
            <a:round/>
            <a:headEnd/>
            <a:tailEnd type="arrow" w="med" len="med"/>
          </a:ln>
        </p:spPr>
      </p:cxnSp>
      <p:sp>
        <p:nvSpPr>
          <p:cNvPr id="1050682" name="TextBox 8"/>
          <p:cNvSpPr txBox="1">
            <a:spLocks noChangeArrowheads="1"/>
          </p:cNvSpPr>
          <p:nvPr/>
        </p:nvSpPr>
        <p:spPr bwMode="auto">
          <a:xfrm>
            <a:off x="8921113" y="3701100"/>
            <a:ext cx="1671637" cy="338138"/>
          </a:xfrm>
          <a:prstGeom prst="rect">
            <a:avLst/>
          </a:prstGeom>
          <a:noFill/>
          <a:ln>
            <a:noFill/>
          </a:ln>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dirty="0">
                <a:solidFill>
                  <a:srgbClr val="002060"/>
                </a:solidFill>
              </a:rPr>
              <a:t>Affected nodes</a:t>
            </a:r>
          </a:p>
        </p:txBody>
      </p:sp>
      <p:cxnSp>
        <p:nvCxnSpPr>
          <p:cNvPr id="3145753" name="Straight Arrow Connector 9"/>
          <p:cNvCxnSpPr>
            <a:cxnSpLocks noChangeShapeType="1"/>
          </p:cNvCxnSpPr>
          <p:nvPr/>
        </p:nvCxnSpPr>
        <p:spPr bwMode="auto">
          <a:xfrm flipH="1">
            <a:off x="9444988" y="4063050"/>
            <a:ext cx="279400" cy="958850"/>
          </a:xfrm>
          <a:prstGeom prst="straightConnector1">
            <a:avLst/>
          </a:prstGeom>
          <a:noFill/>
          <a:ln w="9525">
            <a:solidFill>
              <a:srgbClr val="CC3300"/>
            </a:solidFill>
            <a:round/>
            <a:headEnd/>
            <a:tailEnd type="arrow" w="med" len="med"/>
          </a:ln>
        </p:spPr>
      </p:cxn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83" name="Content Placeholder 1"/>
          <p:cNvSpPr>
            <a:spLocks noGrp="1"/>
          </p:cNvSpPr>
          <p:nvPr>
            <p:ph sz="quarter" idx="10"/>
          </p:nvPr>
        </p:nvSpPr>
        <p:spPr/>
        <p:txBody>
          <a:bodyPr/>
          <a:lstStyle/>
          <a:p>
            <a:r>
              <a:rPr lang="en-US" altLang="en-US" b="1" dirty="0">
                <a:effectLst>
                  <a:outerShdw blurRad="38100" dist="38100" dir="2700000" algn="tl">
                    <a:srgbClr val="C0C0C0"/>
                  </a:outerShdw>
                </a:effectLst>
              </a:rPr>
              <a:t>Example of B</a:t>
            </a:r>
            <a:r>
              <a:rPr lang="en-US" altLang="en-US" b="1" baseline="30000" dirty="0">
                <a:effectLst>
                  <a:outerShdw blurRad="38100" dist="38100" dir="2700000" algn="tl">
                    <a:srgbClr val="C0C0C0"/>
                  </a:outerShdw>
                </a:effectLst>
              </a:rPr>
              <a:t>+</a:t>
            </a:r>
            <a:r>
              <a:rPr lang="en-US" altLang="en-US" b="1" dirty="0">
                <a:effectLst>
                  <a:outerShdw blurRad="38100" dist="38100" dir="2700000" algn="tl">
                    <a:srgbClr val="C0C0C0"/>
                  </a:outerShdw>
                </a:effectLst>
              </a:rPr>
              <a:t>-tree Deletion (Cont.)</a:t>
            </a:r>
            <a:endParaRPr lang="en-GB" b="1" dirty="0"/>
          </a:p>
        </p:txBody>
      </p:sp>
      <p:sp>
        <p:nvSpPr>
          <p:cNvPr id="1050684" name="Content Placeholder 1"/>
          <p:cNvSpPr>
            <a:spLocks noGrp="1"/>
          </p:cNvSpPr>
          <p:nvPr>
            <p:ph idx="1"/>
          </p:nvPr>
        </p:nvSpPr>
        <p:spPr>
          <a:xfrm>
            <a:off x="1021278" y="5266555"/>
            <a:ext cx="10331532" cy="1525588"/>
          </a:xfrm>
        </p:spPr>
        <p:txBody>
          <a:bodyPr/>
          <a:lstStyle/>
          <a:p>
            <a:pPr>
              <a:lnSpc>
                <a:spcPct val="90000"/>
              </a:lnSpc>
              <a:buSzPct val="100000"/>
              <a:buFont typeface="Wingdings" pitchFamily="2" charset="2"/>
              <a:buChar char="Ø"/>
            </a:pPr>
            <a:r>
              <a:rPr lang="en-US" altLang="en-US" sz="2000" dirty="0">
                <a:solidFill>
                  <a:srgbClr val="36178D"/>
                </a:solidFill>
              </a:rPr>
              <a:t>Node with Gold and Katz became </a:t>
            </a:r>
            <a:r>
              <a:rPr lang="en-US" altLang="en-US" sz="2000" dirty="0" err="1">
                <a:solidFill>
                  <a:srgbClr val="36178D"/>
                </a:solidFill>
              </a:rPr>
              <a:t>underfull</a:t>
            </a:r>
            <a:r>
              <a:rPr lang="en-US" altLang="en-US" sz="2000" dirty="0">
                <a:solidFill>
                  <a:srgbClr val="36178D"/>
                </a:solidFill>
              </a:rPr>
              <a:t>, and was merged with its sibling </a:t>
            </a:r>
          </a:p>
          <a:p>
            <a:pPr>
              <a:lnSpc>
                <a:spcPct val="90000"/>
              </a:lnSpc>
              <a:buSzPct val="100000"/>
              <a:buFont typeface="Wingdings" pitchFamily="2" charset="2"/>
              <a:buChar char="Ø"/>
            </a:pPr>
            <a:r>
              <a:rPr lang="en-US" altLang="en-US" sz="2000" dirty="0">
                <a:solidFill>
                  <a:srgbClr val="36178D"/>
                </a:solidFill>
              </a:rPr>
              <a:t>Parent node becomes </a:t>
            </a:r>
            <a:r>
              <a:rPr lang="en-US" altLang="en-US" sz="2000" dirty="0" err="1">
                <a:solidFill>
                  <a:srgbClr val="36178D"/>
                </a:solidFill>
              </a:rPr>
              <a:t>underfull</a:t>
            </a:r>
            <a:r>
              <a:rPr lang="en-US" altLang="en-US" sz="2000" dirty="0">
                <a:solidFill>
                  <a:srgbClr val="36178D"/>
                </a:solidFill>
              </a:rPr>
              <a:t>, and is merged with its sibling</a:t>
            </a:r>
          </a:p>
          <a:p>
            <a:pPr lvl="1">
              <a:lnSpc>
                <a:spcPct val="90000"/>
              </a:lnSpc>
              <a:buSzPct val="90000"/>
              <a:buFont typeface="Wingdings" pitchFamily="2" charset="2"/>
              <a:buChar char="Ø"/>
            </a:pPr>
            <a:r>
              <a:rPr lang="en-US" altLang="en-US" sz="1400" dirty="0">
                <a:solidFill>
                  <a:srgbClr val="FF0000"/>
                </a:solidFill>
              </a:rPr>
              <a:t>Value separating two nodes (at the parent) is pulled down when merging</a:t>
            </a:r>
          </a:p>
          <a:p>
            <a:pPr>
              <a:lnSpc>
                <a:spcPct val="90000"/>
              </a:lnSpc>
              <a:buSzPct val="100000"/>
              <a:buFont typeface="Wingdings" pitchFamily="2" charset="2"/>
              <a:buChar char="Ø"/>
            </a:pPr>
            <a:r>
              <a:rPr lang="en-US" altLang="en-US" sz="2000" dirty="0">
                <a:solidFill>
                  <a:srgbClr val="36178D"/>
                </a:solidFill>
              </a:rPr>
              <a:t>Root node then has only one child, and is deleted</a:t>
            </a:r>
          </a:p>
          <a:p>
            <a:pPr>
              <a:buFont typeface="Wingdings" pitchFamily="2" charset="2"/>
              <a:buChar char="Ø"/>
            </a:pPr>
            <a:endParaRPr lang="en-IN" dirty="0">
              <a:solidFill>
                <a:srgbClr val="36178D"/>
              </a:solidFill>
            </a:endParaRPr>
          </a:p>
        </p:txBody>
      </p:sp>
      <p:sp>
        <p:nvSpPr>
          <p:cNvPr id="1050685" name="Text Box 5"/>
          <p:cNvSpPr txBox="1">
            <a:spLocks noChangeArrowheads="1"/>
          </p:cNvSpPr>
          <p:nvPr/>
        </p:nvSpPr>
        <p:spPr bwMode="auto">
          <a:xfrm>
            <a:off x="1795708" y="3282450"/>
            <a:ext cx="7239000" cy="338554"/>
          </a:xfrm>
          <a:prstGeom prst="rect">
            <a:avLst/>
          </a:prstGeom>
          <a:noFill/>
          <a:ln>
            <a:noFill/>
          </a:ln>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600" b="1" dirty="0">
                <a:solidFill>
                  <a:srgbClr val="36178D"/>
                </a:solidFill>
                <a:latin typeface="Calibri" pitchFamily="34" charset="0"/>
                <a:cs typeface="Calibri" pitchFamily="34" charset="0"/>
              </a:rPr>
              <a:t>Before and after deletion of </a:t>
            </a:r>
            <a:r>
              <a:rPr kumimoji="0" lang="ja-JP" altLang="en-US" sz="1600" b="1" dirty="0">
                <a:solidFill>
                  <a:srgbClr val="36178D"/>
                </a:solidFill>
                <a:latin typeface="Calibri" pitchFamily="34" charset="0"/>
                <a:cs typeface="Calibri" pitchFamily="34" charset="0"/>
              </a:rPr>
              <a:t>“</a:t>
            </a:r>
            <a:r>
              <a:rPr kumimoji="0" lang="en-US" altLang="ja-JP" sz="1600" b="1" dirty="0">
                <a:solidFill>
                  <a:srgbClr val="36178D"/>
                </a:solidFill>
                <a:latin typeface="Calibri" pitchFamily="34" charset="0"/>
                <a:cs typeface="Calibri" pitchFamily="34" charset="0"/>
              </a:rPr>
              <a:t>Gold</a:t>
            </a:r>
            <a:r>
              <a:rPr kumimoji="0" lang="ja-JP" altLang="en-US" sz="1600" b="1" dirty="0">
                <a:solidFill>
                  <a:srgbClr val="36178D"/>
                </a:solidFill>
                <a:latin typeface="Calibri" pitchFamily="34" charset="0"/>
                <a:cs typeface="Calibri" pitchFamily="34" charset="0"/>
              </a:rPr>
              <a:t>”</a:t>
            </a:r>
            <a:endParaRPr kumimoji="0" lang="en-US" altLang="en-US" sz="1600" b="1" dirty="0">
              <a:solidFill>
                <a:srgbClr val="36178D"/>
              </a:solidFill>
              <a:latin typeface="Calibri" pitchFamily="34" charset="0"/>
              <a:cs typeface="Calibri" pitchFamily="34" charset="0"/>
            </a:endParaRPr>
          </a:p>
        </p:txBody>
      </p:sp>
      <p:pic>
        <p:nvPicPr>
          <p:cNvPr id="2097402" name="Picture 5"/>
          <p:cNvPicPr>
            <a:picLocks noChangeAspect="1" noChangeArrowheads="1"/>
          </p:cNvPicPr>
          <p:nvPr/>
        </p:nvPicPr>
        <p:blipFill>
          <a:blip r:embed="rId2"/>
          <a:srcRect/>
          <a:stretch>
            <a:fillRect/>
          </a:stretch>
        </p:blipFill>
        <p:spPr bwMode="auto">
          <a:xfrm>
            <a:off x="2144944" y="3807234"/>
            <a:ext cx="7386637" cy="1350049"/>
          </a:xfrm>
          <a:prstGeom prst="rect">
            <a:avLst/>
          </a:prstGeom>
          <a:noFill/>
          <a:ln>
            <a:noFill/>
          </a:ln>
        </p:spPr>
      </p:pic>
      <p:pic>
        <p:nvPicPr>
          <p:cNvPr id="2097403" name="Picture 6"/>
          <p:cNvPicPr>
            <a:picLocks noChangeAspect="1" noChangeArrowheads="1"/>
          </p:cNvPicPr>
          <p:nvPr/>
        </p:nvPicPr>
        <p:blipFill>
          <a:blip r:embed="rId3"/>
          <a:srcRect/>
          <a:stretch>
            <a:fillRect/>
          </a:stretch>
        </p:blipFill>
        <p:spPr bwMode="auto">
          <a:xfrm>
            <a:off x="2066462" y="1023871"/>
            <a:ext cx="7832724" cy="2177681"/>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86" name="Content Placeholder 1"/>
          <p:cNvSpPr>
            <a:spLocks noGrp="1"/>
          </p:cNvSpPr>
          <p:nvPr>
            <p:ph sz="quarter" idx="10"/>
          </p:nvPr>
        </p:nvSpPr>
        <p:spPr/>
        <p:txBody>
          <a:bodyPr/>
          <a:lstStyle/>
          <a:p>
            <a:r>
              <a:rPr lang="en-US" altLang="en-US" b="1" dirty="0">
                <a:effectLst>
                  <a:outerShdw blurRad="38100" dist="38100" dir="2700000" algn="tl">
                    <a:srgbClr val="C0C0C0"/>
                  </a:outerShdw>
                </a:effectLst>
              </a:rPr>
              <a:t>B-Tree Index File Example</a:t>
            </a:r>
            <a:endParaRPr lang="en-GB" b="1" dirty="0"/>
          </a:p>
        </p:txBody>
      </p:sp>
      <p:sp>
        <p:nvSpPr>
          <p:cNvPr id="1050687" name="Text Box 4"/>
          <p:cNvSpPr txBox="1">
            <a:spLocks noChangeArrowheads="1"/>
          </p:cNvSpPr>
          <p:nvPr/>
        </p:nvSpPr>
        <p:spPr>
          <a:xfrm>
            <a:off x="1969900" y="3791138"/>
            <a:ext cx="7848600" cy="463550"/>
          </a:xfrm>
          <a:prstGeom prst="rect">
            <a:avLst/>
          </a:prstGeom>
          <a:noFill/>
        </p:spPr>
        <p:txBody>
          <a:bodyPr lIns="0" rIns="0"/>
          <a:lstStyle/>
          <a:p>
            <a:pPr marL="341305" marR="0" lvl="0" indent="-341305" algn="just" defTabSz="914377" rtl="0" eaLnBrk="1" fontAlgn="auto" latinLnBrk="0" hangingPunct="1">
              <a:lnSpc>
                <a:spcPct val="100000"/>
              </a:lnSpc>
              <a:spcBef>
                <a:spcPct val="0"/>
              </a:spcBef>
              <a:spcAft>
                <a:spcPts val="0"/>
              </a:spcAft>
              <a:buClrTx/>
              <a:buSzTx/>
              <a:buFontTx/>
              <a:buNone/>
            </a:pPr>
            <a:r>
              <a:rPr kumimoji="0" lang="en-US" altLang="en-US" sz="2200" b="1" u="none" strike="noStrike" kern="0" cap="none" spc="0" normalizeH="0" baseline="0" noProof="0" dirty="0">
                <a:ln>
                  <a:noFill/>
                </a:ln>
                <a:solidFill>
                  <a:srgbClr val="36178D"/>
                </a:solidFill>
                <a:effectLst/>
                <a:uLnTx/>
                <a:uFillTx/>
                <a:latin typeface="Calibri" pitchFamily="34" charset="0"/>
                <a:ea typeface="+mn-ea"/>
                <a:cs typeface="Arial" pitchFamily="34" charset="0"/>
              </a:rPr>
              <a:t>B-tree (above) and B+-tree (below) on same data</a:t>
            </a:r>
          </a:p>
        </p:txBody>
      </p:sp>
      <p:pic>
        <p:nvPicPr>
          <p:cNvPr id="2097404" name="Picture 6"/>
          <p:cNvPicPr>
            <a:picLocks noChangeAspect="1" noChangeArrowheads="1"/>
          </p:cNvPicPr>
          <p:nvPr/>
        </p:nvPicPr>
        <p:blipFill>
          <a:blip r:embed="rId2"/>
          <a:srcRect/>
          <a:stretch>
            <a:fillRect/>
          </a:stretch>
        </p:blipFill>
        <p:spPr bwMode="auto">
          <a:xfrm>
            <a:off x="1968313" y="1262063"/>
            <a:ext cx="8475662" cy="2241550"/>
          </a:xfrm>
          <a:prstGeom prst="rect">
            <a:avLst/>
          </a:prstGeom>
          <a:noFill/>
          <a:ln>
            <a:noFill/>
          </a:ln>
        </p:spPr>
      </p:pic>
      <p:pic>
        <p:nvPicPr>
          <p:cNvPr id="2097405" name="Picture 5"/>
          <p:cNvPicPr>
            <a:picLocks noChangeAspect="1" noChangeArrowheads="1"/>
          </p:cNvPicPr>
          <p:nvPr/>
        </p:nvPicPr>
        <p:blipFill>
          <a:blip r:embed="rId3"/>
          <a:srcRect b="59256"/>
          <a:stretch>
            <a:fillRect/>
          </a:stretch>
        </p:blipFill>
        <p:spPr bwMode="auto">
          <a:xfrm>
            <a:off x="1839725" y="4289425"/>
            <a:ext cx="8648700" cy="195897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88" name="Content Placeholder 1"/>
          <p:cNvSpPr>
            <a:spLocks noGrp="1"/>
          </p:cNvSpPr>
          <p:nvPr>
            <p:ph sz="quarter" idx="10"/>
          </p:nvPr>
        </p:nvSpPr>
        <p:spPr/>
        <p:txBody>
          <a:bodyPr/>
          <a:lstStyle/>
          <a:p>
            <a:r>
              <a:rPr lang="en-IN" b="1" dirty="0"/>
              <a:t>Construction : B</a:t>
            </a:r>
            <a:r>
              <a:rPr lang="en-IN" sz="4000" b="1" baseline="30000" dirty="0"/>
              <a:t>+</a:t>
            </a:r>
            <a:r>
              <a:rPr lang="en-IN" b="1" dirty="0"/>
              <a:t> -Tree</a:t>
            </a:r>
          </a:p>
          <a:p>
            <a:endParaRPr lang="en-GB" dirty="0"/>
          </a:p>
        </p:txBody>
      </p:sp>
      <p:pic>
        <p:nvPicPr>
          <p:cNvPr id="2097406" name="Content Placeholder 4"/>
          <p:cNvPicPr>
            <a:picLocks noGrp="1" noChangeAspect="1"/>
          </p:cNvPicPr>
          <p:nvPr>
            <p:ph idx="1"/>
          </p:nvPr>
        </p:nvPicPr>
        <p:blipFill>
          <a:blip r:embed="rId2"/>
          <a:stretch>
            <a:fillRect/>
          </a:stretch>
        </p:blipFill>
        <p:spPr>
          <a:xfrm>
            <a:off x="1834356" y="1006475"/>
            <a:ext cx="8401050" cy="5486400"/>
          </a:xfr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407" name="Picture 4"/>
          <p:cNvPicPr>
            <a:picLocks noChangeAspect="1"/>
          </p:cNvPicPr>
          <p:nvPr/>
        </p:nvPicPr>
        <p:blipFill>
          <a:blip r:embed="rId2"/>
          <a:stretch>
            <a:fillRect/>
          </a:stretch>
        </p:blipFill>
        <p:spPr>
          <a:xfrm>
            <a:off x="833437" y="995362"/>
            <a:ext cx="10525125" cy="4867275"/>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408" name="Content Placeholder 4"/>
          <p:cNvPicPr>
            <a:picLocks noGrp="1" noChangeAspect="1"/>
          </p:cNvPicPr>
          <p:nvPr>
            <p:ph idx="1"/>
          </p:nvPr>
        </p:nvPicPr>
        <p:blipFill>
          <a:blip r:embed="rId2"/>
          <a:stretch>
            <a:fillRect/>
          </a:stretch>
        </p:blipFill>
        <p:spPr>
          <a:xfrm>
            <a:off x="1205706" y="1430337"/>
            <a:ext cx="9658350" cy="4638675"/>
          </a:xfr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89" name="Content Placeholder 1"/>
          <p:cNvSpPr>
            <a:spLocks noGrp="1"/>
          </p:cNvSpPr>
          <p:nvPr>
            <p:ph sz="quarter" idx="10"/>
          </p:nvPr>
        </p:nvSpPr>
        <p:spPr/>
        <p:txBody>
          <a:bodyPr/>
          <a:lstStyle/>
          <a:p>
            <a:r>
              <a:rPr lang="en-IN" b="1" dirty="0"/>
              <a:t>EXERCISE 1</a:t>
            </a:r>
          </a:p>
        </p:txBody>
      </p:sp>
      <p:sp>
        <p:nvSpPr>
          <p:cNvPr id="1050690" name="Content Placeholder 2"/>
          <p:cNvSpPr>
            <a:spLocks noGrp="1"/>
          </p:cNvSpPr>
          <p:nvPr>
            <p:ph idx="1"/>
          </p:nvPr>
        </p:nvSpPr>
        <p:spPr/>
        <p:txBody>
          <a:bodyPr/>
          <a:lstStyle/>
          <a:p>
            <a:pPr>
              <a:buFont typeface="Wingdings" panose="05000000000000000000" pitchFamily="2" charset="2"/>
              <a:buChar char="Ø"/>
            </a:pPr>
            <a:r>
              <a:rPr lang="en-US" dirty="0">
                <a:solidFill>
                  <a:srgbClr val="36178D"/>
                </a:solidFill>
              </a:rPr>
              <a:t>Construct a </a:t>
            </a:r>
            <a:r>
              <a:rPr lang="en-US" altLang="en-US" b="1" dirty="0">
                <a:effectLst>
                  <a:outerShdw blurRad="38100" dist="38100" dir="2700000" algn="tl">
                    <a:srgbClr val="C0C0C0"/>
                  </a:outerShdw>
                </a:effectLst>
              </a:rPr>
              <a:t>B</a:t>
            </a:r>
            <a:r>
              <a:rPr lang="en-US" altLang="en-US" b="1" baseline="30000" dirty="0">
                <a:effectLst>
                  <a:outerShdw blurRad="38100" dist="38100" dir="2700000" algn="tl">
                    <a:srgbClr val="C0C0C0"/>
                  </a:outerShdw>
                </a:effectLst>
              </a:rPr>
              <a:t>+  </a:t>
            </a:r>
            <a:r>
              <a:rPr lang="en-US" dirty="0">
                <a:solidFill>
                  <a:srgbClr val="36178D"/>
                </a:solidFill>
              </a:rPr>
              <a:t>tree for the following set of values (2, 3, 5, 7, 11, 17, 19, 23, 29, 31) </a:t>
            </a:r>
          </a:p>
          <a:p>
            <a:pPr>
              <a:buFont typeface="Wingdings" panose="05000000000000000000" pitchFamily="2" charset="2"/>
              <a:buChar char="Ø"/>
            </a:pPr>
            <a:r>
              <a:rPr lang="en-US" dirty="0">
                <a:solidFill>
                  <a:srgbClr val="FF0000"/>
                </a:solidFill>
              </a:rPr>
              <a:t>Assume that the tree is initially empty and values are inserted in ascending order.</a:t>
            </a:r>
            <a:endParaRPr lang="en-IN" dirty="0">
              <a:solidFill>
                <a:srgbClr val="FF0000"/>
              </a:solidFill>
            </a:endParaRPr>
          </a:p>
        </p:txBody>
      </p:sp>
      <p:pic>
        <p:nvPicPr>
          <p:cNvPr id="2097409" name="Picture 4"/>
          <p:cNvPicPr>
            <a:picLocks noChangeAspect="1"/>
          </p:cNvPicPr>
          <p:nvPr/>
        </p:nvPicPr>
        <p:blipFill>
          <a:blip r:embed="rId2"/>
          <a:stretch>
            <a:fillRect/>
          </a:stretch>
        </p:blipFill>
        <p:spPr>
          <a:xfrm>
            <a:off x="1800225" y="1940535"/>
            <a:ext cx="8591550" cy="4524375"/>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91" name="Content Placeholder 1"/>
          <p:cNvSpPr>
            <a:spLocks noGrp="1"/>
          </p:cNvSpPr>
          <p:nvPr>
            <p:ph sz="quarter" idx="10"/>
          </p:nvPr>
        </p:nvSpPr>
        <p:spPr/>
        <p:txBody>
          <a:bodyPr/>
          <a:lstStyle/>
          <a:p>
            <a:r>
              <a:rPr lang="en-IN" b="1" dirty="0" err="1"/>
              <a:t>Contd</a:t>
            </a:r>
            <a:r>
              <a:rPr lang="en-IN" b="1" dirty="0"/>
              <a:t>…</a:t>
            </a:r>
          </a:p>
        </p:txBody>
      </p:sp>
      <p:pic>
        <p:nvPicPr>
          <p:cNvPr id="2097410" name="Content Placeholder 4"/>
          <p:cNvPicPr>
            <a:picLocks noGrp="1" noChangeAspect="1"/>
          </p:cNvPicPr>
          <p:nvPr>
            <p:ph idx="1"/>
          </p:nvPr>
        </p:nvPicPr>
        <p:blipFill>
          <a:blip r:embed="rId2"/>
          <a:stretch>
            <a:fillRect/>
          </a:stretch>
        </p:blipFill>
        <p:spPr>
          <a:xfrm>
            <a:off x="1721270" y="1006475"/>
            <a:ext cx="8627223" cy="5486400"/>
          </a:xfr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92" name="Content Placeholder 1"/>
          <p:cNvSpPr>
            <a:spLocks noGrp="1"/>
          </p:cNvSpPr>
          <p:nvPr>
            <p:ph sz="quarter" idx="10"/>
          </p:nvPr>
        </p:nvSpPr>
        <p:spPr/>
        <p:txBody>
          <a:bodyPr/>
          <a:lstStyle/>
          <a:p>
            <a:r>
              <a:rPr lang="en-GB" dirty="0"/>
              <a:t>Web References</a:t>
            </a:r>
            <a:endParaRPr lang="en-US" dirty="0"/>
          </a:p>
        </p:txBody>
      </p:sp>
      <p:sp>
        <p:nvSpPr>
          <p:cNvPr id="1050693" name="Content Placeholder 2"/>
          <p:cNvSpPr>
            <a:spLocks noGrp="1"/>
          </p:cNvSpPr>
          <p:nvPr>
            <p:ph idx="1"/>
          </p:nvPr>
        </p:nvSpPr>
        <p:spPr/>
        <p:txBody>
          <a:bodyPr/>
          <a:lstStyle/>
          <a:p>
            <a:r>
              <a:rPr lang="en-GB" dirty="0">
                <a:solidFill>
                  <a:srgbClr val="0070C0"/>
                </a:solidFill>
                <a:hlinkClick r:id="rId2"/>
              </a:rPr>
              <a:t>Indexing In DBMS | Why Indexing is used | With Examples | Basics 1/2 – YouTube</a:t>
            </a:r>
            <a:endParaRPr lang="en-GB" dirty="0">
              <a:solidFill>
                <a:srgbClr val="0070C0"/>
              </a:solidFill>
            </a:endParaRPr>
          </a:p>
          <a:p>
            <a:endParaRPr lang="en-GB" dirty="0">
              <a:solidFill>
                <a:srgbClr val="0070C0"/>
              </a:solidFill>
            </a:endParaRPr>
          </a:p>
          <a:p>
            <a:r>
              <a:rPr lang="en-GB" dirty="0">
                <a:solidFill>
                  <a:srgbClr val="0070C0"/>
                </a:solidFill>
                <a:hlinkClick r:id="rId3"/>
              </a:rPr>
              <a:t>Types Of Indexing In DBMS With Examples | Indexing Basics 2/2 – YouTube</a:t>
            </a:r>
            <a:endParaRPr lang="en-GB" dirty="0">
              <a:solidFill>
                <a:srgbClr val="0070C0"/>
              </a:solidFill>
            </a:endParaRPr>
          </a:p>
          <a:p>
            <a:endParaRPr lang="en-GB" dirty="0">
              <a:solidFill>
                <a:srgbClr val="0070C0"/>
              </a:solidFill>
            </a:endParaRPr>
          </a:p>
          <a:p>
            <a:r>
              <a:rPr lang="en-US" dirty="0">
                <a:solidFill>
                  <a:srgbClr val="0070C0"/>
                </a:solidFill>
                <a:hlinkClick r:id="rId4"/>
              </a:rPr>
              <a:t>classification indexing | DBMS – YouTube</a:t>
            </a:r>
            <a:endParaRPr lang="en-US" dirty="0">
              <a:solidFill>
                <a:srgbClr val="0070C0"/>
              </a:solidFill>
            </a:endParaRPr>
          </a:p>
          <a:p>
            <a:endParaRPr lang="en-US" dirty="0">
              <a:solidFill>
                <a:srgbClr val="0070C0"/>
              </a:solidFill>
            </a:endParaRPr>
          </a:p>
          <a:p>
            <a:r>
              <a:rPr lang="en-GB" dirty="0">
                <a:solidFill>
                  <a:srgbClr val="0070C0"/>
                </a:solidFill>
                <a:hlinkClick r:id="rId5"/>
              </a:rPr>
              <a:t>indexing in database example| </a:t>
            </a:r>
            <a:r>
              <a:rPr lang="en-GB" dirty="0" err="1">
                <a:solidFill>
                  <a:srgbClr val="0070C0"/>
                </a:solidFill>
                <a:hlinkClick r:id="rId5"/>
              </a:rPr>
              <a:t>dbms</a:t>
            </a:r>
            <a:r>
              <a:rPr lang="en-GB" dirty="0">
                <a:solidFill>
                  <a:srgbClr val="0070C0"/>
                </a:solidFill>
                <a:hlinkClick r:id="rId5"/>
              </a:rPr>
              <a:t> – YouTube</a:t>
            </a:r>
            <a:endParaRPr lang="en-US" dirty="0">
              <a:solidFill>
                <a:srgbClr val="0070C0"/>
              </a:solidFill>
            </a:endParaRPr>
          </a:p>
          <a:p>
            <a:endParaRPr lang="en-US" dirty="0">
              <a:solidFill>
                <a:srgbClr val="0070C0"/>
              </a:solidFill>
            </a:endParaRPr>
          </a:p>
          <a:p>
            <a:r>
              <a:rPr lang="en-US" dirty="0">
                <a:solidFill>
                  <a:srgbClr val="0070C0"/>
                </a:solidFill>
                <a:hlinkClick r:id="rId6"/>
              </a:rPr>
              <a:t>B+ tree in database | Introduction &amp; Example | DBMS | Bhanu Priya - YouTube</a:t>
            </a:r>
            <a:endParaRPr lang="en-GB" dirty="0">
              <a:solidFill>
                <a:srgbClr val="0070C0"/>
              </a:solidFill>
            </a:endParaRPr>
          </a:p>
          <a:p>
            <a:endParaRPr lang="en-US" dirty="0">
              <a:solidFill>
                <a:srgbClr val="0070C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48" name="Content Placeholder 1"/>
          <p:cNvSpPr>
            <a:spLocks noGrp="1"/>
          </p:cNvSpPr>
          <p:nvPr>
            <p:ph sz="quarter" idx="10"/>
          </p:nvPr>
        </p:nvSpPr>
        <p:spPr/>
        <p:txBody>
          <a:bodyPr/>
          <a:lstStyle/>
          <a:p>
            <a:r>
              <a:rPr lang="en-US" b="1" dirty="0"/>
              <a:t>3NF (Third Normal Form) – Example 2</a:t>
            </a:r>
          </a:p>
        </p:txBody>
      </p:sp>
      <p:sp>
        <p:nvSpPr>
          <p:cNvPr id="1050249" name="Content Placeholder 2"/>
          <p:cNvSpPr>
            <a:spLocks noGrp="1"/>
          </p:cNvSpPr>
          <p:nvPr>
            <p:ph idx="1"/>
          </p:nvPr>
        </p:nvSpPr>
        <p:spPr/>
        <p:txBody>
          <a:bodyPr/>
          <a:lstStyle/>
          <a:p>
            <a:pPr marL="708660"/>
            <a:r>
              <a:rPr lang="en-US" altLang="en-US" sz="2400" dirty="0">
                <a:latin typeface="Times New Roman" panose="02020603050405020304" pitchFamily="18" charset="0"/>
                <a:cs typeface="Times New Roman" panose="02020603050405020304" pitchFamily="18" charset="0"/>
              </a:rPr>
              <a:t>Consider the relation </a:t>
            </a:r>
            <a:r>
              <a:rPr lang="en-US" altLang="en-US" sz="2400" b="1" dirty="0">
                <a:latin typeface="Times New Roman" panose="02020603050405020304" pitchFamily="18" charset="0"/>
                <a:cs typeface="Times New Roman" panose="02020603050405020304" pitchFamily="18" charset="0"/>
              </a:rPr>
              <a:t>LOTS</a:t>
            </a:r>
          </a:p>
          <a:p>
            <a:pPr marL="708660"/>
            <a:endParaRPr lang="en-US" altLang="en-US" sz="2400" b="1" dirty="0">
              <a:latin typeface="Times New Roman" panose="02020603050405020304" pitchFamily="18" charset="0"/>
              <a:cs typeface="Times New Roman" panose="02020603050405020304" pitchFamily="18" charset="0"/>
            </a:endParaRPr>
          </a:p>
          <a:p>
            <a:pPr marL="708660"/>
            <a:endParaRPr lang="en-US" altLang="en-US" sz="2400" b="1" dirty="0">
              <a:latin typeface="Times New Roman" panose="02020603050405020304" pitchFamily="18" charset="0"/>
              <a:cs typeface="Times New Roman" panose="02020603050405020304" pitchFamily="18" charset="0"/>
            </a:endParaRPr>
          </a:p>
          <a:p>
            <a:pPr marL="708660"/>
            <a:endParaRPr lang="en-US" altLang="en-US" sz="2400" b="1" dirty="0">
              <a:latin typeface="Times New Roman" panose="02020603050405020304" pitchFamily="18" charset="0"/>
              <a:cs typeface="Times New Roman" panose="02020603050405020304" pitchFamily="18" charset="0"/>
            </a:endParaRPr>
          </a:p>
          <a:p>
            <a:pPr marL="708660"/>
            <a:endParaRPr lang="en-US" altLang="en-US" sz="2400" b="1" dirty="0">
              <a:latin typeface="Times New Roman" panose="02020603050405020304" pitchFamily="18" charset="0"/>
              <a:cs typeface="Times New Roman" panose="02020603050405020304" pitchFamily="18" charset="0"/>
            </a:endParaRPr>
          </a:p>
          <a:p>
            <a:pPr marL="708660"/>
            <a:r>
              <a:rPr lang="en-US" altLang="en-US" sz="2400" b="1" dirty="0">
                <a:latin typeface="Times New Roman" panose="02020603050405020304" pitchFamily="18" charset="0"/>
                <a:cs typeface="Times New Roman" panose="02020603050405020304" pitchFamily="18" charset="0"/>
              </a:rPr>
              <a:t>LOTS1 not in 3NF, but LOT2 in 3NF</a:t>
            </a:r>
            <a:endParaRPr lang="en-US" altLang="en-US" sz="2800" b="1" dirty="0">
              <a:latin typeface="Times New Roman" panose="02020603050405020304" pitchFamily="18" charset="0"/>
              <a:cs typeface="Times New Roman" panose="02020603050405020304" pitchFamily="18" charset="0"/>
            </a:endParaRPr>
          </a:p>
          <a:p>
            <a:endParaRPr lang="en-US" sz="2400" dirty="0"/>
          </a:p>
        </p:txBody>
      </p:sp>
      <p:pic>
        <p:nvPicPr>
          <p:cNvPr id="2097339" name="Picture 3" descr="Screen Clipping"/>
          <p:cNvPicPr>
            <a:picLocks noChangeAspect="1"/>
          </p:cNvPicPr>
          <p:nvPr/>
        </p:nvPicPr>
        <p:blipFill>
          <a:blip r:embed="rId2"/>
          <a:stretch>
            <a:fillRect/>
          </a:stretch>
        </p:blipFill>
        <p:spPr>
          <a:xfrm>
            <a:off x="5315978" y="1005840"/>
            <a:ext cx="5423832" cy="2302856"/>
          </a:xfrm>
          <a:prstGeom prst="rect">
            <a:avLst/>
          </a:prstGeom>
        </p:spPr>
      </p:pic>
      <p:pic>
        <p:nvPicPr>
          <p:cNvPr id="2097340" name="Picture 5" descr="Screen Clipping"/>
          <p:cNvPicPr>
            <a:picLocks noChangeAspect="1"/>
          </p:cNvPicPr>
          <p:nvPr/>
        </p:nvPicPr>
        <p:blipFill>
          <a:blip r:embed="rId3"/>
          <a:stretch>
            <a:fillRect/>
          </a:stretch>
        </p:blipFill>
        <p:spPr>
          <a:xfrm>
            <a:off x="1139983" y="3749040"/>
            <a:ext cx="8311394" cy="2165696"/>
          </a:xfrm>
          <a:prstGeom prst="rect">
            <a:avLst/>
          </a:prstGeom>
        </p:spPr>
      </p:pic>
      <p:sp>
        <p:nvSpPr>
          <p:cNvPr id="1050250" name="Rectangle 6"/>
          <p:cNvSpPr/>
          <p:nvPr/>
        </p:nvSpPr>
        <p:spPr>
          <a:xfrm>
            <a:off x="6096000" y="5591570"/>
            <a:ext cx="6096000" cy="646331"/>
          </a:xfrm>
          <a:prstGeom prst="rect">
            <a:avLst/>
          </a:prstGeom>
        </p:spPr>
        <p:txBody>
          <a:bodyPr>
            <a:spAutoFit/>
          </a:bodyPr>
          <a:lstStyle/>
          <a:p>
            <a:r>
              <a:rPr lang="en-US" sz="1600" dirty="0">
                <a:latin typeface="AkzidenzGroteskBE-Regular"/>
              </a:rPr>
              <a:t>FD4 </a:t>
            </a:r>
            <a:r>
              <a:rPr lang="en-US" dirty="0">
                <a:latin typeface="Minion-Regular"/>
              </a:rPr>
              <a:t>in </a:t>
            </a:r>
            <a:r>
              <a:rPr lang="en-US" sz="1600" dirty="0">
                <a:latin typeface="AkzidenzGroteskBE-Regular"/>
              </a:rPr>
              <a:t>LOTS1 </a:t>
            </a:r>
            <a:r>
              <a:rPr lang="en-US" dirty="0">
                <a:latin typeface="Minion-Regular"/>
              </a:rPr>
              <a:t>violates 3NF because </a:t>
            </a:r>
            <a:r>
              <a:rPr lang="en-US" sz="1600" dirty="0">
                <a:latin typeface="AkzidenzGroteskBE-Regular"/>
              </a:rPr>
              <a:t>Area </a:t>
            </a:r>
            <a:r>
              <a:rPr lang="en-US" dirty="0">
                <a:latin typeface="Minion-Regular"/>
              </a:rPr>
              <a:t>is not a </a:t>
            </a:r>
            <a:r>
              <a:rPr lang="en-US" dirty="0" err="1">
                <a:latin typeface="Minion-Regular"/>
              </a:rPr>
              <a:t>superkey</a:t>
            </a:r>
            <a:r>
              <a:rPr lang="en-US" dirty="0">
                <a:latin typeface="Minion-Regular"/>
              </a:rPr>
              <a:t> and </a:t>
            </a:r>
            <a:r>
              <a:rPr lang="en-US" sz="1600" dirty="0">
                <a:latin typeface="AkzidenzGroteskBE-Regular"/>
              </a:rPr>
              <a:t>Price </a:t>
            </a:r>
            <a:r>
              <a:rPr lang="en-US" dirty="0">
                <a:latin typeface="Minion-Regular"/>
              </a:rPr>
              <a:t>is not a prime attribute in </a:t>
            </a:r>
            <a:r>
              <a:rPr lang="en-US" sz="1600" dirty="0">
                <a:latin typeface="AkzidenzGroteskBE-Regular"/>
              </a:rPr>
              <a:t>LOTS1</a:t>
            </a:r>
            <a:r>
              <a:rPr lang="en-US" dirty="0">
                <a:latin typeface="Minion-Regular"/>
              </a:rPr>
              <a:t>.</a:t>
            </a:r>
            <a:endParaRPr 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06" name="Content Placeholder 1"/>
          <p:cNvSpPr>
            <a:spLocks noGrp="1"/>
          </p:cNvSpPr>
          <p:nvPr>
            <p:ph sz="quarter" idx="10"/>
          </p:nvPr>
        </p:nvSpPr>
        <p:spPr>
          <a:xfrm>
            <a:off x="79830" y="4357688"/>
            <a:ext cx="9064170" cy="2090692"/>
          </a:xfrm>
        </p:spPr>
        <p:txBody>
          <a:bodyPr/>
          <a:lstStyle/>
          <a:p>
            <a:pPr marR="56555" algn="just">
              <a:lnSpc>
                <a:spcPct val="115000"/>
              </a:lnSpc>
              <a:spcAft>
                <a:spcPts val="938"/>
              </a:spcAft>
            </a:pPr>
            <a:r>
              <a:rPr lang="en-IN" sz="2625" spc="281" dirty="0">
                <a:solidFill>
                  <a:srgbClr val="FF0000"/>
                </a:solidFill>
                <a:effectLst>
                  <a:outerShdw blurRad="38100" dist="38100" dir="2700000" algn="tl">
                    <a:srgbClr val="000000">
                      <a:alpha val="43137"/>
                    </a:srgbClr>
                  </a:outerShdw>
                </a:effectLst>
              </a:rPr>
              <a:t>Contact Session 13: </a:t>
            </a:r>
          </a:p>
          <a:p>
            <a:pPr marR="56555" algn="r">
              <a:lnSpc>
                <a:spcPct val="115000"/>
              </a:lnSpc>
              <a:spcAft>
                <a:spcPts val="938"/>
              </a:spcAft>
            </a:pPr>
            <a:r>
              <a:rPr lang="en-IN" sz="3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Concurrency Control, Lock-based Protocols and Deadlocks, Database Recovery </a:t>
            </a:r>
            <a:endParaRPr lang="en-IN" sz="2625" spc="281" dirty="0">
              <a:solidFill>
                <a:srgbClr val="FF0000"/>
              </a:solidFill>
              <a:effectLst>
                <a:outerShdw blurRad="38100" dist="38100" dir="2700000" algn="tl">
                  <a:srgbClr val="000000">
                    <a:alpha val="43137"/>
                  </a:srgbClr>
                </a:outerShdw>
              </a:effectLst>
            </a:endParaRPr>
          </a:p>
          <a:p>
            <a:pPr>
              <a:lnSpc>
                <a:spcPct val="100000"/>
              </a:lnSpc>
            </a:pPr>
            <a:endParaRPr lang="en-IN" sz="3000" spc="225" dirty="0">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12" name="Rectangle 6"/>
          <p:cNvSpPr>
            <a:spLocks noGrp="1" noChangeArrowheads="1"/>
          </p:cNvSpPr>
          <p:nvPr>
            <p:ph type="title"/>
          </p:nvPr>
        </p:nvSpPr>
        <p:spPr>
          <a:xfrm>
            <a:off x="88056" y="1028701"/>
            <a:ext cx="7886700" cy="439341"/>
          </a:xfrm>
        </p:spPr>
        <p:txBody>
          <a:bodyPr/>
          <a:lstStyle/>
          <a:p>
            <a:pPr eaLnBrk="1" hangingPunct="1"/>
            <a:r>
              <a:rPr lang="en-US" altLang="en-US" sz="2100" dirty="0"/>
              <a:t> </a:t>
            </a:r>
          </a:p>
        </p:txBody>
      </p:sp>
      <p:sp>
        <p:nvSpPr>
          <p:cNvPr id="1050713" name="Rectangle 7"/>
          <p:cNvSpPr>
            <a:spLocks noGrp="1" noChangeArrowheads="1"/>
          </p:cNvSpPr>
          <p:nvPr>
            <p:ph idx="1"/>
          </p:nvPr>
        </p:nvSpPr>
        <p:spPr>
          <a:xfrm>
            <a:off x="845713" y="1124744"/>
            <a:ext cx="6611645" cy="3233324"/>
          </a:xfrm>
        </p:spPr>
        <p:txBody>
          <a:bodyPr/>
          <a:lstStyle/>
          <a:p>
            <a:pPr marL="0" marR="45244" indent="0" algn="just">
              <a:lnSpc>
                <a:spcPct val="115000"/>
              </a:lnSpc>
              <a:spcAft>
                <a:spcPts val="750"/>
              </a:spcAft>
              <a:buNone/>
            </a:pPr>
            <a:r>
              <a:rPr lang="en-IN" sz="27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Objective:</a:t>
            </a:r>
          </a:p>
          <a:p>
            <a:pPr indent="0" algn="just">
              <a:buNone/>
            </a:pPr>
            <a:r>
              <a:rPr lang="en-US" altLang="en-US" dirty="0">
                <a:latin typeface="Times New Roman" panose="02020603050405020304" pitchFamily="18" charset="0"/>
                <a:cs typeface="Times New Roman" panose="02020603050405020304" pitchFamily="18" charset="0"/>
              </a:rPr>
              <a:t>Understanding Concurrency control schemes and implementing serializability with locks and timestamps; Deadlocks with suitable examples</a:t>
            </a:r>
            <a:endParaRPr lang="en-US" altLang="en-US" dirty="0"/>
          </a:p>
        </p:txBody>
      </p:sp>
      <p:sp>
        <p:nvSpPr>
          <p:cNvPr id="1050714" name="Rectangle 1"/>
          <p:cNvSpPr/>
          <p:nvPr/>
        </p:nvSpPr>
        <p:spPr bwMode="auto">
          <a:xfrm>
            <a:off x="626598" y="1128398"/>
            <a:ext cx="7344885" cy="2666492"/>
          </a:xfrm>
          <a:prstGeom prst="rect">
            <a:avLst/>
          </a:prstGeom>
          <a:noFill/>
          <a:ln w="28575">
            <a:solidFill>
              <a:srgbClr val="FFB310"/>
            </a:solidFill>
            <a:round/>
            <a:headEnd/>
            <a:tailEnd/>
          </a:ln>
          <a:effectLst/>
        </p:spPr>
        <p:txBody>
          <a:bodyPr wrap="none" rtlCol="0" anchor="ctr"/>
          <a:lstStyle/>
          <a:p>
            <a:pPr algn="ctr"/>
            <a:endParaRPr lang="en-IN" sz="1350"/>
          </a:p>
        </p:txBody>
      </p:sp>
    </p:spTree>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18" name="Rectangle 6"/>
          <p:cNvSpPr>
            <a:spLocks noGrp="1" noChangeArrowheads="1"/>
          </p:cNvSpPr>
          <p:nvPr>
            <p:ph type="title"/>
          </p:nvPr>
        </p:nvSpPr>
        <p:spPr>
          <a:xfrm>
            <a:off x="88056" y="1028701"/>
            <a:ext cx="7886700" cy="439341"/>
          </a:xfrm>
        </p:spPr>
        <p:txBody>
          <a:bodyPr/>
          <a:lstStyle/>
          <a:p>
            <a:pPr eaLnBrk="1" hangingPunct="1"/>
            <a:r>
              <a:rPr lang="en-US" altLang="en-US" sz="2100" dirty="0"/>
              <a:t> </a:t>
            </a:r>
          </a:p>
        </p:txBody>
      </p:sp>
      <p:sp>
        <p:nvSpPr>
          <p:cNvPr id="1050719" name="Rectangle 7"/>
          <p:cNvSpPr>
            <a:spLocks noGrp="1" noChangeArrowheads="1"/>
          </p:cNvSpPr>
          <p:nvPr>
            <p:ph idx="1"/>
          </p:nvPr>
        </p:nvSpPr>
        <p:spPr>
          <a:xfrm>
            <a:off x="-153191" y="1139808"/>
            <a:ext cx="8229600" cy="3650072"/>
          </a:xfrm>
        </p:spPr>
        <p:txBody>
          <a:bodyPr/>
          <a:lstStyle/>
          <a:p>
            <a:pPr marL="0" marR="45244" indent="0" algn="just">
              <a:lnSpc>
                <a:spcPct val="115000"/>
              </a:lnSpc>
              <a:spcAft>
                <a:spcPts val="750"/>
              </a:spcAft>
              <a:buNone/>
            </a:pPr>
            <a:r>
              <a:rPr lang="en-IN" sz="2700" b="1" dirty="0">
                <a:solidFill>
                  <a:srgbClr val="000000"/>
                </a:solidFill>
                <a:latin typeface="Times New Roman" panose="02020603050405020304" pitchFamily="18" charset="0"/>
                <a:ea typeface="Calibri" panose="020F0502020204030204" pitchFamily="34" charset="0"/>
              </a:rPr>
              <a:t>             Contents</a:t>
            </a:r>
            <a:r>
              <a:rPr lang="en-IN" sz="27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marR="45244" algn="just">
              <a:lnSpc>
                <a:spcPct val="115000"/>
              </a:lnSpc>
              <a:spcAft>
                <a:spcPts val="750"/>
              </a:spcAft>
              <a:buFont typeface="Wingdings" panose="05000000000000000000" pitchFamily="2" charset="2"/>
              <a:buChar char="Ø"/>
            </a:pPr>
            <a:endParaRPr lang="en-US" altLang="en-US" dirty="0"/>
          </a:p>
        </p:txBody>
      </p:sp>
      <p:sp>
        <p:nvSpPr>
          <p:cNvPr id="1050720" name="TextBox 6"/>
          <p:cNvSpPr txBox="1"/>
          <p:nvPr/>
        </p:nvSpPr>
        <p:spPr>
          <a:xfrm>
            <a:off x="928688" y="1880938"/>
            <a:ext cx="7514011" cy="2569678"/>
          </a:xfrm>
          <a:prstGeom prst="rect">
            <a:avLst/>
          </a:prstGeom>
          <a:noFill/>
        </p:spPr>
        <p:txBody>
          <a:bodyPr wrap="square">
            <a:spAutoFit/>
          </a:bodyPr>
          <a:lstStyle/>
          <a:p>
            <a:pPr marR="45244" lvl="1" algn="just">
              <a:lnSpc>
                <a:spcPct val="115000"/>
              </a:lnSpc>
              <a:spcAft>
                <a:spcPts val="750"/>
              </a:spcAft>
              <a:buFont typeface="Wingdings" panose="05000000000000000000" pitchFamily="2" charset="2"/>
              <a:buChar char="Ø"/>
            </a:pPr>
            <a:r>
              <a:rPr lang="en-IN" sz="1875" dirty="0">
                <a:solidFill>
                  <a:srgbClr val="000000"/>
                </a:solidFill>
                <a:latin typeface="Times New Roman" panose="02020603050405020304" pitchFamily="18" charset="0"/>
                <a:cs typeface="Times New Roman" panose="02020603050405020304" pitchFamily="18" charset="0"/>
              </a:rPr>
              <a:t>Concurrency control and Implementing Serializability</a:t>
            </a:r>
          </a:p>
          <a:p>
            <a:pPr marR="45244" lvl="1" algn="just">
              <a:lnSpc>
                <a:spcPct val="115000"/>
              </a:lnSpc>
              <a:spcAft>
                <a:spcPts val="750"/>
              </a:spcAft>
              <a:buFont typeface="Wingdings" panose="05000000000000000000" pitchFamily="2" charset="2"/>
              <a:buChar char="Ø"/>
            </a:pPr>
            <a:r>
              <a:rPr lang="en-US" sz="187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Lock-based protocols and Deadlocks</a:t>
            </a:r>
          </a:p>
          <a:p>
            <a:pPr marR="45244" lvl="1" algn="just">
              <a:lnSpc>
                <a:spcPct val="115000"/>
              </a:lnSpc>
              <a:spcAft>
                <a:spcPts val="750"/>
              </a:spcAft>
              <a:buFont typeface="Wingdings" panose="05000000000000000000" pitchFamily="2" charset="2"/>
              <a:buChar char="Ø"/>
            </a:pPr>
            <a:r>
              <a:rPr lang="en-US" sz="187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Timestamp based protocols</a:t>
            </a:r>
          </a:p>
          <a:p>
            <a:pPr marR="45244" lvl="1" algn="just">
              <a:lnSpc>
                <a:spcPct val="115000"/>
              </a:lnSpc>
              <a:spcAft>
                <a:spcPts val="750"/>
              </a:spcAft>
              <a:buFont typeface="Wingdings" panose="05000000000000000000" pitchFamily="2" charset="2"/>
              <a:buChar char="Ø"/>
            </a:pPr>
            <a:r>
              <a:rPr lang="en-US" sz="1875" dirty="0">
                <a:solidFill>
                  <a:srgbClr val="000000"/>
                </a:solidFill>
                <a:latin typeface="Times New Roman" panose="02020603050405020304" pitchFamily="18" charset="0"/>
              </a:rPr>
              <a:t>Introduction to Database recovery and Log-based recovery</a:t>
            </a:r>
          </a:p>
          <a:p>
            <a:pPr marR="45244" lvl="1" algn="just">
              <a:lnSpc>
                <a:spcPct val="115000"/>
              </a:lnSpc>
              <a:spcAft>
                <a:spcPts val="750"/>
              </a:spcAft>
              <a:buFont typeface="Wingdings" panose="05000000000000000000" pitchFamily="2" charset="2"/>
              <a:buChar char="Ø"/>
            </a:pPr>
            <a:r>
              <a:rPr lang="en-US" sz="187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Checkpointing</a:t>
            </a:r>
          </a:p>
          <a:p>
            <a:pPr marR="45244" lvl="1" algn="just">
              <a:lnSpc>
                <a:spcPct val="115000"/>
              </a:lnSpc>
              <a:spcAft>
                <a:spcPts val="750"/>
              </a:spcAft>
              <a:buFont typeface="Wingdings" panose="05000000000000000000" pitchFamily="2" charset="2"/>
              <a:buChar char="Ø"/>
            </a:pPr>
            <a:r>
              <a:rPr lang="en-US" sz="187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Shadow paging</a:t>
            </a:r>
            <a:endParaRPr lang="en-IN" sz="187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50721" name="Rectangle 4"/>
          <p:cNvSpPr/>
          <p:nvPr/>
        </p:nvSpPr>
        <p:spPr bwMode="auto">
          <a:xfrm>
            <a:off x="1067592" y="1770885"/>
            <a:ext cx="6907164" cy="2641816"/>
          </a:xfrm>
          <a:prstGeom prst="rect">
            <a:avLst/>
          </a:prstGeom>
          <a:noFill/>
          <a:ln w="28575">
            <a:solidFill>
              <a:srgbClr val="FFB310"/>
            </a:solidFill>
            <a:round/>
            <a:headEnd/>
            <a:tailEnd/>
          </a:ln>
          <a:effectLst/>
        </p:spPr>
        <p:txBody>
          <a:bodyPr wrap="none" rtlCol="0" anchor="ctr"/>
          <a:lstStyle/>
          <a:p>
            <a:pPr algn="ctr"/>
            <a:endParaRPr lang="en-IN" sz="1350"/>
          </a:p>
        </p:txBody>
      </p:sp>
    </p:spTree>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25" name="Rectangle 6"/>
          <p:cNvSpPr>
            <a:spLocks noGrp="1" noChangeArrowheads="1"/>
          </p:cNvSpPr>
          <p:nvPr>
            <p:ph type="title"/>
          </p:nvPr>
        </p:nvSpPr>
        <p:spPr>
          <a:xfrm>
            <a:off x="88056" y="1028701"/>
            <a:ext cx="7886700" cy="439341"/>
          </a:xfrm>
        </p:spPr>
        <p:txBody>
          <a:bodyPr/>
          <a:lstStyle/>
          <a:p>
            <a:pPr eaLnBrk="1" hangingPunct="1"/>
            <a:r>
              <a:rPr lang="en-US" altLang="en-US" sz="2100" dirty="0"/>
              <a:t> </a:t>
            </a:r>
          </a:p>
        </p:txBody>
      </p:sp>
      <p:sp>
        <p:nvSpPr>
          <p:cNvPr id="1050726" name="Rectangle 7"/>
          <p:cNvSpPr>
            <a:spLocks noGrp="1" noChangeArrowheads="1"/>
          </p:cNvSpPr>
          <p:nvPr>
            <p:ph idx="1"/>
          </p:nvPr>
        </p:nvSpPr>
        <p:spPr>
          <a:xfrm>
            <a:off x="-153191" y="1139808"/>
            <a:ext cx="8229600" cy="3650072"/>
          </a:xfrm>
        </p:spPr>
        <p:txBody>
          <a:bodyPr/>
          <a:lstStyle/>
          <a:p>
            <a:pPr marL="0" marR="45244" indent="0" algn="just">
              <a:lnSpc>
                <a:spcPct val="115000"/>
              </a:lnSpc>
              <a:spcAft>
                <a:spcPts val="750"/>
              </a:spcAft>
              <a:buNone/>
            </a:pPr>
            <a:r>
              <a:rPr lang="en-IN" sz="27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p>
          <a:p>
            <a:pPr marR="45244" algn="just">
              <a:lnSpc>
                <a:spcPct val="115000"/>
              </a:lnSpc>
              <a:spcAft>
                <a:spcPts val="750"/>
              </a:spcAft>
              <a:buFont typeface="Wingdings" panose="05000000000000000000" pitchFamily="2" charset="2"/>
              <a:buChar char="Ø"/>
            </a:pPr>
            <a:endParaRPr lang="en-US" altLang="en-US" dirty="0"/>
          </a:p>
        </p:txBody>
      </p:sp>
      <p:sp>
        <p:nvSpPr>
          <p:cNvPr id="1050727" name="TextBox 6"/>
          <p:cNvSpPr txBox="1"/>
          <p:nvPr/>
        </p:nvSpPr>
        <p:spPr>
          <a:xfrm>
            <a:off x="1750219" y="2780458"/>
            <a:ext cx="6072188" cy="702821"/>
          </a:xfrm>
          <a:prstGeom prst="rect">
            <a:avLst/>
          </a:prstGeom>
          <a:noFill/>
        </p:spPr>
        <p:txBody>
          <a:bodyPr wrap="square">
            <a:spAutoFit/>
          </a:bodyPr>
          <a:lstStyle/>
          <a:p>
            <a:pPr marR="45244" lvl="1" algn="just">
              <a:lnSpc>
                <a:spcPct val="115000"/>
              </a:lnSpc>
              <a:spcAft>
                <a:spcPts val="750"/>
              </a:spcAft>
            </a:pPr>
            <a:r>
              <a:rPr lang="en-US" sz="3750" dirty="0">
                <a:solidFill>
                  <a:srgbClr val="000000"/>
                </a:solidFill>
                <a:latin typeface="Times New Roman" panose="02020603050405020304" pitchFamily="18" charset="0"/>
                <a:cs typeface="Times New Roman" panose="02020603050405020304" pitchFamily="18" charset="0"/>
              </a:rPr>
              <a:t>Let's have a quick recap!!</a:t>
            </a:r>
            <a:endParaRPr lang="en-IN" sz="37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50728" name="Rectangle 4"/>
          <p:cNvSpPr/>
          <p:nvPr/>
        </p:nvSpPr>
        <p:spPr bwMode="auto">
          <a:xfrm>
            <a:off x="1067592" y="1770885"/>
            <a:ext cx="6907164" cy="2641816"/>
          </a:xfrm>
          <a:prstGeom prst="rect">
            <a:avLst/>
          </a:prstGeom>
          <a:noFill/>
          <a:ln w="28575">
            <a:solidFill>
              <a:srgbClr val="FFB310"/>
            </a:solidFill>
            <a:round/>
            <a:headEnd/>
            <a:tailEnd/>
          </a:ln>
          <a:effectLst/>
        </p:spPr>
        <p:txBody>
          <a:bodyPr wrap="none" rtlCol="0" anchor="ctr"/>
          <a:lstStyle/>
          <a:p>
            <a:pPr algn="ctr"/>
            <a:endParaRPr lang="en-IN" sz="1350"/>
          </a:p>
        </p:txBody>
      </p:sp>
    </p:spTree>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32" name="Rectangle 2"/>
          <p:cNvSpPr>
            <a:spLocks noGrp="1" noChangeArrowheads="1"/>
          </p:cNvSpPr>
          <p:nvPr>
            <p:ph type="title"/>
          </p:nvPr>
        </p:nvSpPr>
        <p:spPr>
          <a:xfrm>
            <a:off x="656617" y="1000125"/>
            <a:ext cx="7286625" cy="785813"/>
          </a:xfrm>
        </p:spPr>
        <p:txBody>
          <a:bodyPr/>
          <a:lstStyle/>
          <a:p>
            <a:pPr eaLnBrk="1" hangingPunct="1"/>
            <a:r>
              <a:rPr lang="en-US" altLang="en-US" dirty="0"/>
              <a:t>Transaction</a:t>
            </a:r>
          </a:p>
        </p:txBody>
      </p:sp>
      <p:sp>
        <p:nvSpPr>
          <p:cNvPr id="1050733" name="Rectangle 3"/>
          <p:cNvSpPr txBox="1">
            <a:spLocks noChangeArrowheads="1"/>
          </p:cNvSpPr>
          <p:nvPr/>
        </p:nvSpPr>
        <p:spPr>
          <a:xfrm>
            <a:off x="639897" y="2000250"/>
            <a:ext cx="7858125" cy="4071938"/>
          </a:xfrm>
          <a:prstGeom prst="rect">
            <a:avLst/>
          </a:prstGeom>
        </p:spPr>
        <p:txBody>
          <a:bodyPr vert="horz" lIns="85725" tIns="42863" rIns="85725" bIns="4286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lnSpc>
                <a:spcPct val="90000"/>
              </a:lnSpc>
              <a:spcAft>
                <a:spcPts val="0"/>
              </a:spcAft>
            </a:pPr>
            <a:r>
              <a:rPr lang="en-GB" altLang="en-US" sz="2250" dirty="0"/>
              <a:t>Both concurrency control and crash recovery are based on the concept of a </a:t>
            </a:r>
            <a:r>
              <a:rPr lang="en-GB" altLang="en-US" sz="2250" b="1" dirty="0">
                <a:solidFill>
                  <a:srgbClr val="C0504D"/>
                </a:solidFill>
              </a:rPr>
              <a:t>transaction</a:t>
            </a:r>
            <a:r>
              <a:rPr lang="en-GB" altLang="en-US" sz="2250" dirty="0"/>
              <a:t>.</a:t>
            </a:r>
          </a:p>
          <a:p>
            <a:pPr marL="0" indent="0" fontAlgn="auto">
              <a:lnSpc>
                <a:spcPct val="90000"/>
              </a:lnSpc>
              <a:spcAft>
                <a:spcPts val="0"/>
              </a:spcAft>
              <a:buNone/>
            </a:pPr>
            <a:endParaRPr lang="en-GB" altLang="en-US" sz="1125" dirty="0"/>
          </a:p>
          <a:p>
            <a:pPr fontAlgn="auto">
              <a:lnSpc>
                <a:spcPct val="90000"/>
              </a:lnSpc>
              <a:spcAft>
                <a:spcPts val="0"/>
              </a:spcAft>
            </a:pPr>
            <a:r>
              <a:rPr lang="en-GB" altLang="en-US" sz="2250" dirty="0"/>
              <a:t>A transaction is a set of SQL statements chosen by the user. </a:t>
            </a:r>
          </a:p>
          <a:p>
            <a:pPr fontAlgn="auto">
              <a:lnSpc>
                <a:spcPct val="90000"/>
              </a:lnSpc>
              <a:spcAft>
                <a:spcPts val="0"/>
              </a:spcAft>
            </a:pPr>
            <a:endParaRPr lang="en-GB" altLang="en-US" sz="2250" dirty="0"/>
          </a:p>
          <a:p>
            <a:pPr fontAlgn="auto">
              <a:lnSpc>
                <a:spcPct val="90000"/>
              </a:lnSpc>
              <a:spcAft>
                <a:spcPts val="0"/>
              </a:spcAft>
            </a:pPr>
            <a:r>
              <a:rPr lang="en-GB" altLang="en-US" sz="2250" dirty="0"/>
              <a:t>Example:</a:t>
            </a:r>
          </a:p>
          <a:p>
            <a:pPr marL="419695" indent="0" fontAlgn="auto">
              <a:lnSpc>
                <a:spcPct val="90000"/>
              </a:lnSpc>
              <a:spcAft>
                <a:spcPts val="0"/>
              </a:spcAft>
              <a:buNone/>
            </a:pPr>
            <a:r>
              <a:rPr lang="en-GB" altLang="en-US" sz="1875" dirty="0"/>
              <a:t>Transfer $100 from </a:t>
            </a:r>
          </a:p>
          <a:p>
            <a:pPr marL="419695" indent="0" fontAlgn="auto">
              <a:lnSpc>
                <a:spcPct val="90000"/>
              </a:lnSpc>
              <a:spcAft>
                <a:spcPts val="0"/>
              </a:spcAft>
              <a:buNone/>
            </a:pPr>
            <a:r>
              <a:rPr lang="en-GB" altLang="en-US" sz="1875" dirty="0"/>
              <a:t>one account to another:</a:t>
            </a:r>
          </a:p>
          <a:p>
            <a:pPr fontAlgn="auto">
              <a:lnSpc>
                <a:spcPct val="90000"/>
              </a:lnSpc>
              <a:spcAft>
                <a:spcPts val="0"/>
              </a:spcAft>
            </a:pPr>
            <a:endParaRPr lang="en-US" altLang="en-US" sz="2250" dirty="0"/>
          </a:p>
        </p:txBody>
      </p:sp>
      <p:sp>
        <p:nvSpPr>
          <p:cNvPr id="1050734" name="TextBox 5"/>
          <p:cNvSpPr txBox="1"/>
          <p:nvPr/>
        </p:nvSpPr>
        <p:spPr>
          <a:xfrm>
            <a:off x="4032419" y="3429000"/>
            <a:ext cx="4643438" cy="2689326"/>
          </a:xfrm>
          <a:prstGeom prst="rect">
            <a:avLst/>
          </a:prstGeom>
          <a:noFill/>
          <a:ln>
            <a:solidFill>
              <a:schemeClr val="tx1"/>
            </a:solidFill>
          </a:ln>
        </p:spPr>
        <p:txBody>
          <a:bodyPr wrap="square">
            <a:spAutoFit/>
          </a:bodyPr>
          <a:lstStyle/>
          <a:p>
            <a:pPr marL="757536" indent="-428625"/>
            <a:endParaRPr lang="en-GB" sz="938" b="1" dirty="0">
              <a:solidFill>
                <a:srgbClr val="FF0000"/>
              </a:solidFill>
            </a:endParaRPr>
          </a:p>
          <a:p>
            <a:pPr marL="757536" indent="-428625"/>
            <a:r>
              <a:rPr lang="en-GB" sz="1500" b="1" dirty="0">
                <a:solidFill>
                  <a:srgbClr val="FF0000"/>
                </a:solidFill>
              </a:rPr>
              <a:t>BEGIN</a:t>
            </a:r>
            <a:r>
              <a:rPr lang="en-GB" sz="1500" dirty="0">
                <a:solidFill>
                  <a:srgbClr val="000000"/>
                </a:solidFill>
              </a:rPr>
              <a:t> transaction</a:t>
            </a:r>
            <a:endParaRPr lang="en-GB" sz="1500" dirty="0">
              <a:solidFill>
                <a:srgbClr val="000000"/>
              </a:solidFill>
              <a:latin typeface="system-ui"/>
            </a:endParaRPr>
          </a:p>
          <a:p>
            <a:pPr marL="757536" indent="-428625"/>
            <a:r>
              <a:rPr lang="en-GB" sz="1500" dirty="0">
                <a:solidFill>
                  <a:srgbClr val="FF0000"/>
                </a:solidFill>
              </a:rPr>
              <a:t>read</a:t>
            </a:r>
            <a:r>
              <a:rPr lang="en-GB" sz="1500" dirty="0">
                <a:solidFill>
                  <a:srgbClr val="000000"/>
                </a:solidFill>
              </a:rPr>
              <a:t> balance from first account</a:t>
            </a:r>
            <a:endParaRPr lang="en-GB" sz="1500" dirty="0">
              <a:solidFill>
                <a:srgbClr val="000000"/>
              </a:solidFill>
              <a:latin typeface="system-ui"/>
            </a:endParaRPr>
          </a:p>
          <a:p>
            <a:pPr marL="757536" indent="-428625"/>
            <a:r>
              <a:rPr lang="en-GB" sz="1500" dirty="0">
                <a:solidFill>
                  <a:srgbClr val="FF0000"/>
                </a:solidFill>
              </a:rPr>
              <a:t>add</a:t>
            </a:r>
            <a:r>
              <a:rPr lang="en-GB" sz="1500" dirty="0">
                <a:solidFill>
                  <a:srgbClr val="000000"/>
                </a:solidFill>
              </a:rPr>
              <a:t> $100 to first account balance</a:t>
            </a:r>
            <a:endParaRPr lang="en-GB" sz="1500" dirty="0">
              <a:solidFill>
                <a:srgbClr val="000000"/>
              </a:solidFill>
              <a:latin typeface="system-ui"/>
            </a:endParaRPr>
          </a:p>
          <a:p>
            <a:pPr marL="757536" indent="-428625"/>
            <a:r>
              <a:rPr lang="en-GB" sz="1500" dirty="0">
                <a:solidFill>
                  <a:srgbClr val="FF0000"/>
                </a:solidFill>
              </a:rPr>
              <a:t>write</a:t>
            </a:r>
            <a:r>
              <a:rPr lang="en-GB" sz="1500" dirty="0">
                <a:solidFill>
                  <a:srgbClr val="000000"/>
                </a:solidFill>
              </a:rPr>
              <a:t> balance to first account</a:t>
            </a:r>
            <a:endParaRPr lang="en-GB" sz="1500" dirty="0">
              <a:solidFill>
                <a:srgbClr val="000000"/>
              </a:solidFill>
              <a:latin typeface="system-ui"/>
            </a:endParaRPr>
          </a:p>
          <a:p>
            <a:pPr marL="757536" indent="-428625"/>
            <a:r>
              <a:rPr lang="en-GB" sz="1500" dirty="0">
                <a:solidFill>
                  <a:srgbClr val="FF0000"/>
                </a:solidFill>
              </a:rPr>
              <a:t>read</a:t>
            </a:r>
            <a:r>
              <a:rPr lang="en-GB" sz="1500" dirty="0">
                <a:solidFill>
                  <a:srgbClr val="000000"/>
                </a:solidFill>
              </a:rPr>
              <a:t> balance from second account</a:t>
            </a:r>
            <a:endParaRPr lang="en-GB" sz="1500" dirty="0">
              <a:solidFill>
                <a:srgbClr val="000000"/>
              </a:solidFill>
              <a:latin typeface="system-ui"/>
            </a:endParaRPr>
          </a:p>
          <a:p>
            <a:pPr marL="757536" indent="-428625"/>
            <a:r>
              <a:rPr lang="en-GB" sz="1500" dirty="0">
                <a:solidFill>
                  <a:srgbClr val="FF0000"/>
                </a:solidFill>
              </a:rPr>
              <a:t>verify</a:t>
            </a:r>
            <a:r>
              <a:rPr lang="en-GB" sz="1500" dirty="0">
                <a:solidFill>
                  <a:srgbClr val="000000"/>
                </a:solidFill>
              </a:rPr>
              <a:t> balance to see if it contains at least $100</a:t>
            </a:r>
            <a:endParaRPr lang="en-GB" sz="1500" dirty="0">
              <a:solidFill>
                <a:srgbClr val="000000"/>
              </a:solidFill>
              <a:latin typeface="system-ui"/>
            </a:endParaRPr>
          </a:p>
          <a:p>
            <a:pPr marL="757536" indent="-428625"/>
            <a:r>
              <a:rPr lang="en-GB" sz="1500" dirty="0">
                <a:solidFill>
                  <a:srgbClr val="000000"/>
                </a:solidFill>
              </a:rPr>
              <a:t>	if not, </a:t>
            </a:r>
            <a:r>
              <a:rPr lang="en-GB" sz="1500" b="1" dirty="0">
                <a:solidFill>
                  <a:srgbClr val="FF0000"/>
                </a:solidFill>
              </a:rPr>
              <a:t>ABORT</a:t>
            </a:r>
            <a:r>
              <a:rPr lang="en-GB" sz="1500" dirty="0">
                <a:solidFill>
                  <a:srgbClr val="000000"/>
                </a:solidFill>
              </a:rPr>
              <a:t> transaction</a:t>
            </a:r>
            <a:endParaRPr lang="en-GB" sz="1500" dirty="0">
              <a:solidFill>
                <a:srgbClr val="000000"/>
              </a:solidFill>
              <a:latin typeface="system-ui"/>
            </a:endParaRPr>
          </a:p>
          <a:p>
            <a:pPr marL="757536" indent="-428625"/>
            <a:r>
              <a:rPr lang="en-GB" sz="1500" dirty="0">
                <a:solidFill>
                  <a:srgbClr val="FF0000"/>
                </a:solidFill>
              </a:rPr>
              <a:t>subtract</a:t>
            </a:r>
            <a:r>
              <a:rPr lang="en-GB" sz="1500" dirty="0">
                <a:solidFill>
                  <a:srgbClr val="000000"/>
                </a:solidFill>
              </a:rPr>
              <a:t> $100 from second account</a:t>
            </a:r>
            <a:endParaRPr lang="en-GB" sz="1500" dirty="0">
              <a:solidFill>
                <a:srgbClr val="000000"/>
              </a:solidFill>
              <a:latin typeface="system-ui"/>
            </a:endParaRPr>
          </a:p>
          <a:p>
            <a:pPr marL="757536" indent="-428625"/>
            <a:r>
              <a:rPr lang="en-GB" sz="1500" dirty="0">
                <a:solidFill>
                  <a:srgbClr val="FF0000"/>
                </a:solidFill>
              </a:rPr>
              <a:t>write</a:t>
            </a:r>
            <a:r>
              <a:rPr lang="en-GB" sz="1500" dirty="0">
                <a:solidFill>
                  <a:srgbClr val="000000"/>
                </a:solidFill>
              </a:rPr>
              <a:t> balance to second account</a:t>
            </a:r>
            <a:endParaRPr lang="en-GB" sz="1500" dirty="0">
              <a:solidFill>
                <a:srgbClr val="000000"/>
              </a:solidFill>
              <a:latin typeface="system-ui"/>
            </a:endParaRPr>
          </a:p>
          <a:p>
            <a:pPr marL="757536" indent="-428625"/>
            <a:r>
              <a:rPr lang="en-GB" sz="1500" b="1" dirty="0">
                <a:solidFill>
                  <a:srgbClr val="FF0000"/>
                </a:solidFill>
              </a:rPr>
              <a:t>COMMIT</a:t>
            </a:r>
            <a:r>
              <a:rPr lang="en-GB" sz="1500" dirty="0">
                <a:solidFill>
                  <a:srgbClr val="000000"/>
                </a:solidFill>
              </a:rPr>
              <a:t> transaction</a:t>
            </a:r>
          </a:p>
          <a:p>
            <a:pPr marL="757536" indent="-428625"/>
            <a:endParaRPr lang="en-GB" sz="938" dirty="0">
              <a:solidFill>
                <a:srgbClr val="000000"/>
              </a:solidFill>
              <a:latin typeface="system-ui"/>
            </a:endParaRPr>
          </a:p>
        </p:txBody>
      </p:sp>
    </p:spTree>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35" name="Rectangle 2"/>
          <p:cNvSpPr>
            <a:spLocks noGrp="1" noChangeArrowheads="1"/>
          </p:cNvSpPr>
          <p:nvPr>
            <p:ph type="title"/>
          </p:nvPr>
        </p:nvSpPr>
        <p:spPr>
          <a:xfrm>
            <a:off x="639897" y="928687"/>
            <a:ext cx="7858125" cy="785813"/>
          </a:xfrm>
        </p:spPr>
        <p:txBody>
          <a:bodyPr>
            <a:noAutofit/>
          </a:bodyPr>
          <a:lstStyle/>
          <a:p>
            <a:pPr eaLnBrk="1" hangingPunct="1"/>
            <a:r>
              <a:rPr lang="en-GB" altLang="en-US" sz="3375" dirty="0"/>
              <a:t>The ACID Properties of Transactions</a:t>
            </a:r>
            <a:endParaRPr lang="en-US" altLang="en-US" sz="3375" dirty="0"/>
          </a:p>
        </p:txBody>
      </p:sp>
      <p:sp>
        <p:nvSpPr>
          <p:cNvPr id="1050736" name="Rectangle 3"/>
          <p:cNvSpPr txBox="1">
            <a:spLocks noChangeArrowheads="1"/>
          </p:cNvSpPr>
          <p:nvPr/>
        </p:nvSpPr>
        <p:spPr>
          <a:xfrm>
            <a:off x="639897" y="1643062"/>
            <a:ext cx="7858125" cy="4813926"/>
          </a:xfrm>
          <a:prstGeom prst="rect">
            <a:avLst/>
          </a:prstGeom>
        </p:spPr>
        <p:txBody>
          <a:bodyPr vert="horz" lIns="85725" tIns="42863" rIns="85725" bIns="4286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21469" indent="-321469"/>
            <a:r>
              <a:rPr lang="en-GB" sz="1688" b="1" dirty="0">
                <a:solidFill>
                  <a:srgbClr val="C0504D"/>
                </a:solidFill>
                <a:latin typeface="Arial" panose="020B0604020202020204" pitchFamily="34" charset="0"/>
              </a:rPr>
              <a:t>Atomicity</a:t>
            </a:r>
            <a:r>
              <a:rPr lang="en-GB" sz="1688" dirty="0">
                <a:solidFill>
                  <a:srgbClr val="000000"/>
                </a:solidFill>
                <a:latin typeface="Arial" panose="020B0604020202020204" pitchFamily="34" charset="0"/>
              </a:rPr>
              <a:t>: A transaction happens in its entirety or not at all</a:t>
            </a:r>
            <a:endParaRPr lang="en-GB" sz="1688" dirty="0">
              <a:solidFill>
                <a:srgbClr val="000000"/>
              </a:solidFill>
              <a:latin typeface="system-ui"/>
            </a:endParaRPr>
          </a:p>
          <a:p>
            <a:pPr marL="696516" indent="-267891"/>
            <a:r>
              <a:rPr lang="en-GB" sz="1313" dirty="0">
                <a:solidFill>
                  <a:srgbClr val="000000"/>
                </a:solidFill>
                <a:latin typeface="Arial" panose="020B0604020202020204" pitchFamily="34" charset="0"/>
              </a:rPr>
              <a:t>What if the OS crashed after $100 was deposited to the first account?</a:t>
            </a:r>
            <a:endParaRPr lang="en-GB" sz="1313" dirty="0">
              <a:solidFill>
                <a:srgbClr val="000000"/>
              </a:solidFill>
              <a:latin typeface="system-ui"/>
            </a:endParaRPr>
          </a:p>
          <a:p>
            <a:pPr marL="696516" indent="-267891"/>
            <a:r>
              <a:rPr lang="en-GB" sz="1313" dirty="0">
                <a:solidFill>
                  <a:srgbClr val="000000"/>
                </a:solidFill>
                <a:latin typeface="Arial" panose="020B0604020202020204" pitchFamily="34" charset="0"/>
              </a:rPr>
              <a:t>The </a:t>
            </a:r>
            <a:r>
              <a:rPr lang="en-GB" sz="1313" i="1" dirty="0">
                <a:solidFill>
                  <a:srgbClr val="0000CC"/>
                </a:solidFill>
                <a:latin typeface="Arial" panose="020B0604020202020204" pitchFamily="34" charset="0"/>
              </a:rPr>
              <a:t>recovery manager</a:t>
            </a:r>
            <a:r>
              <a:rPr lang="en-GB" sz="1313" dirty="0">
                <a:solidFill>
                  <a:srgbClr val="0000CC"/>
                </a:solidFill>
                <a:latin typeface="Arial" panose="020B0604020202020204" pitchFamily="34" charset="0"/>
              </a:rPr>
              <a:t> </a:t>
            </a:r>
            <a:r>
              <a:rPr lang="en-GB" sz="1313" dirty="0">
                <a:solidFill>
                  <a:srgbClr val="000000"/>
                </a:solidFill>
                <a:latin typeface="Arial" panose="020B0604020202020204" pitchFamily="34" charset="0"/>
              </a:rPr>
              <a:t>of the DBMS must assure that the $100 is withdrawn from the first account.</a:t>
            </a:r>
            <a:endParaRPr lang="en-GB" sz="1313" dirty="0">
              <a:solidFill>
                <a:srgbClr val="000000"/>
              </a:solidFill>
              <a:latin typeface="system-ui"/>
            </a:endParaRPr>
          </a:p>
          <a:p>
            <a:pPr marL="321469" indent="-321469"/>
            <a:r>
              <a:rPr lang="en-GB" sz="1688" b="1" dirty="0">
                <a:solidFill>
                  <a:srgbClr val="C0504D"/>
                </a:solidFill>
                <a:latin typeface="Arial" panose="020B0604020202020204" pitchFamily="34" charset="0"/>
              </a:rPr>
              <a:t>Consistency:</a:t>
            </a:r>
            <a:r>
              <a:rPr lang="en-GB" sz="1688" dirty="0">
                <a:solidFill>
                  <a:srgbClr val="000000"/>
                </a:solidFill>
                <a:latin typeface="Arial" panose="020B0604020202020204" pitchFamily="34" charset="0"/>
              </a:rPr>
              <a:t> If the DB starts in a consistent state, (this notion is defined by the user; some of it may be enforced by integrity constraints) the transaction will transform it into a consistent state.</a:t>
            </a:r>
            <a:endParaRPr lang="en-GB" sz="1688" dirty="0">
              <a:solidFill>
                <a:srgbClr val="000000"/>
              </a:solidFill>
              <a:latin typeface="system-ui"/>
            </a:endParaRPr>
          </a:p>
          <a:p>
            <a:pPr marL="696516" indent="-267891"/>
            <a:r>
              <a:rPr lang="en-GB" sz="1313" dirty="0">
                <a:solidFill>
                  <a:srgbClr val="000000"/>
                </a:solidFill>
                <a:latin typeface="Arial" panose="020B0604020202020204" pitchFamily="34" charset="0"/>
              </a:rPr>
              <a:t>What if a transaction just deposited $100 into an account?</a:t>
            </a:r>
            <a:endParaRPr lang="en-GB" sz="1313" dirty="0">
              <a:solidFill>
                <a:srgbClr val="000000"/>
              </a:solidFill>
              <a:latin typeface="system-ui"/>
            </a:endParaRPr>
          </a:p>
          <a:p>
            <a:pPr marL="696516" indent="-267891"/>
            <a:r>
              <a:rPr lang="en-GB" sz="1313" dirty="0">
                <a:solidFill>
                  <a:srgbClr val="000000"/>
                </a:solidFill>
                <a:latin typeface="Arial" panose="020B0604020202020204" pitchFamily="34" charset="0"/>
              </a:rPr>
              <a:t>The </a:t>
            </a:r>
            <a:r>
              <a:rPr lang="en-GB" sz="1313" i="1" dirty="0">
                <a:solidFill>
                  <a:srgbClr val="0000CC"/>
                </a:solidFill>
                <a:latin typeface="Arial" panose="020B0604020202020204" pitchFamily="34" charset="0"/>
              </a:rPr>
              <a:t>programmer</a:t>
            </a:r>
            <a:r>
              <a:rPr lang="en-GB" sz="1313" dirty="0">
                <a:solidFill>
                  <a:srgbClr val="000000"/>
                </a:solidFill>
                <a:latin typeface="Arial" panose="020B0604020202020204" pitchFamily="34" charset="0"/>
              </a:rPr>
              <a:t> must ensure that all transactions are consistent.</a:t>
            </a:r>
            <a:endParaRPr lang="en-GB" sz="1313" dirty="0">
              <a:solidFill>
                <a:srgbClr val="000000"/>
              </a:solidFill>
              <a:latin typeface="system-ui"/>
            </a:endParaRPr>
          </a:p>
          <a:p>
            <a:pPr marL="321469" indent="-321469"/>
            <a:r>
              <a:rPr lang="en-GB" sz="1688" b="1" dirty="0">
                <a:solidFill>
                  <a:srgbClr val="C0504D"/>
                </a:solidFill>
                <a:latin typeface="Arial" panose="020B0604020202020204" pitchFamily="34" charset="0"/>
              </a:rPr>
              <a:t>Isolation: </a:t>
            </a:r>
            <a:r>
              <a:rPr lang="en-GB" sz="1688" dirty="0">
                <a:solidFill>
                  <a:srgbClr val="000000"/>
                </a:solidFill>
                <a:latin typeface="Arial" panose="020B0604020202020204" pitchFamily="34" charset="0"/>
              </a:rPr>
              <a:t>Each transaction is isolated from other transactions.</a:t>
            </a:r>
            <a:br>
              <a:rPr lang="en-GB" sz="1688" dirty="0">
                <a:solidFill>
                  <a:srgbClr val="000000"/>
                </a:solidFill>
                <a:latin typeface="system-ui"/>
              </a:rPr>
            </a:br>
            <a:r>
              <a:rPr lang="en-GB" sz="1688" dirty="0">
                <a:solidFill>
                  <a:srgbClr val="000000"/>
                </a:solidFill>
                <a:latin typeface="Arial" panose="020B0604020202020204" pitchFamily="34" charset="0"/>
              </a:rPr>
              <a:t>The effect on the DB is as if the transaction executed by itself.</a:t>
            </a:r>
            <a:endParaRPr lang="en-GB" sz="1688" dirty="0">
              <a:solidFill>
                <a:srgbClr val="000000"/>
              </a:solidFill>
              <a:latin typeface="system-ui"/>
            </a:endParaRPr>
          </a:p>
          <a:p>
            <a:pPr marL="696516" indent="-267891"/>
            <a:r>
              <a:rPr lang="en-GB" sz="1313" dirty="0">
                <a:solidFill>
                  <a:srgbClr val="000000"/>
                </a:solidFill>
                <a:latin typeface="Arial" panose="020B0604020202020204" pitchFamily="34" charset="0"/>
              </a:rPr>
              <a:t>What if another transaction computed the total bank balance after $100 was deposited to the first account?</a:t>
            </a:r>
            <a:endParaRPr lang="en-GB" sz="1313" dirty="0">
              <a:solidFill>
                <a:srgbClr val="000000"/>
              </a:solidFill>
              <a:latin typeface="system-ui"/>
            </a:endParaRPr>
          </a:p>
          <a:p>
            <a:pPr marL="696516" indent="-267891"/>
            <a:r>
              <a:rPr lang="en-GB" sz="1313" dirty="0">
                <a:solidFill>
                  <a:srgbClr val="000000"/>
                </a:solidFill>
                <a:latin typeface="Arial" panose="020B0604020202020204" pitchFamily="34" charset="0"/>
              </a:rPr>
              <a:t>The </a:t>
            </a:r>
            <a:r>
              <a:rPr lang="en-GB" sz="1313" dirty="0">
                <a:solidFill>
                  <a:srgbClr val="0000CC"/>
                </a:solidFill>
                <a:latin typeface="Arial" panose="020B0604020202020204" pitchFamily="34" charset="0"/>
              </a:rPr>
              <a:t>concurrency control subsystem </a:t>
            </a:r>
            <a:r>
              <a:rPr lang="en-GB" sz="1313" dirty="0">
                <a:solidFill>
                  <a:srgbClr val="000000"/>
                </a:solidFill>
                <a:latin typeface="Arial" panose="020B0604020202020204" pitchFamily="34" charset="0"/>
              </a:rPr>
              <a:t>must ensure that all transactions run in isolation, unless the DBA chooses a less strict level of isolation.</a:t>
            </a:r>
            <a:endParaRPr lang="en-GB" sz="1313" dirty="0">
              <a:solidFill>
                <a:srgbClr val="000000"/>
              </a:solidFill>
              <a:latin typeface="system-ui"/>
            </a:endParaRPr>
          </a:p>
          <a:p>
            <a:pPr marL="321469" indent="-321469"/>
            <a:r>
              <a:rPr lang="en-GB" sz="1688" b="1" dirty="0">
                <a:solidFill>
                  <a:srgbClr val="C0504D"/>
                </a:solidFill>
                <a:latin typeface="Arial" panose="020B0604020202020204" pitchFamily="34" charset="0"/>
              </a:rPr>
              <a:t>Durability: </a:t>
            </a:r>
            <a:r>
              <a:rPr lang="en-GB" sz="1688" dirty="0">
                <a:solidFill>
                  <a:srgbClr val="000000"/>
                </a:solidFill>
                <a:latin typeface="Arial" panose="020B0604020202020204" pitchFamily="34" charset="0"/>
              </a:rPr>
              <a:t>If a transaction commits, its changes to the database state persist</a:t>
            </a:r>
            <a:endParaRPr lang="en-GB" sz="1688" dirty="0">
              <a:solidFill>
                <a:srgbClr val="000000"/>
              </a:solidFill>
              <a:latin typeface="system-ui"/>
            </a:endParaRPr>
          </a:p>
          <a:p>
            <a:pPr marL="696516" indent="-267891"/>
            <a:r>
              <a:rPr lang="en-GB" sz="1313" dirty="0">
                <a:solidFill>
                  <a:srgbClr val="000000"/>
                </a:solidFill>
                <a:latin typeface="Arial" panose="020B0604020202020204" pitchFamily="34" charset="0"/>
              </a:rPr>
              <a:t>What if, after the commit, the OS crashed before the withdrawal was written to disk?</a:t>
            </a:r>
            <a:endParaRPr lang="en-GB" sz="1313" dirty="0">
              <a:solidFill>
                <a:srgbClr val="000000"/>
              </a:solidFill>
              <a:latin typeface="system-ui"/>
            </a:endParaRPr>
          </a:p>
          <a:p>
            <a:pPr marL="696516" indent="-267891"/>
            <a:r>
              <a:rPr lang="en-GB" sz="1313" dirty="0">
                <a:solidFill>
                  <a:srgbClr val="000000"/>
                </a:solidFill>
                <a:latin typeface="Arial" panose="020B0604020202020204" pitchFamily="34" charset="0"/>
              </a:rPr>
              <a:t>The </a:t>
            </a:r>
            <a:r>
              <a:rPr lang="en-GB" sz="1313" dirty="0">
                <a:solidFill>
                  <a:srgbClr val="0000CC"/>
                </a:solidFill>
                <a:latin typeface="Arial" panose="020B0604020202020204" pitchFamily="34" charset="0"/>
              </a:rPr>
              <a:t>recovery manager </a:t>
            </a:r>
            <a:r>
              <a:rPr lang="en-GB" sz="1313" dirty="0">
                <a:solidFill>
                  <a:srgbClr val="000000"/>
                </a:solidFill>
                <a:latin typeface="Arial" panose="020B0604020202020204" pitchFamily="34" charset="0"/>
              </a:rPr>
              <a:t>must assure that the withdrawal was at least logged.</a:t>
            </a:r>
            <a:endParaRPr lang="en-GB" sz="1313" dirty="0">
              <a:solidFill>
                <a:srgbClr val="000000"/>
              </a:solidFill>
              <a:latin typeface="system-ui"/>
            </a:endParaRPr>
          </a:p>
        </p:txBody>
      </p:sp>
    </p:spTree>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37" name="Rectangle 2"/>
          <p:cNvSpPr>
            <a:spLocks noGrp="1" noChangeArrowheads="1"/>
          </p:cNvSpPr>
          <p:nvPr>
            <p:ph type="title"/>
          </p:nvPr>
        </p:nvSpPr>
        <p:spPr>
          <a:xfrm>
            <a:off x="656617" y="1000125"/>
            <a:ext cx="7286625" cy="785813"/>
          </a:xfrm>
        </p:spPr>
        <p:txBody>
          <a:bodyPr/>
          <a:lstStyle/>
          <a:p>
            <a:pPr eaLnBrk="1" hangingPunct="1"/>
            <a:r>
              <a:rPr lang="en-US" altLang="en-US" dirty="0"/>
              <a:t>Concurrency</a:t>
            </a:r>
          </a:p>
        </p:txBody>
      </p:sp>
      <p:sp>
        <p:nvSpPr>
          <p:cNvPr id="1050738" name="Rectangle 3"/>
          <p:cNvSpPr txBox="1">
            <a:spLocks noChangeArrowheads="1"/>
          </p:cNvSpPr>
          <p:nvPr/>
        </p:nvSpPr>
        <p:spPr>
          <a:xfrm>
            <a:off x="639897" y="2000250"/>
            <a:ext cx="7858125" cy="4071938"/>
          </a:xfrm>
          <a:prstGeom prst="rect">
            <a:avLst/>
          </a:prstGeom>
        </p:spPr>
        <p:txBody>
          <a:bodyPr vert="horz" lIns="85725" tIns="42863" rIns="85725" bIns="4286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lnSpc>
                <a:spcPct val="90000"/>
              </a:lnSpc>
              <a:spcAft>
                <a:spcPts val="0"/>
              </a:spcAft>
            </a:pPr>
            <a:r>
              <a:rPr lang="en-US" altLang="en-US" sz="2250" dirty="0"/>
              <a:t>First we will study </a:t>
            </a:r>
            <a:r>
              <a:rPr lang="en-US" altLang="en-US" sz="2250" dirty="0">
                <a:solidFill>
                  <a:srgbClr val="C0504D"/>
                </a:solidFill>
              </a:rPr>
              <a:t>isolation</a:t>
            </a:r>
            <a:r>
              <a:rPr lang="en-US" altLang="en-US" sz="2250" dirty="0">
                <a:solidFill>
                  <a:schemeClr val="accent2"/>
                </a:solidFill>
              </a:rPr>
              <a:t> </a:t>
            </a:r>
            <a:r>
              <a:rPr lang="en-US" altLang="en-US" sz="2250" dirty="0"/>
              <a:t>of transactions, ensured by the </a:t>
            </a:r>
            <a:r>
              <a:rPr lang="en-US" altLang="en-US" sz="2250" dirty="0">
                <a:solidFill>
                  <a:schemeClr val="accent2"/>
                </a:solidFill>
              </a:rPr>
              <a:t>concurrency control</a:t>
            </a:r>
            <a:r>
              <a:rPr lang="en-US" altLang="en-US" sz="2250" dirty="0"/>
              <a:t> subsystem.</a:t>
            </a:r>
          </a:p>
          <a:p>
            <a:pPr fontAlgn="auto">
              <a:lnSpc>
                <a:spcPct val="90000"/>
              </a:lnSpc>
              <a:spcAft>
                <a:spcPts val="0"/>
              </a:spcAft>
            </a:pPr>
            <a:r>
              <a:rPr lang="en-US" altLang="en-US" sz="2250" dirty="0"/>
              <a:t>Isolation is a problem only when </a:t>
            </a:r>
            <a:r>
              <a:rPr lang="en-US" altLang="en-US" sz="2250" dirty="0">
                <a:solidFill>
                  <a:schemeClr val="accent2"/>
                </a:solidFill>
              </a:rPr>
              <a:t>multiple users</a:t>
            </a:r>
            <a:r>
              <a:rPr lang="en-US" altLang="en-US" sz="2250" dirty="0"/>
              <a:t> are accessing the </a:t>
            </a:r>
            <a:r>
              <a:rPr lang="en-US" altLang="en-US" sz="2250" dirty="0">
                <a:solidFill>
                  <a:schemeClr val="accent2"/>
                </a:solidFill>
              </a:rPr>
              <a:t>same data</a:t>
            </a:r>
            <a:r>
              <a:rPr lang="en-US" altLang="en-US" sz="2250" dirty="0"/>
              <a:t>, and their </a:t>
            </a:r>
            <a:r>
              <a:rPr lang="en-US" altLang="en-US" sz="2250" dirty="0">
                <a:solidFill>
                  <a:schemeClr val="accent2"/>
                </a:solidFill>
              </a:rPr>
              <a:t>actions interleave</a:t>
            </a:r>
            <a:r>
              <a:rPr lang="en-US" altLang="en-US" sz="2250" dirty="0"/>
              <a:t>.</a:t>
            </a:r>
          </a:p>
          <a:p>
            <a:pPr lvl="1" fontAlgn="auto">
              <a:lnSpc>
                <a:spcPct val="90000"/>
              </a:lnSpc>
              <a:spcAft>
                <a:spcPts val="0"/>
              </a:spcAft>
            </a:pPr>
            <a:r>
              <a:rPr lang="en-US" altLang="en-US" sz="2250" dirty="0"/>
              <a:t>Remind you of anything?</a:t>
            </a:r>
          </a:p>
          <a:p>
            <a:pPr fontAlgn="auto">
              <a:lnSpc>
                <a:spcPct val="90000"/>
              </a:lnSpc>
              <a:spcAft>
                <a:spcPts val="0"/>
              </a:spcAft>
            </a:pPr>
            <a:r>
              <a:rPr lang="en-US" altLang="en-US" sz="2250" dirty="0"/>
              <a:t>Why is concurrency necessary?</a:t>
            </a:r>
          </a:p>
          <a:p>
            <a:pPr lvl="1" fontAlgn="auto">
              <a:lnSpc>
                <a:spcPct val="90000"/>
              </a:lnSpc>
              <a:spcAft>
                <a:spcPts val="0"/>
              </a:spcAft>
            </a:pPr>
            <a:r>
              <a:rPr lang="en-US" altLang="en-US" sz="2250" dirty="0">
                <a:solidFill>
                  <a:schemeClr val="accent2"/>
                </a:solidFill>
              </a:rPr>
              <a:t>Applications</a:t>
            </a:r>
            <a:r>
              <a:rPr lang="en-US" altLang="en-US" sz="2250" dirty="0"/>
              <a:t> demand it</a:t>
            </a:r>
          </a:p>
          <a:p>
            <a:pPr lvl="1" fontAlgn="auto">
              <a:lnSpc>
                <a:spcPct val="90000"/>
              </a:lnSpc>
              <a:spcAft>
                <a:spcPts val="0"/>
              </a:spcAft>
            </a:pPr>
            <a:r>
              <a:rPr lang="en-US" altLang="en-US" sz="2250" dirty="0"/>
              <a:t>Better </a:t>
            </a:r>
            <a:r>
              <a:rPr lang="en-US" altLang="en-US" sz="2250" dirty="0">
                <a:solidFill>
                  <a:schemeClr val="accent2"/>
                </a:solidFill>
              </a:rPr>
              <a:t>utilization of resources</a:t>
            </a:r>
            <a:r>
              <a:rPr lang="en-US" altLang="en-US" sz="2250" dirty="0"/>
              <a:t>: While one user/transaction is reading the disk, another can be using the CPU or reading another disk.  This results in better </a:t>
            </a:r>
            <a:r>
              <a:rPr lang="en-US" altLang="en-US" sz="2250" dirty="0">
                <a:solidFill>
                  <a:schemeClr val="accent2"/>
                </a:solidFill>
              </a:rPr>
              <a:t>throughput and response time</a:t>
            </a:r>
            <a:r>
              <a:rPr lang="en-US" altLang="en-US" sz="2250" dirty="0"/>
              <a:t>.</a:t>
            </a:r>
          </a:p>
        </p:txBody>
      </p:sp>
    </p:spTree>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39" name="Rectangle 6"/>
          <p:cNvSpPr>
            <a:spLocks noGrp="1" noChangeArrowheads="1"/>
          </p:cNvSpPr>
          <p:nvPr>
            <p:ph type="title"/>
          </p:nvPr>
        </p:nvSpPr>
        <p:spPr>
          <a:xfrm>
            <a:off x="88056" y="1028701"/>
            <a:ext cx="7886700" cy="439341"/>
          </a:xfrm>
        </p:spPr>
        <p:txBody>
          <a:bodyPr/>
          <a:lstStyle/>
          <a:p>
            <a:pPr eaLnBrk="1" hangingPunct="1"/>
            <a:r>
              <a:rPr lang="en-US" altLang="en-US" sz="2100" dirty="0"/>
              <a:t> </a:t>
            </a:r>
          </a:p>
        </p:txBody>
      </p:sp>
      <p:sp>
        <p:nvSpPr>
          <p:cNvPr id="1050740" name="Rectangle 7"/>
          <p:cNvSpPr>
            <a:spLocks noGrp="1" noChangeArrowheads="1"/>
          </p:cNvSpPr>
          <p:nvPr>
            <p:ph idx="1"/>
          </p:nvPr>
        </p:nvSpPr>
        <p:spPr>
          <a:xfrm>
            <a:off x="-153191" y="1139808"/>
            <a:ext cx="8229600" cy="3650072"/>
          </a:xfrm>
        </p:spPr>
        <p:txBody>
          <a:bodyPr/>
          <a:lstStyle/>
          <a:p>
            <a:pPr marL="0" marR="45244" indent="0" algn="just">
              <a:lnSpc>
                <a:spcPct val="115000"/>
              </a:lnSpc>
              <a:spcAft>
                <a:spcPts val="750"/>
              </a:spcAft>
              <a:buNone/>
            </a:pPr>
            <a:r>
              <a:rPr lang="en-IN" sz="27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p>
          <a:p>
            <a:pPr marR="45244" algn="just">
              <a:lnSpc>
                <a:spcPct val="115000"/>
              </a:lnSpc>
              <a:spcAft>
                <a:spcPts val="750"/>
              </a:spcAft>
              <a:buFont typeface="Wingdings" panose="05000000000000000000" pitchFamily="2" charset="2"/>
              <a:buChar char="Ø"/>
            </a:pPr>
            <a:endParaRPr lang="en-US" altLang="en-US" dirty="0"/>
          </a:p>
        </p:txBody>
      </p:sp>
      <p:sp>
        <p:nvSpPr>
          <p:cNvPr id="1050741" name="TextBox 6"/>
          <p:cNvSpPr txBox="1"/>
          <p:nvPr/>
        </p:nvSpPr>
        <p:spPr>
          <a:xfrm>
            <a:off x="1535906" y="2743289"/>
            <a:ext cx="6072188" cy="702821"/>
          </a:xfrm>
          <a:prstGeom prst="rect">
            <a:avLst/>
          </a:prstGeom>
          <a:noFill/>
        </p:spPr>
        <p:txBody>
          <a:bodyPr wrap="square">
            <a:spAutoFit/>
          </a:bodyPr>
          <a:lstStyle/>
          <a:p>
            <a:pPr marR="45244" lvl="1" algn="just">
              <a:lnSpc>
                <a:spcPct val="115000"/>
              </a:lnSpc>
              <a:spcAft>
                <a:spcPts val="750"/>
              </a:spcAft>
            </a:pPr>
            <a:r>
              <a:rPr lang="en-US" sz="3750" dirty="0">
                <a:solidFill>
                  <a:srgbClr val="000000"/>
                </a:solidFill>
                <a:latin typeface="Times New Roman" panose="02020603050405020304" pitchFamily="18" charset="0"/>
                <a:cs typeface="Times New Roman" panose="02020603050405020304" pitchFamily="18" charset="0"/>
              </a:rPr>
              <a:t>Let’s start today’s session!!</a:t>
            </a:r>
            <a:endParaRPr lang="en-IN" sz="37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50742" name="Rectangle 4"/>
          <p:cNvSpPr/>
          <p:nvPr/>
        </p:nvSpPr>
        <p:spPr bwMode="auto">
          <a:xfrm>
            <a:off x="1067592" y="1770885"/>
            <a:ext cx="6907164" cy="2641816"/>
          </a:xfrm>
          <a:prstGeom prst="rect">
            <a:avLst/>
          </a:prstGeom>
          <a:noFill/>
          <a:ln w="28575">
            <a:solidFill>
              <a:srgbClr val="FFB310"/>
            </a:solidFill>
            <a:round/>
            <a:headEnd/>
            <a:tailEnd/>
          </a:ln>
          <a:effectLst/>
        </p:spPr>
        <p:txBody>
          <a:bodyPr wrap="none" rtlCol="0" anchor="ctr"/>
          <a:lstStyle/>
          <a:p>
            <a:pPr algn="ctr"/>
            <a:endParaRPr lang="en-IN" sz="1350"/>
          </a:p>
        </p:txBody>
      </p:sp>
    </p:spTree>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46" name="Rectangle 7"/>
          <p:cNvSpPr>
            <a:spLocks noGrp="1" noChangeArrowheads="1"/>
          </p:cNvSpPr>
          <p:nvPr>
            <p:ph type="body" idx="1"/>
          </p:nvPr>
        </p:nvSpPr>
        <p:spPr>
          <a:xfrm>
            <a:off x="323528" y="1143000"/>
            <a:ext cx="8294687" cy="4572000"/>
          </a:xfrm>
        </p:spPr>
        <p:txBody>
          <a:bodyPr/>
          <a:lstStyle/>
          <a:p>
            <a:pPr marL="0" indent="0">
              <a:lnSpc>
                <a:spcPct val="90000"/>
              </a:lnSpc>
              <a:buNone/>
            </a:pPr>
            <a:r>
              <a:rPr lang="en-US" altLang="en-US" sz="2400" dirty="0"/>
              <a:t>Purpose of Concurrency Control</a:t>
            </a:r>
          </a:p>
          <a:p>
            <a:pPr lvl="1">
              <a:lnSpc>
                <a:spcPct val="90000"/>
              </a:lnSpc>
            </a:pPr>
            <a:r>
              <a:rPr lang="en-US" altLang="en-US" sz="2200" dirty="0"/>
              <a:t>To enforce Isolation (through mutual exclusion) among conflicting transactions. </a:t>
            </a:r>
          </a:p>
          <a:p>
            <a:pPr lvl="1">
              <a:lnSpc>
                <a:spcPct val="90000"/>
              </a:lnSpc>
            </a:pPr>
            <a:r>
              <a:rPr lang="en-US" altLang="en-US" sz="2200" dirty="0"/>
              <a:t>To preserve database consistency through consistency preserving execution of transactions.</a:t>
            </a:r>
          </a:p>
          <a:p>
            <a:pPr lvl="1">
              <a:lnSpc>
                <a:spcPct val="90000"/>
              </a:lnSpc>
            </a:pPr>
            <a:r>
              <a:rPr lang="en-US" altLang="en-US" sz="2200" dirty="0"/>
              <a:t>To resolve read-write and write-write conflicts.</a:t>
            </a:r>
          </a:p>
          <a:p>
            <a:pPr lvl="1">
              <a:lnSpc>
                <a:spcPct val="90000"/>
              </a:lnSpc>
            </a:pPr>
            <a:endParaRPr lang="en-US" altLang="en-US" sz="2200" dirty="0"/>
          </a:p>
          <a:p>
            <a:pPr marL="0" indent="0">
              <a:lnSpc>
                <a:spcPct val="90000"/>
              </a:lnSpc>
              <a:buNone/>
            </a:pPr>
            <a:r>
              <a:rPr lang="en-US" altLang="en-US" sz="2400" dirty="0"/>
              <a:t>Example: </a:t>
            </a:r>
          </a:p>
          <a:p>
            <a:pPr lvl="1">
              <a:lnSpc>
                <a:spcPct val="90000"/>
              </a:lnSpc>
            </a:pPr>
            <a:r>
              <a:rPr lang="en-US" altLang="en-US" sz="2200" dirty="0"/>
              <a:t>In concurrent execution environment if T1 conflicts with T2 over a data item A, then the existing concurrency control decides if T1 or T2 should get the A and if the other transaction is rolled-back or waits.  </a:t>
            </a:r>
          </a:p>
        </p:txBody>
      </p:sp>
    </p:spTree>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50" name="Rectangle 7"/>
          <p:cNvSpPr>
            <a:spLocks noGrp="1" noChangeArrowheads="1"/>
          </p:cNvSpPr>
          <p:nvPr>
            <p:ph type="body" idx="1"/>
          </p:nvPr>
        </p:nvSpPr>
        <p:spPr>
          <a:xfrm>
            <a:off x="239713" y="1143000"/>
            <a:ext cx="8294687" cy="4572000"/>
          </a:xfrm>
        </p:spPr>
        <p:txBody>
          <a:bodyPr/>
          <a:lstStyle/>
          <a:p>
            <a:pPr>
              <a:lnSpc>
                <a:spcPct val="90000"/>
              </a:lnSpc>
              <a:buFont typeface="Wingdings" panose="05000000000000000000" pitchFamily="2" charset="2"/>
              <a:buNone/>
            </a:pPr>
            <a:r>
              <a:rPr lang="en-US" altLang="en-US" sz="2400" dirty="0"/>
              <a:t>Two-Phase Locking Techniques</a:t>
            </a:r>
          </a:p>
          <a:p>
            <a:pPr lvl="1">
              <a:lnSpc>
                <a:spcPct val="90000"/>
              </a:lnSpc>
            </a:pPr>
            <a:r>
              <a:rPr lang="en-US" altLang="en-US" sz="2200" dirty="0"/>
              <a:t>Locking is an operation which secures </a:t>
            </a:r>
          </a:p>
          <a:p>
            <a:pPr lvl="2">
              <a:lnSpc>
                <a:spcPct val="90000"/>
              </a:lnSpc>
            </a:pPr>
            <a:r>
              <a:rPr lang="en-US" altLang="en-US" sz="2000" dirty="0"/>
              <a:t>(a) permission to Read</a:t>
            </a:r>
          </a:p>
          <a:p>
            <a:pPr lvl="2">
              <a:lnSpc>
                <a:spcPct val="90000"/>
              </a:lnSpc>
            </a:pPr>
            <a:r>
              <a:rPr lang="en-US" altLang="en-US" sz="2000" dirty="0"/>
              <a:t>(b) permission to Write a data item for a transaction.  </a:t>
            </a:r>
          </a:p>
          <a:p>
            <a:pPr lvl="1">
              <a:lnSpc>
                <a:spcPct val="90000"/>
              </a:lnSpc>
            </a:pPr>
            <a:r>
              <a:rPr lang="en-US" altLang="en-US" sz="2200" dirty="0"/>
              <a:t>Example: </a:t>
            </a:r>
          </a:p>
          <a:p>
            <a:pPr lvl="2">
              <a:lnSpc>
                <a:spcPct val="90000"/>
              </a:lnSpc>
            </a:pPr>
            <a:r>
              <a:rPr lang="en-US" altLang="en-US" sz="2000" dirty="0"/>
              <a:t>Lock (X).  Data item X is locked in behalf of the requesting transaction.  </a:t>
            </a:r>
          </a:p>
          <a:p>
            <a:pPr lvl="1">
              <a:lnSpc>
                <a:spcPct val="90000"/>
              </a:lnSpc>
            </a:pPr>
            <a:r>
              <a:rPr lang="en-US" altLang="en-US" sz="2200" dirty="0"/>
              <a:t>Unlocking is an operation which removes these permissions from the data item.  </a:t>
            </a:r>
          </a:p>
          <a:p>
            <a:pPr lvl="1">
              <a:lnSpc>
                <a:spcPct val="90000"/>
              </a:lnSpc>
            </a:pPr>
            <a:r>
              <a:rPr lang="en-US" altLang="en-US" sz="2200" dirty="0"/>
              <a:t>Example:</a:t>
            </a:r>
          </a:p>
          <a:p>
            <a:pPr lvl="2">
              <a:lnSpc>
                <a:spcPct val="90000"/>
              </a:lnSpc>
            </a:pPr>
            <a:r>
              <a:rPr lang="en-US" altLang="en-US" sz="2000" dirty="0"/>
              <a:t>Unlock (X): Data item X is made available to all other transactions.</a:t>
            </a:r>
          </a:p>
          <a:p>
            <a:pPr lvl="1">
              <a:lnSpc>
                <a:spcPct val="90000"/>
              </a:lnSpc>
            </a:pPr>
            <a:r>
              <a:rPr lang="en-US" altLang="en-US" sz="2200" dirty="0"/>
              <a:t>Lock and Unlock are Atomic operations.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51" name="Content Placeholder 1"/>
          <p:cNvSpPr>
            <a:spLocks noGrp="1"/>
          </p:cNvSpPr>
          <p:nvPr>
            <p:ph sz="quarter" idx="10"/>
          </p:nvPr>
        </p:nvSpPr>
        <p:spPr/>
        <p:txBody>
          <a:bodyPr/>
          <a:lstStyle/>
          <a:p>
            <a:r>
              <a:rPr lang="en-US" b="1" dirty="0"/>
              <a:t> Example 2 (Contd.)</a:t>
            </a:r>
          </a:p>
        </p:txBody>
      </p:sp>
      <p:sp>
        <p:nvSpPr>
          <p:cNvPr id="1050252" name="Content Placeholder 2"/>
          <p:cNvSpPr>
            <a:spLocks noGrp="1"/>
          </p:cNvSpPr>
          <p:nvPr>
            <p:ph idx="1"/>
          </p:nvPr>
        </p:nvSpPr>
        <p:spPr/>
        <p:txBody>
          <a:bodyPr/>
          <a:lstStyle/>
          <a:p>
            <a:pPr marL="708660">
              <a:spcAft>
                <a:spcPts val="1200"/>
              </a:spcAft>
            </a:pPr>
            <a:r>
              <a:rPr lang="en-US" altLang="en-US" sz="2400" dirty="0">
                <a:latin typeface="Times New Roman" panose="02020603050405020304" pitchFamily="18" charset="0"/>
                <a:cs typeface="Times New Roman" panose="02020603050405020304" pitchFamily="18" charset="0"/>
              </a:rPr>
              <a:t> </a:t>
            </a:r>
            <a:r>
              <a:rPr lang="en-US" altLang="en-US" sz="2400" b="1" dirty="0">
                <a:latin typeface="Times New Roman" panose="02020603050405020304" pitchFamily="18" charset="0"/>
                <a:cs typeface="Times New Roman" panose="02020603050405020304" pitchFamily="18" charset="0"/>
              </a:rPr>
              <a:t>LOTS1 not in 3NF, but LOT2 in 3NF</a:t>
            </a:r>
            <a:endParaRPr lang="en-US" altLang="en-US" sz="2800" b="1" dirty="0">
              <a:latin typeface="Times New Roman" panose="02020603050405020304" pitchFamily="18" charset="0"/>
              <a:cs typeface="Times New Roman" panose="02020603050405020304" pitchFamily="18" charset="0"/>
            </a:endParaRPr>
          </a:p>
          <a:p>
            <a:endParaRPr lang="en-US" sz="2400" dirty="0"/>
          </a:p>
        </p:txBody>
      </p:sp>
      <p:pic>
        <p:nvPicPr>
          <p:cNvPr id="2097341" name="Picture 5" descr="Screen Clipping"/>
          <p:cNvPicPr>
            <a:picLocks noChangeAspect="1"/>
          </p:cNvPicPr>
          <p:nvPr/>
        </p:nvPicPr>
        <p:blipFill rotWithShape="1">
          <a:blip r:embed="rId2"/>
          <a:srcRect r="35296"/>
          <a:stretch>
            <a:fillRect/>
          </a:stretch>
        </p:blipFill>
        <p:spPr>
          <a:xfrm>
            <a:off x="6814225" y="2138817"/>
            <a:ext cx="5377775" cy="2165696"/>
          </a:xfrm>
          <a:prstGeom prst="rect">
            <a:avLst/>
          </a:prstGeom>
        </p:spPr>
      </p:pic>
      <p:sp>
        <p:nvSpPr>
          <p:cNvPr id="1050253" name="Rectangle 4"/>
          <p:cNvSpPr/>
          <p:nvPr/>
        </p:nvSpPr>
        <p:spPr>
          <a:xfrm>
            <a:off x="630921" y="1366421"/>
            <a:ext cx="10978366" cy="5878532"/>
          </a:xfrm>
          <a:prstGeom prst="rect">
            <a:avLst/>
          </a:prstGeom>
        </p:spPr>
        <p:txBody>
          <a:bodyPr wrap="square">
            <a:spAutoFit/>
          </a:bodyPr>
          <a:lstStyle/>
          <a:p>
            <a:r>
              <a:rPr lang="en-US" altLang="en-US" sz="2400" dirty="0">
                <a:latin typeface="Times New Roman" panose="02020603050405020304" pitchFamily="18" charset="0"/>
                <a:cs typeface="Times New Roman" panose="02020603050405020304" pitchFamily="18" charset="0"/>
              </a:rPr>
              <a:t>FD1 = {</a:t>
            </a:r>
            <a:r>
              <a:rPr lang="en-US" altLang="en-US" sz="2400" dirty="0" err="1">
                <a:latin typeface="Times New Roman" panose="02020603050405020304" pitchFamily="18" charset="0"/>
                <a:cs typeface="Times New Roman" panose="02020603050405020304" pitchFamily="18" charset="0"/>
              </a:rPr>
              <a:t>Property_id</a:t>
            </a:r>
            <a:r>
              <a:rPr lang="en-US" altLang="en-US" sz="24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County_name</a:t>
            </a:r>
            <a:r>
              <a:rPr lang="en-US" altLang="en-US" sz="2400" dirty="0">
                <a:latin typeface="Times New Roman" panose="02020603050405020304" pitchFamily="18" charset="0"/>
                <a:cs typeface="Times New Roman" panose="02020603050405020304" pitchFamily="18" charset="0"/>
              </a:rPr>
              <a:t>, Lot#, Area, Price}</a:t>
            </a:r>
          </a:p>
          <a:p>
            <a:r>
              <a:rPr lang="en-US" altLang="en-US" sz="2400" dirty="0">
                <a:latin typeface="Times New Roman" panose="02020603050405020304" pitchFamily="18" charset="0"/>
                <a:cs typeface="Times New Roman" panose="02020603050405020304" pitchFamily="18" charset="0"/>
              </a:rPr>
              <a:t>FD2 = {</a:t>
            </a:r>
            <a:r>
              <a:rPr lang="en-US" altLang="en-US" sz="2400" dirty="0" err="1">
                <a:latin typeface="Times New Roman" panose="02020603050405020304" pitchFamily="18" charset="0"/>
                <a:cs typeface="Times New Roman" panose="02020603050405020304" pitchFamily="18" charset="0"/>
              </a:rPr>
              <a:t>County_name</a:t>
            </a:r>
            <a:r>
              <a:rPr lang="en-US" altLang="en-US" sz="2400" dirty="0">
                <a:latin typeface="Times New Roman" panose="02020603050405020304" pitchFamily="18" charset="0"/>
                <a:cs typeface="Times New Roman" panose="02020603050405020304" pitchFamily="18" charset="0"/>
              </a:rPr>
              <a:t>, Lot# </a:t>
            </a:r>
            <a:r>
              <a:rPr lang="en-US" alt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Property_id</a:t>
            </a:r>
            <a:r>
              <a:rPr lang="en-US" altLang="en-US" sz="2400" dirty="0">
                <a:latin typeface="Times New Roman" panose="02020603050405020304" pitchFamily="18" charset="0"/>
                <a:cs typeface="Times New Roman" panose="02020603050405020304" pitchFamily="18" charset="0"/>
              </a:rPr>
              <a:t>#, Area, Price}</a:t>
            </a:r>
          </a:p>
          <a:p>
            <a:r>
              <a:rPr lang="en-US" altLang="en-US" sz="2400" dirty="0">
                <a:latin typeface="Times New Roman" panose="02020603050405020304" pitchFamily="18" charset="0"/>
                <a:cs typeface="Times New Roman" panose="02020603050405020304" pitchFamily="18" charset="0"/>
              </a:rPr>
              <a:t>FD4 = {Area </a:t>
            </a:r>
            <a:r>
              <a:rPr lang="en-US" alt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dirty="0">
                <a:latin typeface="Times New Roman" panose="02020603050405020304" pitchFamily="18" charset="0"/>
                <a:cs typeface="Times New Roman" panose="02020603050405020304" pitchFamily="18" charset="0"/>
              </a:rPr>
              <a:t> Price}</a:t>
            </a:r>
          </a:p>
          <a:p>
            <a:endParaRPr lang="en-US" altLang="en-US" sz="2400" dirty="0">
              <a:latin typeface="Times New Roman" panose="02020603050405020304" pitchFamily="18" charset="0"/>
              <a:cs typeface="Times New Roman" panose="02020603050405020304" pitchFamily="18" charset="0"/>
            </a:endParaRPr>
          </a:p>
          <a:p>
            <a:r>
              <a:rPr lang="en-US" altLang="en-US" sz="2400" dirty="0" err="1">
                <a:latin typeface="Times New Roman" panose="02020603050405020304" pitchFamily="18" charset="0"/>
                <a:cs typeface="Times New Roman" panose="02020603050405020304" pitchFamily="18" charset="0"/>
              </a:rPr>
              <a:t>CKs</a:t>
            </a:r>
            <a:r>
              <a:rPr lang="en-US" altLang="en-US" sz="2400" dirty="0">
                <a:latin typeface="Times New Roman" panose="02020603050405020304" pitchFamily="18" charset="0"/>
                <a:cs typeface="Times New Roman" panose="02020603050405020304" pitchFamily="18" charset="0"/>
              </a:rPr>
              <a:t> = {</a:t>
            </a:r>
            <a:r>
              <a:rPr lang="en-US" altLang="en-US" sz="2400" dirty="0" err="1">
                <a:latin typeface="Times New Roman" panose="02020603050405020304" pitchFamily="18" charset="0"/>
                <a:cs typeface="Times New Roman" panose="02020603050405020304" pitchFamily="18" charset="0"/>
              </a:rPr>
              <a:t>Property_id</a:t>
            </a:r>
            <a:r>
              <a:rPr lang="en-US" altLang="en-US" sz="2400" dirty="0">
                <a:latin typeface="Times New Roman" panose="02020603050405020304" pitchFamily="18" charset="0"/>
                <a:cs typeface="Times New Roman" panose="02020603050405020304" pitchFamily="18" charset="0"/>
              </a:rPr>
              <a:t>#} and {Lot#, </a:t>
            </a:r>
            <a:r>
              <a:rPr lang="en-US" altLang="en-US" sz="2400" dirty="0" err="1">
                <a:latin typeface="Times New Roman" panose="02020603050405020304" pitchFamily="18" charset="0"/>
                <a:cs typeface="Times New Roman" panose="02020603050405020304" pitchFamily="18" charset="0"/>
              </a:rPr>
              <a:t>County_name</a:t>
            </a:r>
            <a:r>
              <a:rPr lang="en-US" altLang="en-US" sz="2400" dirty="0">
                <a:latin typeface="Times New Roman" panose="02020603050405020304" pitchFamily="18" charset="0"/>
                <a:cs typeface="Times New Roman" panose="02020603050405020304" pitchFamily="18" charset="0"/>
              </a:rPr>
              <a:t>}</a:t>
            </a:r>
          </a:p>
          <a:p>
            <a:endParaRPr lang="en-US" altLang="en-US" sz="2400" dirty="0">
              <a:latin typeface="Times New Roman" panose="02020603050405020304" pitchFamily="18" charset="0"/>
              <a:cs typeface="Times New Roman" panose="02020603050405020304" pitchFamily="18" charset="0"/>
            </a:endParaRPr>
          </a:p>
          <a:p>
            <a:endParaRPr lang="en-US" altLang="en-US" sz="2400" dirty="0">
              <a:latin typeface="Times New Roman" panose="02020603050405020304" pitchFamily="18" charset="0"/>
              <a:cs typeface="Times New Roman" panose="02020603050405020304" pitchFamily="18" charset="0"/>
            </a:endParaRPr>
          </a:p>
          <a:p>
            <a:pPr marL="342900" indent="-342900">
              <a:spcAft>
                <a:spcPts val="1200"/>
              </a:spcAft>
              <a:buClr>
                <a:srgbClr val="0070C0"/>
              </a:buClr>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FD1 &amp; FD2 – no violation</a:t>
            </a:r>
          </a:p>
          <a:p>
            <a:pPr marL="342900" indent="-342900">
              <a:buClr>
                <a:srgbClr val="0070C0"/>
              </a:buClr>
              <a:buFont typeface="Arial" panose="020B0604020202020204" pitchFamily="34" charset="0"/>
              <a:buChar char="•"/>
            </a:pPr>
            <a:r>
              <a:rPr lang="en-US" altLang="en-US" sz="2400" b="1" dirty="0">
                <a:latin typeface="Times New Roman" panose="02020603050405020304" pitchFamily="18" charset="0"/>
                <a:cs typeface="Times New Roman" panose="02020603050405020304" pitchFamily="18" charset="0"/>
              </a:rPr>
              <a:t>But, FD4 violates the definition, because Area is not a </a:t>
            </a:r>
            <a:r>
              <a:rPr lang="en-US" altLang="en-US" sz="2400" b="1" dirty="0" err="1">
                <a:latin typeface="Times New Roman" panose="02020603050405020304" pitchFamily="18" charset="0"/>
                <a:cs typeface="Times New Roman" panose="02020603050405020304" pitchFamily="18" charset="0"/>
              </a:rPr>
              <a:t>superkey</a:t>
            </a:r>
            <a:r>
              <a:rPr lang="en-US" altLang="en-US" sz="2400" b="1" dirty="0">
                <a:latin typeface="Times New Roman" panose="02020603050405020304" pitchFamily="18" charset="0"/>
                <a:cs typeface="Times New Roman" panose="02020603050405020304" pitchFamily="18" charset="0"/>
              </a:rPr>
              <a:t> and </a:t>
            </a:r>
          </a:p>
          <a:p>
            <a:pPr>
              <a:spcAft>
                <a:spcPts val="1200"/>
              </a:spcAft>
            </a:pPr>
            <a:r>
              <a:rPr lang="en-US" altLang="en-US" sz="2400" b="1" dirty="0">
                <a:latin typeface="Times New Roman" panose="02020603050405020304" pitchFamily="18" charset="0"/>
                <a:cs typeface="Times New Roman" panose="02020603050405020304" pitchFamily="18" charset="0"/>
              </a:rPr>
              <a:t>     Price is not a prime attribute in LOTS1</a:t>
            </a:r>
            <a:r>
              <a:rPr lang="en-US" altLang="en-US" sz="2400" dirty="0">
                <a:latin typeface="Times New Roman" panose="02020603050405020304" pitchFamily="18" charset="0"/>
                <a:cs typeface="Times New Roman" panose="02020603050405020304" pitchFamily="18" charset="0"/>
              </a:rPr>
              <a:t>.</a:t>
            </a:r>
          </a:p>
          <a:p>
            <a:pPr marL="342900" indent="-342900">
              <a:spcAft>
                <a:spcPts val="1200"/>
              </a:spcAft>
              <a:buFont typeface="Arial" panose="020B0604020202020204" pitchFamily="34" charset="0"/>
              <a:buChar char="•"/>
            </a:pPr>
            <a:r>
              <a:rPr lang="en-US" altLang="en-US" sz="2400" b="1" dirty="0">
                <a:solidFill>
                  <a:srgbClr val="C00000"/>
                </a:solidFill>
                <a:latin typeface="Times New Roman" panose="02020603050405020304" pitchFamily="18" charset="0"/>
                <a:cs typeface="Times New Roman" panose="02020603050405020304" pitchFamily="18" charset="0"/>
              </a:rPr>
              <a:t>Area</a:t>
            </a:r>
            <a:r>
              <a:rPr lang="en-US" altLang="en-US" sz="2400" dirty="0">
                <a:latin typeface="Times New Roman" panose="02020603050405020304" pitchFamily="18" charset="0"/>
                <a:cs typeface="Times New Roman" panose="02020603050405020304" pitchFamily="18" charset="0"/>
              </a:rPr>
              <a:t> – acts as transitive dependency attribute.</a:t>
            </a:r>
          </a:p>
          <a:p>
            <a:endParaRPr lang="en-US" altLang="en-US" sz="2400" dirty="0">
              <a:latin typeface="Times New Roman" panose="02020603050405020304" pitchFamily="18" charset="0"/>
              <a:cs typeface="Times New Roman" panose="02020603050405020304" pitchFamily="18" charset="0"/>
            </a:endParaRPr>
          </a:p>
          <a:p>
            <a:endParaRPr lang="en-US" altLang="en-US" sz="2400" dirty="0">
              <a:latin typeface="Times New Roman" panose="02020603050405020304" pitchFamily="18" charset="0"/>
              <a:cs typeface="Times New Roman" panose="02020603050405020304" pitchFamily="18" charset="0"/>
            </a:endParaRPr>
          </a:p>
          <a:p>
            <a:endParaRPr lang="en-US" altLang="en-US" sz="2400" dirty="0">
              <a:latin typeface="Times New Roman" panose="02020603050405020304" pitchFamily="18" charset="0"/>
              <a:cs typeface="Times New Roman" panose="02020603050405020304" pitchFamily="18" charset="0"/>
            </a:endParaRPr>
          </a:p>
        </p:txBody>
      </p:sp>
      <p:sp>
        <p:nvSpPr>
          <p:cNvPr id="1050254" name="Oval 7"/>
          <p:cNvSpPr/>
          <p:nvPr/>
        </p:nvSpPr>
        <p:spPr bwMode="auto">
          <a:xfrm>
            <a:off x="10760152" y="2594341"/>
            <a:ext cx="563526" cy="542260"/>
          </a:xfrm>
          <a:prstGeom prst="ellipse">
            <a:avLst/>
          </a:prstGeom>
          <a:noFill/>
          <a:ln w="28575">
            <a:solidFill>
              <a:srgbClr val="FF0000"/>
            </a:solidFill>
            <a:round/>
            <a:headEnd/>
            <a:tailEnd/>
          </a:ln>
          <a:effectLst/>
        </p:spPr>
        <p:txBody>
          <a:bodyPr wrap="none" rtlCol="0" anchor="ctr"/>
          <a:lstStyle/>
          <a:p>
            <a:pPr algn="ctr"/>
            <a:endParaRPr lang="en-US"/>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54" name="Rectangle 8"/>
          <p:cNvSpPr>
            <a:spLocks noGrp="1" noChangeArrowheads="1"/>
          </p:cNvSpPr>
          <p:nvPr>
            <p:ph type="body" idx="1"/>
          </p:nvPr>
        </p:nvSpPr>
        <p:spPr>
          <a:xfrm>
            <a:off x="258959" y="1124744"/>
            <a:ext cx="8294687" cy="3425825"/>
          </a:xfrm>
        </p:spPr>
        <p:txBody>
          <a:bodyPr/>
          <a:lstStyle/>
          <a:p>
            <a:pPr>
              <a:lnSpc>
                <a:spcPct val="80000"/>
              </a:lnSpc>
              <a:buFont typeface="Wingdings" panose="05000000000000000000" pitchFamily="2" charset="2"/>
              <a:buNone/>
            </a:pPr>
            <a:r>
              <a:rPr lang="en-US" altLang="en-US" sz="2400" dirty="0"/>
              <a:t>Two-Phase Locking Techniques: Essential components </a:t>
            </a:r>
          </a:p>
          <a:p>
            <a:pPr lvl="1">
              <a:lnSpc>
                <a:spcPct val="80000"/>
              </a:lnSpc>
            </a:pPr>
            <a:r>
              <a:rPr lang="en-US" altLang="en-US" sz="2200" dirty="0"/>
              <a:t>Two locks modes:</a:t>
            </a:r>
          </a:p>
          <a:p>
            <a:pPr lvl="2">
              <a:lnSpc>
                <a:spcPct val="80000"/>
              </a:lnSpc>
            </a:pPr>
            <a:r>
              <a:rPr lang="en-US" altLang="en-US" sz="2000" dirty="0"/>
              <a:t>(a) shared (read) 	(b) exclusive (write).</a:t>
            </a:r>
          </a:p>
          <a:p>
            <a:pPr lvl="1">
              <a:lnSpc>
                <a:spcPct val="80000"/>
              </a:lnSpc>
            </a:pPr>
            <a:r>
              <a:rPr lang="en-US" altLang="en-US" sz="2200" dirty="0"/>
              <a:t>Shared mode:  shared lock (X)</a:t>
            </a:r>
          </a:p>
          <a:p>
            <a:pPr lvl="2">
              <a:lnSpc>
                <a:spcPct val="80000"/>
              </a:lnSpc>
            </a:pPr>
            <a:r>
              <a:rPr lang="en-US" altLang="en-US" sz="2000" dirty="0"/>
              <a:t>More than one transaction can apply share lock on X for reading its value but no write lock can be applied on X by any other transaction.</a:t>
            </a:r>
          </a:p>
          <a:p>
            <a:pPr lvl="1">
              <a:lnSpc>
                <a:spcPct val="80000"/>
              </a:lnSpc>
            </a:pPr>
            <a:r>
              <a:rPr lang="en-US" altLang="en-US" sz="2200" dirty="0"/>
              <a:t>Exclusive mode: Write lock (X)</a:t>
            </a:r>
          </a:p>
          <a:p>
            <a:pPr lvl="2">
              <a:lnSpc>
                <a:spcPct val="80000"/>
              </a:lnSpc>
            </a:pPr>
            <a:r>
              <a:rPr lang="en-US" altLang="en-US" sz="2000" dirty="0"/>
              <a:t>Only one write lock on X can exist at any time and no shared lock can be applied by any other transaction on X.</a:t>
            </a:r>
          </a:p>
          <a:p>
            <a:pPr lvl="1">
              <a:lnSpc>
                <a:spcPct val="80000"/>
              </a:lnSpc>
            </a:pPr>
            <a:r>
              <a:rPr lang="en-US" altLang="en-US" sz="2200" dirty="0"/>
              <a:t>Conflict matrix</a:t>
            </a:r>
          </a:p>
        </p:txBody>
      </p:sp>
      <p:graphicFrame>
        <p:nvGraphicFramePr>
          <p:cNvPr id="4194345" name="Object 4"/>
          <p:cNvGraphicFramePr>
            <a:graphicFrameLocks noGrp="1" noChangeAspect="1"/>
          </p:cNvGraphicFramePr>
          <p:nvPr>
            <p:ph sz="half" idx="4294967295"/>
          </p:nvPr>
        </p:nvGraphicFramePr>
        <p:xfrm>
          <a:off x="3276600" y="4550569"/>
          <a:ext cx="1717675" cy="1755775"/>
        </p:xfrm>
        <a:graphic>
          <a:graphicData uri="http://schemas.openxmlformats.org/presentationml/2006/ole">
            <mc:AlternateContent xmlns:mc="http://schemas.openxmlformats.org/markup-compatibility/2006">
              <mc:Choice xmlns:v="urn:schemas-microsoft-com:vml" Requires="v">
                <p:oleObj name="VISIO" r:id="rId3" imgW="1717560" imgH="1755720" progId="Visio.Drawing.6">
                  <p:embed/>
                </p:oleObj>
              </mc:Choice>
              <mc:Fallback>
                <p:oleObj name="VISIO" r:id="rId3" imgW="1717560" imgH="1755720" progId="Visio.Drawing.6">
                  <p:embed/>
                  <p:pic>
                    <p:nvPicPr>
                      <p:cNvPr id="2097413" name="Object 4"/>
                      <p:cNvPicPr>
                        <a:picLocks noChangeAspect="1" noChangeArrowheads="1"/>
                      </p:cNvPicPr>
                      <p:nvPr/>
                    </p:nvPicPr>
                    <p:blipFill>
                      <a:blip r:embed="rId4"/>
                      <a:srcRect/>
                      <a:stretch>
                        <a:fillRect/>
                      </a:stretch>
                    </p:blipFill>
                    <p:spPr bwMode="auto">
                      <a:xfrm>
                        <a:off x="3276600" y="4550569"/>
                        <a:ext cx="1717675" cy="1755775"/>
                      </a:xfrm>
                      <a:prstGeom prst="rect">
                        <a:avLst/>
                      </a:prstGeom>
                      <a:noFill/>
                      <a:ln>
                        <a:noFill/>
                      </a:ln>
                      <a:effectLst/>
                    </p:spPr>
                  </p:pic>
                </p:oleObj>
              </mc:Fallback>
            </mc:AlternateContent>
          </a:graphicData>
        </a:graphic>
      </p:graphicFrame>
    </p:spTree>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58" name="Rectangle 8"/>
          <p:cNvSpPr>
            <a:spLocks noGrp="1" noChangeArrowheads="1"/>
          </p:cNvSpPr>
          <p:nvPr>
            <p:ph type="body" idx="1"/>
          </p:nvPr>
        </p:nvSpPr>
        <p:spPr>
          <a:xfrm>
            <a:off x="327025" y="1143000"/>
            <a:ext cx="8294687" cy="4572000"/>
          </a:xfrm>
        </p:spPr>
        <p:txBody>
          <a:bodyPr/>
          <a:lstStyle/>
          <a:p>
            <a:pPr>
              <a:buFont typeface="Wingdings" panose="05000000000000000000" pitchFamily="2" charset="2"/>
              <a:buNone/>
            </a:pPr>
            <a:r>
              <a:rPr lang="en-US" altLang="en-US" dirty="0"/>
              <a:t>Two-Phase Locking Techniques: Essential components</a:t>
            </a:r>
          </a:p>
          <a:p>
            <a:pPr lvl="1"/>
            <a:r>
              <a:rPr lang="en-US" altLang="en-US" dirty="0"/>
              <a:t>Lock Manager: </a:t>
            </a:r>
          </a:p>
          <a:p>
            <a:pPr lvl="2"/>
            <a:r>
              <a:rPr lang="en-US" altLang="en-US" dirty="0"/>
              <a:t>Managing locks on data items.</a:t>
            </a:r>
          </a:p>
          <a:p>
            <a:pPr lvl="1"/>
            <a:r>
              <a:rPr lang="en-US" altLang="en-US" dirty="0"/>
              <a:t>Lock table: </a:t>
            </a:r>
          </a:p>
          <a:p>
            <a:pPr lvl="2"/>
            <a:r>
              <a:rPr lang="en-US" altLang="en-US" dirty="0"/>
              <a:t>Lock manager uses it to store the identify of transaction locking a data item, the data item, lock mode and pointer to the next data item locked. One simple way to implement a lock table is through linked list.</a:t>
            </a:r>
          </a:p>
        </p:txBody>
      </p:sp>
      <p:graphicFrame>
        <p:nvGraphicFramePr>
          <p:cNvPr id="4194346" name="Object 4"/>
          <p:cNvGraphicFramePr>
            <a:graphicFrameLocks noGrp="1" noChangeAspect="1"/>
          </p:cNvGraphicFramePr>
          <p:nvPr>
            <p:ph sz="half" idx="4294967295"/>
          </p:nvPr>
        </p:nvGraphicFramePr>
        <p:xfrm>
          <a:off x="827584" y="5426869"/>
          <a:ext cx="7100888" cy="801687"/>
        </p:xfrm>
        <a:graphic>
          <a:graphicData uri="http://schemas.openxmlformats.org/presentationml/2006/ole">
            <mc:AlternateContent xmlns:mc="http://schemas.openxmlformats.org/markup-compatibility/2006">
              <mc:Choice xmlns:v="urn:schemas-microsoft-com:vml" Requires="v">
                <p:oleObj name="VISIO" r:id="rId3" imgW="5879880" imgH="636480" progId="Visio.Drawing.6">
                  <p:embed/>
                </p:oleObj>
              </mc:Choice>
              <mc:Fallback>
                <p:oleObj name="VISIO" r:id="rId3" imgW="5879880" imgH="636480" progId="Visio.Drawing.6">
                  <p:embed/>
                  <p:pic>
                    <p:nvPicPr>
                      <p:cNvPr id="2097414" name="Object 4"/>
                      <p:cNvPicPr>
                        <a:picLocks noChangeAspect="1" noChangeArrowheads="1"/>
                      </p:cNvPicPr>
                      <p:nvPr/>
                    </p:nvPicPr>
                    <p:blipFill>
                      <a:blip r:embed="rId4"/>
                      <a:srcRect/>
                      <a:stretch>
                        <a:fillRect/>
                      </a:stretch>
                    </p:blipFill>
                    <p:spPr bwMode="auto">
                      <a:xfrm>
                        <a:off x="827584" y="5426869"/>
                        <a:ext cx="7100888" cy="801687"/>
                      </a:xfrm>
                      <a:prstGeom prst="rect">
                        <a:avLst/>
                      </a:prstGeom>
                      <a:noFill/>
                      <a:ln>
                        <a:noFill/>
                      </a:ln>
                      <a:effectLst/>
                    </p:spPr>
                  </p:pic>
                </p:oleObj>
              </mc:Fallback>
            </mc:AlternateContent>
          </a:graphicData>
        </a:graphic>
      </p:graphicFrame>
    </p:spTree>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62" name="Rectangle 8"/>
          <p:cNvSpPr>
            <a:spLocks noGrp="1" noChangeArrowheads="1"/>
          </p:cNvSpPr>
          <p:nvPr>
            <p:ph type="body" idx="1"/>
          </p:nvPr>
        </p:nvSpPr>
        <p:spPr>
          <a:xfrm>
            <a:off x="323528" y="1340768"/>
            <a:ext cx="8294687" cy="4572000"/>
          </a:xfrm>
        </p:spPr>
        <p:txBody>
          <a:bodyPr/>
          <a:lstStyle/>
          <a:p>
            <a:pPr>
              <a:buFont typeface="Wingdings" panose="05000000000000000000" pitchFamily="2" charset="2"/>
              <a:buNone/>
            </a:pPr>
            <a:r>
              <a:rPr lang="en-US" altLang="en-US" dirty="0"/>
              <a:t>Two-Phase Locking Techniques: Essential components</a:t>
            </a:r>
          </a:p>
          <a:p>
            <a:pPr lvl="1"/>
            <a:r>
              <a:rPr lang="en-US" altLang="en-US" dirty="0"/>
              <a:t>Database requires that all transactions should be well-formed.  A transaction is well-formed if:</a:t>
            </a:r>
          </a:p>
          <a:p>
            <a:pPr lvl="2"/>
            <a:r>
              <a:rPr lang="en-US" altLang="en-US" dirty="0"/>
              <a:t>It must lock the data item before it reads or writes to it.</a:t>
            </a:r>
          </a:p>
          <a:p>
            <a:pPr lvl="2"/>
            <a:r>
              <a:rPr lang="en-US" altLang="en-US" dirty="0"/>
              <a:t>It must not lock an already locked data items and it must not try to unlock a free data item.</a:t>
            </a:r>
          </a:p>
        </p:txBody>
      </p:sp>
    </p:spTree>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66" name="Rectangle 10"/>
          <p:cNvSpPr>
            <a:spLocks noGrp="1" noChangeArrowheads="1"/>
          </p:cNvSpPr>
          <p:nvPr>
            <p:ph type="body" idx="1"/>
          </p:nvPr>
        </p:nvSpPr>
        <p:spPr>
          <a:xfrm>
            <a:off x="247700" y="1340768"/>
            <a:ext cx="8294687" cy="4572000"/>
          </a:xfrm>
        </p:spPr>
        <p:txBody>
          <a:bodyPr/>
          <a:lstStyle/>
          <a:p>
            <a:pPr>
              <a:buFont typeface="Wingdings" panose="05000000000000000000" pitchFamily="2" charset="2"/>
              <a:buNone/>
            </a:pPr>
            <a:r>
              <a:rPr lang="en-US" altLang="en-US" sz="2400" dirty="0">
                <a:cs typeface="Times New Roman" panose="02020603050405020304" pitchFamily="18" charset="0"/>
              </a:rPr>
              <a:t>Two-Phase Locking Techniques: E</a:t>
            </a:r>
            <a:r>
              <a:rPr lang="en-US" altLang="en-US" sz="2400" dirty="0"/>
              <a:t>ssential components</a:t>
            </a:r>
          </a:p>
          <a:p>
            <a:pPr lvl="1"/>
            <a:r>
              <a:rPr lang="en-US" altLang="en-US" sz="2200" dirty="0">
                <a:cs typeface="Times New Roman" panose="02020603050405020304" pitchFamily="18" charset="0"/>
              </a:rPr>
              <a:t>The following code performs the lock operation:</a:t>
            </a:r>
          </a:p>
          <a:p>
            <a:pPr lvl="1" algn="just">
              <a:buFontTx/>
              <a:buNone/>
            </a:pPr>
            <a:endParaRPr lang="en-US" altLang="en-US" sz="2200" dirty="0">
              <a:cs typeface="Times New Roman" panose="02020603050405020304" pitchFamily="18" charset="0"/>
            </a:endParaRPr>
          </a:p>
          <a:p>
            <a:pPr lvl="1" algn="just">
              <a:buFontTx/>
              <a:buNone/>
            </a:pPr>
            <a:r>
              <a:rPr lang="en-US" altLang="en-US" sz="2200" dirty="0">
                <a:cs typeface="Times New Roman" panose="02020603050405020304" pitchFamily="18" charset="0"/>
              </a:rPr>
              <a:t>B:	if LOCK (X) = 0 (*item is unlocked*)</a:t>
            </a:r>
          </a:p>
          <a:p>
            <a:pPr lvl="1" algn="just">
              <a:buFontTx/>
              <a:buNone/>
            </a:pPr>
            <a:r>
              <a:rPr lang="en-US" altLang="en-US" sz="2200" dirty="0">
                <a:cs typeface="Times New Roman" panose="02020603050405020304" pitchFamily="18" charset="0"/>
              </a:rPr>
              <a:t>	then LOCK (X) </a:t>
            </a:r>
            <a:r>
              <a:rPr lang="en-US" altLang="en-US" sz="2200" dirty="0">
                <a:cs typeface="Times New Roman" panose="02020603050405020304" pitchFamily="18" charset="0"/>
                <a:sym typeface="Symbol" panose="05050102010706020507" pitchFamily="18" charset="2"/>
              </a:rPr>
              <a:t> 1 (*lock the item*)</a:t>
            </a:r>
          </a:p>
          <a:p>
            <a:pPr lvl="1" algn="just">
              <a:buFontTx/>
              <a:buNone/>
            </a:pPr>
            <a:r>
              <a:rPr lang="en-US" altLang="en-US" sz="2200" dirty="0">
                <a:cs typeface="Times New Roman" panose="02020603050405020304" pitchFamily="18" charset="0"/>
                <a:sym typeface="Symbol" panose="05050102010706020507" pitchFamily="18" charset="2"/>
              </a:rPr>
              <a:t>	else begin</a:t>
            </a:r>
          </a:p>
          <a:p>
            <a:pPr lvl="1" algn="just">
              <a:buFontTx/>
              <a:buNone/>
            </a:pPr>
            <a:r>
              <a:rPr lang="en-US" altLang="en-US" sz="2200" dirty="0">
                <a:cs typeface="Times New Roman" panose="02020603050405020304" pitchFamily="18" charset="0"/>
                <a:sym typeface="Symbol" panose="05050102010706020507" pitchFamily="18" charset="2"/>
              </a:rPr>
              <a:t>		wait (until lock (X) = 0) and</a:t>
            </a:r>
          </a:p>
          <a:p>
            <a:pPr lvl="1" algn="just">
              <a:buFontTx/>
              <a:buNone/>
            </a:pPr>
            <a:r>
              <a:rPr lang="en-US" altLang="en-US" sz="2200" dirty="0">
                <a:cs typeface="Times New Roman" panose="02020603050405020304" pitchFamily="18" charset="0"/>
                <a:sym typeface="Symbol" panose="05050102010706020507" pitchFamily="18" charset="2"/>
              </a:rPr>
              <a:t>		the lock manager wakes up the transaction);</a:t>
            </a:r>
          </a:p>
          <a:p>
            <a:pPr lvl="1" algn="just">
              <a:buFontTx/>
              <a:buNone/>
            </a:pPr>
            <a:r>
              <a:rPr lang="en-US" altLang="en-US" sz="2200" dirty="0">
                <a:cs typeface="Times New Roman" panose="02020603050405020304" pitchFamily="18" charset="0"/>
                <a:sym typeface="Symbol" panose="05050102010706020507" pitchFamily="18" charset="2"/>
              </a:rPr>
              <a:t>	</a:t>
            </a:r>
            <a:r>
              <a:rPr lang="en-US" altLang="en-US" sz="2200" dirty="0" err="1">
                <a:cs typeface="Times New Roman" panose="02020603050405020304" pitchFamily="18" charset="0"/>
                <a:sym typeface="Symbol" panose="05050102010706020507" pitchFamily="18" charset="2"/>
              </a:rPr>
              <a:t>goto</a:t>
            </a:r>
            <a:r>
              <a:rPr lang="en-US" altLang="en-US" sz="2200" dirty="0">
                <a:cs typeface="Times New Roman" panose="02020603050405020304" pitchFamily="18" charset="0"/>
                <a:sym typeface="Symbol" panose="05050102010706020507" pitchFamily="18" charset="2"/>
              </a:rPr>
              <a:t> B</a:t>
            </a:r>
          </a:p>
          <a:p>
            <a:pPr lvl="1" algn="just">
              <a:buFontTx/>
              <a:buNone/>
            </a:pPr>
            <a:r>
              <a:rPr lang="en-US" altLang="en-US" sz="2200" dirty="0">
                <a:cs typeface="Times New Roman" panose="02020603050405020304" pitchFamily="18" charset="0"/>
                <a:sym typeface="Symbol" panose="05050102010706020507" pitchFamily="18" charset="2"/>
              </a:rPr>
              <a:t>	end;</a:t>
            </a:r>
            <a:endParaRPr lang="en-US" altLang="en-US" sz="2200" dirty="0"/>
          </a:p>
        </p:txBody>
      </p:sp>
    </p:spTree>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70" name="Rectangle 8"/>
          <p:cNvSpPr>
            <a:spLocks noGrp="1" noChangeArrowheads="1"/>
          </p:cNvSpPr>
          <p:nvPr>
            <p:ph type="body" idx="1"/>
          </p:nvPr>
        </p:nvSpPr>
        <p:spPr>
          <a:xfrm>
            <a:off x="239713" y="1340768"/>
            <a:ext cx="8294687" cy="4572000"/>
          </a:xfrm>
        </p:spPr>
        <p:txBody>
          <a:bodyPr/>
          <a:lstStyle/>
          <a:p>
            <a:pPr>
              <a:buFont typeface="Wingdings" panose="05000000000000000000" pitchFamily="2" charset="2"/>
              <a:buNone/>
            </a:pPr>
            <a:r>
              <a:rPr lang="en-US" altLang="en-US" dirty="0">
                <a:cs typeface="Times New Roman" panose="02020603050405020304" pitchFamily="18" charset="0"/>
              </a:rPr>
              <a:t>Two-Phase Locking Techniques: E</a:t>
            </a:r>
            <a:r>
              <a:rPr lang="en-US" altLang="en-US" dirty="0"/>
              <a:t>ssential components</a:t>
            </a:r>
            <a:endParaRPr lang="en-US" altLang="en-US" dirty="0">
              <a:cs typeface="Times New Roman" panose="02020603050405020304" pitchFamily="18" charset="0"/>
            </a:endParaRPr>
          </a:p>
          <a:p>
            <a:pPr lvl="1"/>
            <a:r>
              <a:rPr lang="en-US" altLang="en-US" dirty="0">
                <a:cs typeface="Times New Roman" panose="02020603050405020304" pitchFamily="18" charset="0"/>
              </a:rPr>
              <a:t>The following code performs the unlock operation:</a:t>
            </a:r>
          </a:p>
          <a:p>
            <a:pPr lvl="1" algn="just">
              <a:buFontTx/>
              <a:buNone/>
            </a:pPr>
            <a:endParaRPr lang="en-US" altLang="en-US" dirty="0">
              <a:cs typeface="Times New Roman" panose="02020603050405020304" pitchFamily="18" charset="0"/>
            </a:endParaRPr>
          </a:p>
          <a:p>
            <a:pPr lvl="1" algn="just">
              <a:buFontTx/>
              <a:buNone/>
            </a:pPr>
            <a:r>
              <a:rPr lang="en-US" altLang="en-US" dirty="0">
                <a:cs typeface="Times New Roman" panose="02020603050405020304" pitchFamily="18" charset="0"/>
              </a:rPr>
              <a:t>	LOCK (X) </a:t>
            </a:r>
            <a:r>
              <a:rPr lang="en-US" altLang="en-US" dirty="0">
                <a:cs typeface="Times New Roman" panose="02020603050405020304" pitchFamily="18" charset="0"/>
                <a:sym typeface="Symbol" panose="05050102010706020507" pitchFamily="18" charset="2"/>
              </a:rPr>
              <a:t></a:t>
            </a:r>
            <a:r>
              <a:rPr lang="en-US" altLang="en-US" dirty="0">
                <a:cs typeface="Times New Roman" panose="02020603050405020304" pitchFamily="18" charset="0"/>
              </a:rPr>
              <a:t> 0 (*unlock the item*)</a:t>
            </a:r>
          </a:p>
          <a:p>
            <a:pPr lvl="1" algn="just">
              <a:buFontTx/>
              <a:buNone/>
            </a:pPr>
            <a:r>
              <a:rPr lang="en-US" altLang="en-US" dirty="0">
                <a:cs typeface="Times New Roman" panose="02020603050405020304" pitchFamily="18" charset="0"/>
              </a:rPr>
              <a:t>	if any transactions are waiting then</a:t>
            </a:r>
            <a:endParaRPr lang="en-US" altLang="en-US" dirty="0">
              <a:cs typeface="Times New Roman" panose="02020603050405020304" pitchFamily="18" charset="0"/>
              <a:sym typeface="Symbol" panose="05050102010706020507" pitchFamily="18" charset="2"/>
            </a:endParaRPr>
          </a:p>
          <a:p>
            <a:pPr lvl="1" algn="just">
              <a:buFontTx/>
              <a:buNone/>
            </a:pPr>
            <a:r>
              <a:rPr lang="en-US" altLang="en-US" dirty="0">
                <a:cs typeface="Times New Roman" panose="02020603050405020304" pitchFamily="18" charset="0"/>
                <a:sym typeface="Symbol" panose="05050102010706020507" pitchFamily="18" charset="2"/>
              </a:rPr>
              <a:t>		wake up one of the waiting the transactions;</a:t>
            </a:r>
            <a:endParaRPr lang="en-US" altLang="en-US" dirty="0"/>
          </a:p>
        </p:txBody>
      </p:sp>
      <p:sp>
        <p:nvSpPr>
          <p:cNvPr id="1050771" name="Rectangle 4"/>
          <p:cNvSpPr>
            <a:spLocks noChangeArrowheads="1"/>
          </p:cNvSpPr>
          <p:nvPr/>
        </p:nvSpPr>
        <p:spPr bwMode="auto">
          <a:xfrm>
            <a:off x="685800" y="1752600"/>
            <a:ext cx="7772400" cy="4410075"/>
          </a:xfrm>
          <a:prstGeom prst="rect">
            <a:avLst/>
          </a:prstGeom>
          <a:noFill/>
          <a:ln>
            <a:noFill/>
          </a:ln>
          <a:effectLst/>
        </p:spPr>
        <p:txBody>
          <a:bodyPr/>
          <a:lstStyle>
            <a:lvl1pPr>
              <a:spcBef>
                <a:spcPct val="20000"/>
              </a:spcBef>
              <a:buClr>
                <a:srgbClr val="990033"/>
              </a:buClr>
              <a:buSzPct val="60000"/>
              <a:buFont typeface="Wingdings" panose="05000000000000000000" pitchFamily="2" charset="2"/>
              <a:buChar char="n"/>
              <a:tabLst>
                <a:tab pos="1028700" algn="l"/>
              </a:tabLst>
              <a:defRPr sz="2400">
                <a:solidFill>
                  <a:schemeClr val="tx2"/>
                </a:solidFill>
                <a:latin typeface="Arial" panose="020B0604020202020204" pitchFamily="34" charset="0"/>
              </a:defRPr>
            </a:lvl1pPr>
            <a:lvl2pPr marL="685800">
              <a:spcBef>
                <a:spcPct val="20000"/>
              </a:spcBef>
              <a:buClr>
                <a:schemeClr val="tx2"/>
              </a:buClr>
              <a:buSzPct val="55000"/>
              <a:buFont typeface="Wingdings" panose="05000000000000000000" pitchFamily="2" charset="2"/>
              <a:buChar char="n"/>
              <a:tabLst>
                <a:tab pos="1028700" algn="l"/>
              </a:tabLst>
              <a:defRPr sz="2200">
                <a:solidFill>
                  <a:srgbClr val="800000"/>
                </a:solidFill>
                <a:latin typeface="Arial" panose="020B0604020202020204" pitchFamily="34" charset="0"/>
              </a:defRPr>
            </a:lvl2pPr>
            <a:lvl3pPr marL="1714500" indent="-228600">
              <a:spcBef>
                <a:spcPct val="20000"/>
              </a:spcBef>
              <a:buClr>
                <a:srgbClr val="990033"/>
              </a:buClr>
              <a:buSzPct val="50000"/>
              <a:buFont typeface="Wingdings" panose="05000000000000000000" pitchFamily="2" charset="2"/>
              <a:buChar char="n"/>
              <a:tabLst>
                <a:tab pos="1028700" algn="l"/>
              </a:tabLst>
              <a:defRPr sz="2000">
                <a:solidFill>
                  <a:schemeClr val="tx2"/>
                </a:solidFill>
                <a:latin typeface="Arial" panose="020B0604020202020204" pitchFamily="34" charset="0"/>
              </a:defRPr>
            </a:lvl3pPr>
            <a:lvl4pPr marL="2057400" indent="-228600">
              <a:spcBef>
                <a:spcPct val="20000"/>
              </a:spcBef>
              <a:buClr>
                <a:schemeClr val="tx2"/>
              </a:buClr>
              <a:buSzPct val="55000"/>
              <a:buFont typeface="Wingdings" panose="05000000000000000000" pitchFamily="2" charset="2"/>
              <a:buChar char="n"/>
              <a:tabLst>
                <a:tab pos="1028700" algn="l"/>
              </a:tabLst>
              <a:defRPr>
                <a:solidFill>
                  <a:srgbClr val="800000"/>
                </a:solidFill>
                <a:latin typeface="Arial" panose="020B0604020202020204" pitchFamily="34" charset="0"/>
              </a:defRPr>
            </a:lvl4pPr>
            <a:lvl5pPr marL="2400300" indent="-228600">
              <a:spcBef>
                <a:spcPct val="20000"/>
              </a:spcBef>
              <a:buClr>
                <a:srgbClr val="990033"/>
              </a:buClr>
              <a:buSzPct val="50000"/>
              <a:buFont typeface="Wingdings" panose="05000000000000000000" pitchFamily="2" charset="2"/>
              <a:buChar char="n"/>
              <a:tabLst>
                <a:tab pos="1028700" algn="l"/>
              </a:tabLst>
              <a:defRPr>
                <a:solidFill>
                  <a:schemeClr val="tx2"/>
                </a:solidFill>
                <a:latin typeface="Arial" panose="020B0604020202020204" pitchFamily="34" charset="0"/>
              </a:defRPr>
            </a:lvl5pPr>
            <a:lvl6pPr marL="2857500" indent="-228600" fontAlgn="base">
              <a:spcBef>
                <a:spcPct val="20000"/>
              </a:spcBef>
              <a:spcAft>
                <a:spcPct val="0"/>
              </a:spcAft>
              <a:buClr>
                <a:srgbClr val="990033"/>
              </a:buClr>
              <a:buSzPct val="50000"/>
              <a:buFont typeface="Wingdings" panose="05000000000000000000" pitchFamily="2" charset="2"/>
              <a:buChar char="n"/>
              <a:tabLst>
                <a:tab pos="1028700" algn="l"/>
              </a:tabLst>
              <a:defRPr>
                <a:solidFill>
                  <a:schemeClr val="tx2"/>
                </a:solidFill>
                <a:latin typeface="Arial" panose="020B0604020202020204" pitchFamily="34" charset="0"/>
              </a:defRPr>
            </a:lvl6pPr>
            <a:lvl7pPr marL="3314700" indent="-228600" fontAlgn="base">
              <a:spcBef>
                <a:spcPct val="20000"/>
              </a:spcBef>
              <a:spcAft>
                <a:spcPct val="0"/>
              </a:spcAft>
              <a:buClr>
                <a:srgbClr val="990033"/>
              </a:buClr>
              <a:buSzPct val="50000"/>
              <a:buFont typeface="Wingdings" panose="05000000000000000000" pitchFamily="2" charset="2"/>
              <a:buChar char="n"/>
              <a:tabLst>
                <a:tab pos="1028700" algn="l"/>
              </a:tabLst>
              <a:defRPr>
                <a:solidFill>
                  <a:schemeClr val="tx2"/>
                </a:solidFill>
                <a:latin typeface="Arial" panose="020B0604020202020204" pitchFamily="34" charset="0"/>
              </a:defRPr>
            </a:lvl7pPr>
            <a:lvl8pPr marL="3771900" indent="-228600" fontAlgn="base">
              <a:spcBef>
                <a:spcPct val="20000"/>
              </a:spcBef>
              <a:spcAft>
                <a:spcPct val="0"/>
              </a:spcAft>
              <a:buClr>
                <a:srgbClr val="990033"/>
              </a:buClr>
              <a:buSzPct val="50000"/>
              <a:buFont typeface="Wingdings" panose="05000000000000000000" pitchFamily="2" charset="2"/>
              <a:buChar char="n"/>
              <a:tabLst>
                <a:tab pos="1028700" algn="l"/>
              </a:tabLst>
              <a:defRPr>
                <a:solidFill>
                  <a:schemeClr val="tx2"/>
                </a:solidFill>
                <a:latin typeface="Arial" panose="020B0604020202020204" pitchFamily="34" charset="0"/>
              </a:defRPr>
            </a:lvl8pPr>
            <a:lvl9pPr marL="4229100" indent="-228600" fontAlgn="base">
              <a:spcBef>
                <a:spcPct val="20000"/>
              </a:spcBef>
              <a:spcAft>
                <a:spcPct val="0"/>
              </a:spcAft>
              <a:buClr>
                <a:srgbClr val="990033"/>
              </a:buClr>
              <a:buSzPct val="50000"/>
              <a:buFont typeface="Wingdings" panose="05000000000000000000" pitchFamily="2" charset="2"/>
              <a:buChar char="n"/>
              <a:tabLst>
                <a:tab pos="1028700" algn="l"/>
              </a:tabLst>
              <a:defRPr>
                <a:solidFill>
                  <a:schemeClr val="tx2"/>
                </a:solidFill>
                <a:latin typeface="Arial" panose="020B0604020202020204" pitchFamily="34" charset="0"/>
              </a:defRPr>
            </a:lvl9pPr>
          </a:lstStyle>
          <a:p>
            <a:pPr lvl="1">
              <a:buFontTx/>
              <a:buChar char="•"/>
            </a:pPr>
            <a:endParaRPr lang="en-US" altLang="en-US"/>
          </a:p>
        </p:txBody>
      </p:sp>
    </p:spTree>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75" name="Rectangle 8"/>
          <p:cNvSpPr>
            <a:spLocks noGrp="1" noChangeArrowheads="1"/>
          </p:cNvSpPr>
          <p:nvPr>
            <p:ph type="body" idx="1"/>
          </p:nvPr>
        </p:nvSpPr>
        <p:spPr>
          <a:xfrm>
            <a:off x="323528" y="1196752"/>
            <a:ext cx="8294687" cy="4572000"/>
          </a:xfrm>
        </p:spPr>
        <p:txBody>
          <a:bodyPr/>
          <a:lstStyle/>
          <a:p>
            <a:pPr>
              <a:buFont typeface="Wingdings" panose="05000000000000000000" pitchFamily="2" charset="2"/>
              <a:buNone/>
            </a:pPr>
            <a:r>
              <a:rPr lang="en-US" altLang="en-US" sz="2400" dirty="0">
                <a:cs typeface="Times New Roman" panose="02020603050405020304" pitchFamily="18" charset="0"/>
              </a:rPr>
              <a:t>Two-Phase Locking Techniques: E</a:t>
            </a:r>
            <a:r>
              <a:rPr lang="en-US" altLang="en-US" sz="2400" dirty="0"/>
              <a:t>ssential components</a:t>
            </a:r>
          </a:p>
          <a:p>
            <a:pPr lvl="1"/>
            <a:r>
              <a:rPr lang="en-US" altLang="en-US" sz="2000" dirty="0">
                <a:cs typeface="Times New Roman" panose="02020603050405020304" pitchFamily="18" charset="0"/>
              </a:rPr>
              <a:t>The following code performs the read operation:</a:t>
            </a:r>
          </a:p>
          <a:p>
            <a:pPr>
              <a:buFont typeface="Wingdings" panose="05000000000000000000" pitchFamily="2" charset="2"/>
              <a:buNone/>
            </a:pPr>
            <a:r>
              <a:rPr lang="en-US" altLang="en-US" sz="2400" dirty="0">
                <a:cs typeface="Times New Roman" panose="02020603050405020304" pitchFamily="18" charset="0"/>
              </a:rPr>
              <a:t>	</a:t>
            </a:r>
            <a:r>
              <a:rPr lang="en-US" altLang="en-US" sz="1600" dirty="0">
                <a:cs typeface="Times New Roman" panose="02020603050405020304" pitchFamily="18" charset="0"/>
              </a:rPr>
              <a:t>B: if LOCK (X) </a:t>
            </a:r>
            <a:r>
              <a:rPr lang="en-US" altLang="en-US" sz="1600" dirty="0">
                <a:cs typeface="Times New Roman" panose="02020603050405020304" pitchFamily="18" charset="0"/>
                <a:sym typeface="Symbol" panose="05050102010706020507" pitchFamily="18" charset="2"/>
              </a:rPr>
              <a:t>= “</a:t>
            </a:r>
            <a:r>
              <a:rPr lang="en-US" altLang="en-US" sz="1600" dirty="0">
                <a:cs typeface="Times New Roman" panose="02020603050405020304" pitchFamily="18" charset="0"/>
              </a:rPr>
              <a:t>unlocked” then</a:t>
            </a:r>
          </a:p>
          <a:p>
            <a:pPr lvl="1" algn="just">
              <a:buFontTx/>
              <a:buNone/>
            </a:pPr>
            <a:r>
              <a:rPr lang="en-US" altLang="en-US" sz="1800" dirty="0">
                <a:cs typeface="Times New Roman" panose="02020603050405020304" pitchFamily="18" charset="0"/>
              </a:rPr>
              <a:t>begin LOCK (X) </a:t>
            </a:r>
            <a:r>
              <a:rPr lang="en-US" altLang="en-US" sz="1800" dirty="0">
                <a:cs typeface="Times New Roman" panose="02020603050405020304" pitchFamily="18" charset="0"/>
                <a:sym typeface="Symbol" panose="05050102010706020507" pitchFamily="18" charset="2"/>
              </a:rPr>
              <a:t></a:t>
            </a:r>
            <a:r>
              <a:rPr lang="en-US" altLang="en-US" sz="1800" dirty="0">
                <a:cs typeface="Times New Roman" panose="02020603050405020304" pitchFamily="18" charset="0"/>
              </a:rPr>
              <a:t> “read-locked”;</a:t>
            </a:r>
            <a:endParaRPr lang="en-US" altLang="en-US" sz="1800" dirty="0">
              <a:cs typeface="Times New Roman" panose="02020603050405020304" pitchFamily="18" charset="0"/>
              <a:sym typeface="Symbol" panose="05050102010706020507" pitchFamily="18" charset="2"/>
            </a:endParaRPr>
          </a:p>
          <a:p>
            <a:pPr lvl="1" algn="just">
              <a:buFontTx/>
              <a:buNone/>
            </a:pPr>
            <a:r>
              <a:rPr lang="en-US" altLang="en-US" sz="1800" dirty="0">
                <a:cs typeface="Times New Roman" panose="02020603050405020304" pitchFamily="18" charset="0"/>
                <a:sym typeface="Symbol" panose="05050102010706020507" pitchFamily="18" charset="2"/>
              </a:rPr>
              <a:t>	</a:t>
            </a:r>
            <a:r>
              <a:rPr lang="en-US" altLang="en-US" sz="1800" dirty="0" err="1">
                <a:cs typeface="Times New Roman" panose="02020603050405020304" pitchFamily="18" charset="0"/>
                <a:sym typeface="Symbol" panose="05050102010706020507" pitchFamily="18" charset="2"/>
              </a:rPr>
              <a:t>no_of_reads</a:t>
            </a:r>
            <a:r>
              <a:rPr lang="en-US" altLang="en-US" sz="1800" dirty="0">
                <a:cs typeface="Times New Roman" panose="02020603050405020304" pitchFamily="18" charset="0"/>
                <a:sym typeface="Symbol" panose="05050102010706020507" pitchFamily="18" charset="2"/>
              </a:rPr>
              <a:t> (X)  1;</a:t>
            </a:r>
          </a:p>
          <a:p>
            <a:pPr lvl="1" algn="just">
              <a:buFontTx/>
              <a:buNone/>
            </a:pPr>
            <a:r>
              <a:rPr lang="en-US" altLang="en-US" sz="1800" dirty="0">
                <a:cs typeface="Times New Roman" panose="02020603050405020304" pitchFamily="18" charset="0"/>
                <a:sym typeface="Symbol" panose="05050102010706020507" pitchFamily="18" charset="2"/>
              </a:rPr>
              <a:t>end</a:t>
            </a:r>
          </a:p>
          <a:p>
            <a:pPr lvl="1" algn="just">
              <a:buFontTx/>
              <a:buNone/>
            </a:pPr>
            <a:r>
              <a:rPr lang="en-US" altLang="en-US" sz="1800" dirty="0">
                <a:cs typeface="Times New Roman" panose="02020603050405020304" pitchFamily="18" charset="0"/>
                <a:sym typeface="Symbol" panose="05050102010706020507" pitchFamily="18" charset="2"/>
              </a:rPr>
              <a:t>else if </a:t>
            </a:r>
            <a:r>
              <a:rPr lang="en-US" altLang="en-US" sz="1800" dirty="0">
                <a:cs typeface="Times New Roman" panose="02020603050405020304" pitchFamily="18" charset="0"/>
              </a:rPr>
              <a:t>LOCK (X) </a:t>
            </a:r>
            <a:r>
              <a:rPr lang="en-US" altLang="en-US" sz="1800" dirty="0">
                <a:cs typeface="Times New Roman" panose="02020603050405020304" pitchFamily="18" charset="0"/>
                <a:sym typeface="Symbol" panose="05050102010706020507" pitchFamily="18" charset="2"/>
              </a:rPr>
              <a:t></a:t>
            </a:r>
            <a:r>
              <a:rPr lang="en-US" altLang="en-US" sz="1800" dirty="0">
                <a:cs typeface="Times New Roman" panose="02020603050405020304" pitchFamily="18" charset="0"/>
              </a:rPr>
              <a:t> “read-locked” then</a:t>
            </a:r>
          </a:p>
          <a:p>
            <a:pPr lvl="1" algn="just">
              <a:buFontTx/>
              <a:buNone/>
            </a:pPr>
            <a:r>
              <a:rPr lang="en-US" altLang="en-US" sz="1800" dirty="0">
                <a:cs typeface="Times New Roman" panose="02020603050405020304" pitchFamily="18" charset="0"/>
              </a:rPr>
              <a:t>	      </a:t>
            </a:r>
            <a:r>
              <a:rPr lang="en-US" altLang="en-US" sz="1800" dirty="0" err="1">
                <a:cs typeface="Times New Roman" panose="02020603050405020304" pitchFamily="18" charset="0"/>
                <a:sym typeface="Symbol" panose="05050102010706020507" pitchFamily="18" charset="2"/>
              </a:rPr>
              <a:t>no_of_reads</a:t>
            </a:r>
            <a:r>
              <a:rPr lang="en-US" altLang="en-US" sz="1800" dirty="0">
                <a:cs typeface="Times New Roman" panose="02020603050405020304" pitchFamily="18" charset="0"/>
                <a:sym typeface="Symbol" panose="05050102010706020507" pitchFamily="18" charset="2"/>
              </a:rPr>
              <a:t> (X)  </a:t>
            </a:r>
            <a:r>
              <a:rPr lang="en-US" altLang="en-US" sz="1800" dirty="0" err="1">
                <a:cs typeface="Times New Roman" panose="02020603050405020304" pitchFamily="18" charset="0"/>
                <a:sym typeface="Symbol" panose="05050102010706020507" pitchFamily="18" charset="2"/>
              </a:rPr>
              <a:t>no_of_reads</a:t>
            </a:r>
            <a:r>
              <a:rPr lang="en-US" altLang="en-US" sz="1800" dirty="0">
                <a:cs typeface="Times New Roman" panose="02020603050405020304" pitchFamily="18" charset="0"/>
                <a:sym typeface="Symbol" panose="05050102010706020507" pitchFamily="18" charset="2"/>
              </a:rPr>
              <a:t> (X) +1</a:t>
            </a:r>
          </a:p>
          <a:p>
            <a:pPr lvl="1" algn="just">
              <a:buFontTx/>
              <a:buNone/>
            </a:pPr>
            <a:r>
              <a:rPr lang="en-US" altLang="en-US" sz="1800" dirty="0">
                <a:cs typeface="Times New Roman" panose="02020603050405020304" pitchFamily="18" charset="0"/>
                <a:sym typeface="Symbol" panose="05050102010706020507" pitchFamily="18" charset="2"/>
              </a:rPr>
              <a:t>	  else begin wait (until LOCK (X) = “unlocked” and</a:t>
            </a:r>
          </a:p>
          <a:p>
            <a:pPr lvl="1" algn="just">
              <a:buFontTx/>
              <a:buNone/>
            </a:pPr>
            <a:r>
              <a:rPr lang="en-US" altLang="en-US" sz="1800" dirty="0">
                <a:cs typeface="Times New Roman" panose="02020603050405020304" pitchFamily="18" charset="0"/>
                <a:sym typeface="Symbol" panose="05050102010706020507" pitchFamily="18" charset="2"/>
              </a:rPr>
              <a:t>		   the lock manager wakes up the transaction);</a:t>
            </a:r>
          </a:p>
          <a:p>
            <a:pPr lvl="1" algn="just">
              <a:buFontTx/>
              <a:buNone/>
            </a:pPr>
            <a:r>
              <a:rPr lang="en-US" altLang="en-US" sz="1800" dirty="0">
                <a:cs typeface="Times New Roman" panose="02020603050405020304" pitchFamily="18" charset="0"/>
                <a:sym typeface="Symbol" panose="05050102010706020507" pitchFamily="18" charset="2"/>
              </a:rPr>
              <a:t>		   go to B</a:t>
            </a:r>
          </a:p>
          <a:p>
            <a:pPr lvl="1" algn="just">
              <a:buFontTx/>
              <a:buNone/>
            </a:pPr>
            <a:r>
              <a:rPr lang="en-US" altLang="en-US" sz="1800" dirty="0">
                <a:cs typeface="Times New Roman" panose="02020603050405020304" pitchFamily="18" charset="0"/>
                <a:sym typeface="Symbol" panose="05050102010706020507" pitchFamily="18" charset="2"/>
              </a:rPr>
              <a:t>		end;</a:t>
            </a:r>
          </a:p>
        </p:txBody>
      </p:sp>
      <p:sp>
        <p:nvSpPr>
          <p:cNvPr id="1050776" name="Rectangle 4"/>
          <p:cNvSpPr>
            <a:spLocks noChangeArrowheads="1"/>
          </p:cNvSpPr>
          <p:nvPr/>
        </p:nvSpPr>
        <p:spPr bwMode="auto">
          <a:xfrm>
            <a:off x="685800" y="1752600"/>
            <a:ext cx="7772400" cy="4410075"/>
          </a:xfrm>
          <a:prstGeom prst="rect">
            <a:avLst/>
          </a:prstGeom>
          <a:noFill/>
          <a:ln>
            <a:noFill/>
          </a:ln>
          <a:effectLst/>
        </p:spPr>
        <p:txBody>
          <a:bodyPr/>
          <a:lstStyle>
            <a:lvl1pPr>
              <a:spcBef>
                <a:spcPct val="20000"/>
              </a:spcBef>
              <a:buClr>
                <a:srgbClr val="990033"/>
              </a:buClr>
              <a:buSzPct val="60000"/>
              <a:buFont typeface="Wingdings" panose="05000000000000000000" pitchFamily="2" charset="2"/>
              <a:buChar char="n"/>
              <a:tabLst>
                <a:tab pos="228600" algn="l"/>
                <a:tab pos="1028700" algn="l"/>
              </a:tabLst>
              <a:defRPr sz="2400">
                <a:solidFill>
                  <a:schemeClr val="tx2"/>
                </a:solidFill>
                <a:latin typeface="Arial" panose="020B0604020202020204" pitchFamily="34" charset="0"/>
              </a:defRPr>
            </a:lvl1pPr>
            <a:lvl2pPr marL="685800">
              <a:spcBef>
                <a:spcPct val="20000"/>
              </a:spcBef>
              <a:buClr>
                <a:schemeClr val="tx2"/>
              </a:buClr>
              <a:buSzPct val="55000"/>
              <a:buFont typeface="Wingdings" panose="05000000000000000000" pitchFamily="2" charset="2"/>
              <a:buChar char="n"/>
              <a:tabLst>
                <a:tab pos="228600" algn="l"/>
                <a:tab pos="1028700" algn="l"/>
              </a:tabLst>
              <a:defRPr sz="2200">
                <a:solidFill>
                  <a:srgbClr val="800000"/>
                </a:solidFill>
                <a:latin typeface="Arial" panose="020B0604020202020204" pitchFamily="34" charset="0"/>
              </a:defRPr>
            </a:lvl2pPr>
            <a:lvl3pPr marL="1714500" indent="-228600">
              <a:spcBef>
                <a:spcPct val="20000"/>
              </a:spcBef>
              <a:buClr>
                <a:srgbClr val="990033"/>
              </a:buClr>
              <a:buSzPct val="50000"/>
              <a:buFont typeface="Wingdings" panose="05000000000000000000" pitchFamily="2" charset="2"/>
              <a:buChar char="n"/>
              <a:tabLst>
                <a:tab pos="228600" algn="l"/>
                <a:tab pos="1028700" algn="l"/>
              </a:tabLst>
              <a:defRPr sz="2000">
                <a:solidFill>
                  <a:schemeClr val="tx2"/>
                </a:solidFill>
                <a:latin typeface="Arial" panose="020B0604020202020204" pitchFamily="34" charset="0"/>
              </a:defRPr>
            </a:lvl3pPr>
            <a:lvl4pPr marL="2057400" indent="-228600">
              <a:spcBef>
                <a:spcPct val="20000"/>
              </a:spcBef>
              <a:buClr>
                <a:schemeClr val="tx2"/>
              </a:buClr>
              <a:buSzPct val="55000"/>
              <a:buFont typeface="Wingdings" panose="05000000000000000000" pitchFamily="2" charset="2"/>
              <a:buChar char="n"/>
              <a:tabLst>
                <a:tab pos="228600" algn="l"/>
                <a:tab pos="1028700" algn="l"/>
              </a:tabLst>
              <a:defRPr>
                <a:solidFill>
                  <a:srgbClr val="800000"/>
                </a:solidFill>
                <a:latin typeface="Arial" panose="020B0604020202020204" pitchFamily="34" charset="0"/>
              </a:defRPr>
            </a:lvl4pPr>
            <a:lvl5pPr marL="2400300" indent="-228600">
              <a:spcBef>
                <a:spcPct val="20000"/>
              </a:spcBef>
              <a:buClr>
                <a:srgbClr val="990033"/>
              </a:buClr>
              <a:buSzPct val="50000"/>
              <a:buFont typeface="Wingdings" panose="05000000000000000000" pitchFamily="2" charset="2"/>
              <a:buChar char="n"/>
              <a:tabLst>
                <a:tab pos="228600" algn="l"/>
                <a:tab pos="1028700" algn="l"/>
              </a:tabLst>
              <a:defRPr>
                <a:solidFill>
                  <a:schemeClr val="tx2"/>
                </a:solidFill>
                <a:latin typeface="Arial" panose="020B0604020202020204" pitchFamily="34" charset="0"/>
              </a:defRPr>
            </a:lvl5pPr>
            <a:lvl6pPr marL="2857500" indent="-228600" fontAlgn="base">
              <a:spcBef>
                <a:spcPct val="20000"/>
              </a:spcBef>
              <a:spcAft>
                <a:spcPct val="0"/>
              </a:spcAft>
              <a:buClr>
                <a:srgbClr val="990033"/>
              </a:buClr>
              <a:buSzPct val="50000"/>
              <a:buFont typeface="Wingdings" panose="05000000000000000000" pitchFamily="2" charset="2"/>
              <a:buChar char="n"/>
              <a:tabLst>
                <a:tab pos="228600" algn="l"/>
                <a:tab pos="1028700" algn="l"/>
              </a:tabLst>
              <a:defRPr>
                <a:solidFill>
                  <a:schemeClr val="tx2"/>
                </a:solidFill>
                <a:latin typeface="Arial" panose="020B0604020202020204" pitchFamily="34" charset="0"/>
              </a:defRPr>
            </a:lvl6pPr>
            <a:lvl7pPr marL="3314700" indent="-228600" fontAlgn="base">
              <a:spcBef>
                <a:spcPct val="20000"/>
              </a:spcBef>
              <a:spcAft>
                <a:spcPct val="0"/>
              </a:spcAft>
              <a:buClr>
                <a:srgbClr val="990033"/>
              </a:buClr>
              <a:buSzPct val="50000"/>
              <a:buFont typeface="Wingdings" panose="05000000000000000000" pitchFamily="2" charset="2"/>
              <a:buChar char="n"/>
              <a:tabLst>
                <a:tab pos="228600" algn="l"/>
                <a:tab pos="1028700" algn="l"/>
              </a:tabLst>
              <a:defRPr>
                <a:solidFill>
                  <a:schemeClr val="tx2"/>
                </a:solidFill>
                <a:latin typeface="Arial" panose="020B0604020202020204" pitchFamily="34" charset="0"/>
              </a:defRPr>
            </a:lvl7pPr>
            <a:lvl8pPr marL="3771900" indent="-228600" fontAlgn="base">
              <a:spcBef>
                <a:spcPct val="20000"/>
              </a:spcBef>
              <a:spcAft>
                <a:spcPct val="0"/>
              </a:spcAft>
              <a:buClr>
                <a:srgbClr val="990033"/>
              </a:buClr>
              <a:buSzPct val="50000"/>
              <a:buFont typeface="Wingdings" panose="05000000000000000000" pitchFamily="2" charset="2"/>
              <a:buChar char="n"/>
              <a:tabLst>
                <a:tab pos="228600" algn="l"/>
                <a:tab pos="1028700" algn="l"/>
              </a:tabLst>
              <a:defRPr>
                <a:solidFill>
                  <a:schemeClr val="tx2"/>
                </a:solidFill>
                <a:latin typeface="Arial" panose="020B0604020202020204" pitchFamily="34" charset="0"/>
              </a:defRPr>
            </a:lvl8pPr>
            <a:lvl9pPr marL="4229100" indent="-228600" fontAlgn="base">
              <a:spcBef>
                <a:spcPct val="20000"/>
              </a:spcBef>
              <a:spcAft>
                <a:spcPct val="0"/>
              </a:spcAft>
              <a:buClr>
                <a:srgbClr val="990033"/>
              </a:buClr>
              <a:buSzPct val="50000"/>
              <a:buFont typeface="Wingdings" panose="05000000000000000000" pitchFamily="2" charset="2"/>
              <a:buChar char="n"/>
              <a:tabLst>
                <a:tab pos="228600" algn="l"/>
                <a:tab pos="1028700" algn="l"/>
              </a:tabLst>
              <a:defRPr>
                <a:solidFill>
                  <a:schemeClr val="tx2"/>
                </a:solidFill>
                <a:latin typeface="Arial" panose="020B0604020202020204" pitchFamily="34" charset="0"/>
              </a:defRPr>
            </a:lvl9pPr>
          </a:lstStyle>
          <a:p>
            <a:pPr>
              <a:buFont typeface="Wingdings" panose="05000000000000000000" pitchFamily="2" charset="2"/>
              <a:buNone/>
            </a:pPr>
            <a:endParaRPr lang="en-US" altLang="en-US" sz="1800">
              <a:cs typeface="Times New Roman" panose="02020603050405020304" pitchFamily="18" charset="0"/>
              <a:sym typeface="Symbol" panose="05050102010706020507" pitchFamily="18" charset="2"/>
            </a:endParaRPr>
          </a:p>
        </p:txBody>
      </p:sp>
    </p:spTree>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80" name="Rectangle 8"/>
          <p:cNvSpPr>
            <a:spLocks noGrp="1" noChangeArrowheads="1"/>
          </p:cNvSpPr>
          <p:nvPr>
            <p:ph type="body" idx="1"/>
          </p:nvPr>
        </p:nvSpPr>
        <p:spPr>
          <a:xfrm>
            <a:off x="395536" y="1196752"/>
            <a:ext cx="8294687" cy="4572000"/>
          </a:xfrm>
        </p:spPr>
        <p:txBody>
          <a:bodyPr/>
          <a:lstStyle/>
          <a:p>
            <a:pPr>
              <a:buFont typeface="Wingdings" panose="05000000000000000000" pitchFamily="2" charset="2"/>
              <a:buNone/>
            </a:pPr>
            <a:r>
              <a:rPr lang="en-US" altLang="en-US" sz="2400" dirty="0">
                <a:cs typeface="Times New Roman" panose="02020603050405020304" pitchFamily="18" charset="0"/>
              </a:rPr>
              <a:t>Two-Phase Locking Techniques: E</a:t>
            </a:r>
            <a:r>
              <a:rPr lang="en-US" altLang="en-US" sz="2400" dirty="0"/>
              <a:t>ssential components</a:t>
            </a:r>
          </a:p>
          <a:p>
            <a:pPr lvl="1"/>
            <a:r>
              <a:rPr lang="en-US" altLang="en-US" sz="2000" dirty="0">
                <a:cs typeface="Times New Roman" panose="02020603050405020304" pitchFamily="18" charset="0"/>
              </a:rPr>
              <a:t>The following code performs the write lock operation:</a:t>
            </a:r>
          </a:p>
          <a:p>
            <a:pPr>
              <a:buFont typeface="Wingdings" panose="05000000000000000000" pitchFamily="2" charset="2"/>
              <a:buNone/>
            </a:pPr>
            <a:r>
              <a:rPr lang="en-US" altLang="en-US" sz="2400" dirty="0">
                <a:cs typeface="Times New Roman" panose="02020603050405020304" pitchFamily="18" charset="0"/>
              </a:rPr>
              <a:t>	</a:t>
            </a:r>
            <a:r>
              <a:rPr lang="en-US" altLang="en-US" sz="1600" dirty="0">
                <a:cs typeface="Times New Roman" panose="02020603050405020304" pitchFamily="18" charset="0"/>
              </a:rPr>
              <a:t>B: if LOCK (X) </a:t>
            </a:r>
            <a:r>
              <a:rPr lang="en-US" altLang="en-US" sz="1600" dirty="0">
                <a:cs typeface="Times New Roman" panose="02020603050405020304" pitchFamily="18" charset="0"/>
                <a:sym typeface="Symbol" panose="05050102010706020507" pitchFamily="18" charset="2"/>
              </a:rPr>
              <a:t>= “</a:t>
            </a:r>
            <a:r>
              <a:rPr lang="en-US" altLang="en-US" sz="1600" dirty="0">
                <a:cs typeface="Times New Roman" panose="02020603050405020304" pitchFamily="18" charset="0"/>
              </a:rPr>
              <a:t>unlocked” then</a:t>
            </a:r>
          </a:p>
          <a:p>
            <a:pPr lvl="1" algn="just">
              <a:buFontTx/>
              <a:buNone/>
            </a:pPr>
            <a:r>
              <a:rPr lang="en-US" altLang="en-US" sz="1800" dirty="0">
                <a:cs typeface="Times New Roman" panose="02020603050405020304" pitchFamily="18" charset="0"/>
              </a:rPr>
              <a:t>begin LOCK (X) </a:t>
            </a:r>
            <a:r>
              <a:rPr lang="en-US" altLang="en-US" sz="1800" dirty="0">
                <a:cs typeface="Times New Roman" panose="02020603050405020304" pitchFamily="18" charset="0"/>
                <a:sym typeface="Symbol" panose="05050102010706020507" pitchFamily="18" charset="2"/>
              </a:rPr>
              <a:t></a:t>
            </a:r>
            <a:r>
              <a:rPr lang="en-US" altLang="en-US" sz="1800" dirty="0">
                <a:cs typeface="Times New Roman" panose="02020603050405020304" pitchFamily="18" charset="0"/>
              </a:rPr>
              <a:t> “read-locked”;</a:t>
            </a:r>
            <a:endParaRPr lang="en-US" altLang="en-US" sz="1800" dirty="0">
              <a:cs typeface="Times New Roman" panose="02020603050405020304" pitchFamily="18" charset="0"/>
              <a:sym typeface="Symbol" panose="05050102010706020507" pitchFamily="18" charset="2"/>
            </a:endParaRPr>
          </a:p>
          <a:p>
            <a:pPr lvl="1" algn="just">
              <a:buFontTx/>
              <a:buNone/>
            </a:pPr>
            <a:r>
              <a:rPr lang="en-US" altLang="en-US" sz="1800" dirty="0">
                <a:cs typeface="Times New Roman" panose="02020603050405020304" pitchFamily="18" charset="0"/>
                <a:sym typeface="Symbol" panose="05050102010706020507" pitchFamily="18" charset="2"/>
              </a:rPr>
              <a:t>	</a:t>
            </a:r>
            <a:r>
              <a:rPr lang="en-US" altLang="en-US" sz="1800" dirty="0" err="1">
                <a:cs typeface="Times New Roman" panose="02020603050405020304" pitchFamily="18" charset="0"/>
                <a:sym typeface="Symbol" panose="05050102010706020507" pitchFamily="18" charset="2"/>
              </a:rPr>
              <a:t>no_of_reads</a:t>
            </a:r>
            <a:r>
              <a:rPr lang="en-US" altLang="en-US" sz="1800" dirty="0">
                <a:cs typeface="Times New Roman" panose="02020603050405020304" pitchFamily="18" charset="0"/>
                <a:sym typeface="Symbol" panose="05050102010706020507" pitchFamily="18" charset="2"/>
              </a:rPr>
              <a:t> (X)  1;</a:t>
            </a:r>
          </a:p>
          <a:p>
            <a:pPr lvl="1" algn="just">
              <a:buFontTx/>
              <a:buNone/>
            </a:pPr>
            <a:r>
              <a:rPr lang="en-US" altLang="en-US" sz="1800" dirty="0">
                <a:cs typeface="Times New Roman" panose="02020603050405020304" pitchFamily="18" charset="0"/>
                <a:sym typeface="Symbol" panose="05050102010706020507" pitchFamily="18" charset="2"/>
              </a:rPr>
              <a:t>end</a:t>
            </a:r>
          </a:p>
          <a:p>
            <a:pPr lvl="1" algn="just">
              <a:buFontTx/>
              <a:buNone/>
            </a:pPr>
            <a:r>
              <a:rPr lang="en-US" altLang="en-US" sz="1800" dirty="0">
                <a:cs typeface="Times New Roman" panose="02020603050405020304" pitchFamily="18" charset="0"/>
                <a:sym typeface="Symbol" panose="05050102010706020507" pitchFamily="18" charset="2"/>
              </a:rPr>
              <a:t>else if </a:t>
            </a:r>
            <a:r>
              <a:rPr lang="en-US" altLang="en-US" sz="1800" dirty="0">
                <a:cs typeface="Times New Roman" panose="02020603050405020304" pitchFamily="18" charset="0"/>
              </a:rPr>
              <a:t>LOCK (X) </a:t>
            </a:r>
            <a:r>
              <a:rPr lang="en-US" altLang="en-US" sz="1800" dirty="0">
                <a:cs typeface="Times New Roman" panose="02020603050405020304" pitchFamily="18" charset="0"/>
                <a:sym typeface="Symbol" panose="05050102010706020507" pitchFamily="18" charset="2"/>
              </a:rPr>
              <a:t></a:t>
            </a:r>
            <a:r>
              <a:rPr lang="en-US" altLang="en-US" sz="1800" dirty="0">
                <a:cs typeface="Times New Roman" panose="02020603050405020304" pitchFamily="18" charset="0"/>
              </a:rPr>
              <a:t> “read-locked” then</a:t>
            </a:r>
          </a:p>
          <a:p>
            <a:pPr lvl="1" algn="just">
              <a:buFontTx/>
              <a:buNone/>
            </a:pPr>
            <a:r>
              <a:rPr lang="en-US" altLang="en-US" sz="1800" dirty="0">
                <a:cs typeface="Times New Roman" panose="02020603050405020304" pitchFamily="18" charset="0"/>
              </a:rPr>
              <a:t>	      </a:t>
            </a:r>
            <a:r>
              <a:rPr lang="en-US" altLang="en-US" sz="1800" dirty="0" err="1">
                <a:cs typeface="Times New Roman" panose="02020603050405020304" pitchFamily="18" charset="0"/>
                <a:sym typeface="Symbol" panose="05050102010706020507" pitchFamily="18" charset="2"/>
              </a:rPr>
              <a:t>no_of_reads</a:t>
            </a:r>
            <a:r>
              <a:rPr lang="en-US" altLang="en-US" sz="1800" dirty="0">
                <a:cs typeface="Times New Roman" panose="02020603050405020304" pitchFamily="18" charset="0"/>
                <a:sym typeface="Symbol" panose="05050102010706020507" pitchFamily="18" charset="2"/>
              </a:rPr>
              <a:t> (X)  </a:t>
            </a:r>
            <a:r>
              <a:rPr lang="en-US" altLang="en-US" sz="1800" dirty="0" err="1">
                <a:cs typeface="Times New Roman" panose="02020603050405020304" pitchFamily="18" charset="0"/>
                <a:sym typeface="Symbol" panose="05050102010706020507" pitchFamily="18" charset="2"/>
              </a:rPr>
              <a:t>no_of_reads</a:t>
            </a:r>
            <a:r>
              <a:rPr lang="en-US" altLang="en-US" sz="1800" dirty="0">
                <a:cs typeface="Times New Roman" panose="02020603050405020304" pitchFamily="18" charset="0"/>
                <a:sym typeface="Symbol" panose="05050102010706020507" pitchFamily="18" charset="2"/>
              </a:rPr>
              <a:t> (X) +1</a:t>
            </a:r>
          </a:p>
          <a:p>
            <a:pPr lvl="1" algn="just">
              <a:buFontTx/>
              <a:buNone/>
            </a:pPr>
            <a:r>
              <a:rPr lang="en-US" altLang="en-US" sz="1800" dirty="0">
                <a:cs typeface="Times New Roman" panose="02020603050405020304" pitchFamily="18" charset="0"/>
                <a:sym typeface="Symbol" panose="05050102010706020507" pitchFamily="18" charset="2"/>
              </a:rPr>
              <a:t>	  else begin wait (until LOCK (X) = “unlocked” and</a:t>
            </a:r>
          </a:p>
          <a:p>
            <a:pPr lvl="1" algn="just">
              <a:buFontTx/>
              <a:buNone/>
            </a:pPr>
            <a:r>
              <a:rPr lang="en-US" altLang="en-US" sz="1800" dirty="0">
                <a:cs typeface="Times New Roman" panose="02020603050405020304" pitchFamily="18" charset="0"/>
                <a:sym typeface="Symbol" panose="05050102010706020507" pitchFamily="18" charset="2"/>
              </a:rPr>
              <a:t>		   the lock manager wakes up the transaction);</a:t>
            </a:r>
          </a:p>
          <a:p>
            <a:pPr lvl="1" algn="just">
              <a:buFontTx/>
              <a:buNone/>
            </a:pPr>
            <a:r>
              <a:rPr lang="en-US" altLang="en-US" sz="1800" dirty="0">
                <a:cs typeface="Times New Roman" panose="02020603050405020304" pitchFamily="18" charset="0"/>
                <a:sym typeface="Symbol" panose="05050102010706020507" pitchFamily="18" charset="2"/>
              </a:rPr>
              <a:t>		   go to B</a:t>
            </a:r>
          </a:p>
          <a:p>
            <a:pPr lvl="1" algn="just">
              <a:buFontTx/>
              <a:buNone/>
            </a:pPr>
            <a:r>
              <a:rPr lang="en-US" altLang="en-US" sz="1800" dirty="0">
                <a:cs typeface="Times New Roman" panose="02020603050405020304" pitchFamily="18" charset="0"/>
                <a:sym typeface="Symbol" panose="05050102010706020507" pitchFamily="18" charset="2"/>
              </a:rPr>
              <a:t>		end;</a:t>
            </a:r>
            <a:endParaRPr lang="en-US" altLang="en-US" sz="2200" dirty="0"/>
          </a:p>
        </p:txBody>
      </p:sp>
    </p:spTree>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84" name="Rectangle 8"/>
          <p:cNvSpPr>
            <a:spLocks noGrp="1" noChangeArrowheads="1"/>
          </p:cNvSpPr>
          <p:nvPr>
            <p:ph type="body" idx="1"/>
          </p:nvPr>
        </p:nvSpPr>
        <p:spPr>
          <a:xfrm>
            <a:off x="239713" y="1196752"/>
            <a:ext cx="8294687" cy="4572000"/>
          </a:xfrm>
        </p:spPr>
        <p:txBody>
          <a:bodyPr/>
          <a:lstStyle/>
          <a:p>
            <a:pPr>
              <a:lnSpc>
                <a:spcPct val="80000"/>
              </a:lnSpc>
              <a:buFont typeface="Wingdings" panose="05000000000000000000" pitchFamily="2" charset="2"/>
              <a:buNone/>
            </a:pPr>
            <a:r>
              <a:rPr lang="en-US" altLang="en-US" sz="2400" dirty="0">
                <a:cs typeface="Times New Roman" panose="02020603050405020304" pitchFamily="18" charset="0"/>
              </a:rPr>
              <a:t>Two-Phase Locking Techniques: E</a:t>
            </a:r>
            <a:r>
              <a:rPr lang="en-US" altLang="en-US" sz="2400" dirty="0"/>
              <a:t>ssential components</a:t>
            </a:r>
          </a:p>
          <a:p>
            <a:pPr lvl="1">
              <a:lnSpc>
                <a:spcPct val="80000"/>
              </a:lnSpc>
            </a:pPr>
            <a:r>
              <a:rPr lang="en-US" altLang="en-US" sz="2000" dirty="0">
                <a:cs typeface="Times New Roman" panose="02020603050405020304" pitchFamily="18" charset="0"/>
              </a:rPr>
              <a:t>The following code performs the unlock operation:</a:t>
            </a:r>
          </a:p>
          <a:p>
            <a:pPr>
              <a:lnSpc>
                <a:spcPct val="95000"/>
              </a:lnSpc>
              <a:spcBef>
                <a:spcPct val="10000"/>
              </a:spcBef>
              <a:buFont typeface="Wingdings" panose="05000000000000000000" pitchFamily="2" charset="2"/>
              <a:buNone/>
            </a:pPr>
            <a:r>
              <a:rPr lang="en-US" altLang="en-US" sz="2400" dirty="0">
                <a:cs typeface="Times New Roman" panose="02020603050405020304" pitchFamily="18" charset="0"/>
              </a:rPr>
              <a:t>	</a:t>
            </a:r>
            <a:r>
              <a:rPr lang="en-US" altLang="en-US" sz="1600" dirty="0">
                <a:cs typeface="Times New Roman" panose="02020603050405020304" pitchFamily="18" charset="0"/>
              </a:rPr>
              <a:t>if LOCK (X) </a:t>
            </a:r>
            <a:r>
              <a:rPr lang="en-US" altLang="en-US" sz="1600" dirty="0">
                <a:cs typeface="Times New Roman" panose="02020603050405020304" pitchFamily="18" charset="0"/>
                <a:sym typeface="Symbol" panose="05050102010706020507" pitchFamily="18" charset="2"/>
              </a:rPr>
              <a:t>= “</a:t>
            </a:r>
            <a:r>
              <a:rPr lang="en-US" altLang="en-US" sz="1600" dirty="0">
                <a:cs typeface="Times New Roman" panose="02020603050405020304" pitchFamily="18" charset="0"/>
              </a:rPr>
              <a:t>write-locked” then</a:t>
            </a:r>
          </a:p>
          <a:p>
            <a:pPr lvl="1" algn="just">
              <a:lnSpc>
                <a:spcPct val="95000"/>
              </a:lnSpc>
              <a:spcBef>
                <a:spcPct val="10000"/>
              </a:spcBef>
              <a:buFontTx/>
              <a:buNone/>
            </a:pPr>
            <a:r>
              <a:rPr lang="en-US" altLang="en-US" sz="1800" dirty="0">
                <a:cs typeface="Times New Roman" panose="02020603050405020304" pitchFamily="18" charset="0"/>
              </a:rPr>
              <a:t>begin LOCK (X) </a:t>
            </a:r>
            <a:r>
              <a:rPr lang="en-US" altLang="en-US" sz="1800" dirty="0">
                <a:cs typeface="Times New Roman" panose="02020603050405020304" pitchFamily="18" charset="0"/>
                <a:sym typeface="Symbol" panose="05050102010706020507" pitchFamily="18" charset="2"/>
              </a:rPr>
              <a:t></a:t>
            </a:r>
            <a:r>
              <a:rPr lang="en-US" altLang="en-US" sz="1800" dirty="0">
                <a:cs typeface="Times New Roman" panose="02020603050405020304" pitchFamily="18" charset="0"/>
              </a:rPr>
              <a:t> “unlocked”;</a:t>
            </a:r>
            <a:endParaRPr lang="en-US" altLang="en-US" sz="1800" dirty="0">
              <a:cs typeface="Times New Roman" panose="02020603050405020304" pitchFamily="18" charset="0"/>
              <a:sym typeface="Symbol" panose="05050102010706020507" pitchFamily="18" charset="2"/>
            </a:endParaRPr>
          </a:p>
          <a:p>
            <a:pPr lvl="1" algn="just">
              <a:lnSpc>
                <a:spcPct val="95000"/>
              </a:lnSpc>
              <a:spcBef>
                <a:spcPct val="10000"/>
              </a:spcBef>
              <a:buFontTx/>
              <a:buNone/>
            </a:pPr>
            <a:r>
              <a:rPr lang="en-US" altLang="en-US" sz="1800" dirty="0">
                <a:cs typeface="Times New Roman" panose="02020603050405020304" pitchFamily="18" charset="0"/>
                <a:sym typeface="Symbol" panose="05050102010706020507" pitchFamily="18" charset="2"/>
              </a:rPr>
              <a:t>	 wakes up one of the transactions, if any</a:t>
            </a:r>
          </a:p>
          <a:p>
            <a:pPr lvl="1" algn="just">
              <a:lnSpc>
                <a:spcPct val="95000"/>
              </a:lnSpc>
              <a:spcBef>
                <a:spcPct val="10000"/>
              </a:spcBef>
              <a:buFontTx/>
              <a:buNone/>
            </a:pPr>
            <a:r>
              <a:rPr lang="en-US" altLang="en-US" sz="1800" dirty="0">
                <a:cs typeface="Times New Roman" panose="02020603050405020304" pitchFamily="18" charset="0"/>
                <a:sym typeface="Symbol" panose="05050102010706020507" pitchFamily="18" charset="2"/>
              </a:rPr>
              <a:t>end</a:t>
            </a:r>
          </a:p>
          <a:p>
            <a:pPr lvl="1" algn="just">
              <a:lnSpc>
                <a:spcPct val="95000"/>
              </a:lnSpc>
              <a:spcBef>
                <a:spcPct val="10000"/>
              </a:spcBef>
              <a:buFontTx/>
              <a:buNone/>
            </a:pPr>
            <a:r>
              <a:rPr lang="en-US" altLang="en-US" sz="1800" dirty="0">
                <a:cs typeface="Times New Roman" panose="02020603050405020304" pitchFamily="18" charset="0"/>
                <a:sym typeface="Symbol" panose="05050102010706020507" pitchFamily="18" charset="2"/>
              </a:rPr>
              <a:t>else if </a:t>
            </a:r>
            <a:r>
              <a:rPr lang="en-US" altLang="en-US" sz="1800" dirty="0">
                <a:cs typeface="Times New Roman" panose="02020603050405020304" pitchFamily="18" charset="0"/>
              </a:rPr>
              <a:t>LOCK (X) </a:t>
            </a:r>
            <a:r>
              <a:rPr lang="en-US" altLang="en-US" sz="1800" dirty="0">
                <a:cs typeface="Times New Roman" panose="02020603050405020304" pitchFamily="18" charset="0"/>
                <a:sym typeface="Symbol" panose="05050102010706020507" pitchFamily="18" charset="2"/>
              </a:rPr>
              <a:t></a:t>
            </a:r>
            <a:r>
              <a:rPr lang="en-US" altLang="en-US" sz="1800" dirty="0">
                <a:cs typeface="Times New Roman" panose="02020603050405020304" pitchFamily="18" charset="0"/>
              </a:rPr>
              <a:t> “read-locked” then</a:t>
            </a:r>
          </a:p>
          <a:p>
            <a:pPr lvl="1" algn="just">
              <a:lnSpc>
                <a:spcPct val="95000"/>
              </a:lnSpc>
              <a:spcBef>
                <a:spcPct val="10000"/>
              </a:spcBef>
              <a:buFontTx/>
              <a:buNone/>
            </a:pPr>
            <a:r>
              <a:rPr lang="en-US" altLang="en-US" sz="1800" dirty="0">
                <a:cs typeface="Times New Roman" panose="02020603050405020304" pitchFamily="18" charset="0"/>
              </a:rPr>
              <a:t>	begin</a:t>
            </a:r>
          </a:p>
          <a:p>
            <a:pPr lvl="1" algn="just">
              <a:lnSpc>
                <a:spcPct val="95000"/>
              </a:lnSpc>
              <a:spcBef>
                <a:spcPct val="10000"/>
              </a:spcBef>
              <a:buFontTx/>
              <a:buNone/>
            </a:pPr>
            <a:r>
              <a:rPr lang="en-US" altLang="en-US" sz="1800" dirty="0">
                <a:cs typeface="Times New Roman" panose="02020603050405020304" pitchFamily="18" charset="0"/>
              </a:rPr>
              <a:t>	      </a:t>
            </a:r>
            <a:r>
              <a:rPr lang="en-US" altLang="en-US" sz="1800" dirty="0" err="1">
                <a:cs typeface="Times New Roman" panose="02020603050405020304" pitchFamily="18" charset="0"/>
                <a:sym typeface="Symbol" panose="05050102010706020507" pitchFamily="18" charset="2"/>
              </a:rPr>
              <a:t>no_of_reads</a:t>
            </a:r>
            <a:r>
              <a:rPr lang="en-US" altLang="en-US" sz="1800" dirty="0">
                <a:cs typeface="Times New Roman" panose="02020603050405020304" pitchFamily="18" charset="0"/>
                <a:sym typeface="Symbol" panose="05050102010706020507" pitchFamily="18" charset="2"/>
              </a:rPr>
              <a:t> (X)  </a:t>
            </a:r>
            <a:r>
              <a:rPr lang="en-US" altLang="en-US" sz="1800" dirty="0" err="1">
                <a:cs typeface="Times New Roman" panose="02020603050405020304" pitchFamily="18" charset="0"/>
                <a:sym typeface="Symbol" panose="05050102010706020507" pitchFamily="18" charset="2"/>
              </a:rPr>
              <a:t>no_of_reads</a:t>
            </a:r>
            <a:r>
              <a:rPr lang="en-US" altLang="en-US" sz="1800" dirty="0">
                <a:cs typeface="Times New Roman" panose="02020603050405020304" pitchFamily="18" charset="0"/>
                <a:sym typeface="Symbol" panose="05050102010706020507" pitchFamily="18" charset="2"/>
              </a:rPr>
              <a:t> (X) -1</a:t>
            </a:r>
          </a:p>
          <a:p>
            <a:pPr lvl="1" algn="just">
              <a:lnSpc>
                <a:spcPct val="95000"/>
              </a:lnSpc>
              <a:spcBef>
                <a:spcPct val="10000"/>
              </a:spcBef>
              <a:buFontTx/>
              <a:buNone/>
            </a:pPr>
            <a:r>
              <a:rPr lang="en-US" altLang="en-US" sz="1800" dirty="0">
                <a:cs typeface="Times New Roman" panose="02020603050405020304" pitchFamily="18" charset="0"/>
                <a:sym typeface="Symbol" panose="05050102010706020507" pitchFamily="18" charset="2"/>
              </a:rPr>
              <a:t>	      if  </a:t>
            </a:r>
            <a:r>
              <a:rPr lang="en-US" altLang="en-US" sz="1800" dirty="0" err="1">
                <a:cs typeface="Times New Roman" panose="02020603050405020304" pitchFamily="18" charset="0"/>
                <a:sym typeface="Symbol" panose="05050102010706020507" pitchFamily="18" charset="2"/>
              </a:rPr>
              <a:t>no_of_reads</a:t>
            </a:r>
            <a:r>
              <a:rPr lang="en-US" altLang="en-US" sz="1800" dirty="0">
                <a:cs typeface="Times New Roman" panose="02020603050405020304" pitchFamily="18" charset="0"/>
                <a:sym typeface="Symbol" panose="05050102010706020507" pitchFamily="18" charset="2"/>
              </a:rPr>
              <a:t> (X) = 0 then 		  </a:t>
            </a:r>
          </a:p>
          <a:p>
            <a:pPr lvl="1" algn="just">
              <a:lnSpc>
                <a:spcPct val="95000"/>
              </a:lnSpc>
              <a:spcBef>
                <a:spcPct val="10000"/>
              </a:spcBef>
              <a:buFontTx/>
              <a:buNone/>
            </a:pPr>
            <a:r>
              <a:rPr lang="en-US" altLang="en-US" sz="1800" dirty="0">
                <a:cs typeface="Times New Roman" panose="02020603050405020304" pitchFamily="18" charset="0"/>
                <a:sym typeface="Symbol" panose="05050102010706020507" pitchFamily="18" charset="2"/>
              </a:rPr>
              <a:t>	      begin</a:t>
            </a:r>
          </a:p>
          <a:p>
            <a:pPr lvl="1" algn="just">
              <a:lnSpc>
                <a:spcPct val="95000"/>
              </a:lnSpc>
              <a:spcBef>
                <a:spcPct val="10000"/>
              </a:spcBef>
              <a:buFontTx/>
              <a:buNone/>
            </a:pPr>
            <a:r>
              <a:rPr lang="en-US" altLang="en-US" sz="1800" dirty="0">
                <a:cs typeface="Times New Roman" panose="02020603050405020304" pitchFamily="18" charset="0"/>
                <a:sym typeface="Symbol" panose="05050102010706020507" pitchFamily="18" charset="2"/>
              </a:rPr>
              <a:t>		 </a:t>
            </a:r>
            <a:r>
              <a:rPr lang="en-US" altLang="en-US" sz="1800" dirty="0">
                <a:cs typeface="Times New Roman" panose="02020603050405020304" pitchFamily="18" charset="0"/>
              </a:rPr>
              <a:t>LOCK (X) = “unlocked”;</a:t>
            </a:r>
          </a:p>
          <a:p>
            <a:pPr lvl="1" algn="just">
              <a:lnSpc>
                <a:spcPct val="95000"/>
              </a:lnSpc>
              <a:spcBef>
                <a:spcPct val="10000"/>
              </a:spcBef>
              <a:buFontTx/>
              <a:buNone/>
            </a:pPr>
            <a:r>
              <a:rPr lang="en-US" altLang="en-US" sz="1800" dirty="0">
                <a:cs typeface="Times New Roman" panose="02020603050405020304" pitchFamily="18" charset="0"/>
                <a:sym typeface="Symbol" panose="05050102010706020507" pitchFamily="18" charset="2"/>
              </a:rPr>
              <a:t>		wake up one of the transactions, if any</a:t>
            </a:r>
          </a:p>
          <a:p>
            <a:pPr lvl="1" algn="just">
              <a:lnSpc>
                <a:spcPct val="95000"/>
              </a:lnSpc>
              <a:spcBef>
                <a:spcPct val="10000"/>
              </a:spcBef>
              <a:buFontTx/>
              <a:buNone/>
            </a:pPr>
            <a:r>
              <a:rPr lang="en-US" altLang="en-US" sz="1800" dirty="0">
                <a:cs typeface="Times New Roman" panose="02020603050405020304" pitchFamily="18" charset="0"/>
                <a:sym typeface="Symbol" panose="05050102010706020507" pitchFamily="18" charset="2"/>
              </a:rPr>
              <a:t>	      end</a:t>
            </a:r>
          </a:p>
          <a:p>
            <a:pPr lvl="1" algn="just">
              <a:lnSpc>
                <a:spcPct val="95000"/>
              </a:lnSpc>
              <a:spcBef>
                <a:spcPct val="10000"/>
              </a:spcBef>
              <a:buFontTx/>
              <a:buNone/>
            </a:pPr>
            <a:r>
              <a:rPr lang="en-US" altLang="en-US" sz="1800" dirty="0">
                <a:cs typeface="Times New Roman" panose="02020603050405020304" pitchFamily="18" charset="0"/>
                <a:sym typeface="Symbol" panose="05050102010706020507" pitchFamily="18" charset="2"/>
              </a:rPr>
              <a:t>	end;</a:t>
            </a:r>
          </a:p>
        </p:txBody>
      </p:sp>
    </p:spTree>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88" name="Rectangle 8"/>
          <p:cNvSpPr>
            <a:spLocks noGrp="1" noChangeArrowheads="1"/>
          </p:cNvSpPr>
          <p:nvPr>
            <p:ph type="body" idx="1"/>
          </p:nvPr>
        </p:nvSpPr>
        <p:spPr>
          <a:xfrm>
            <a:off x="323528" y="1143000"/>
            <a:ext cx="8294687" cy="4572000"/>
          </a:xfrm>
        </p:spPr>
        <p:txBody>
          <a:bodyPr/>
          <a:lstStyle/>
          <a:p>
            <a:pPr>
              <a:buFont typeface="Wingdings" panose="05000000000000000000" pitchFamily="2" charset="2"/>
              <a:buNone/>
            </a:pPr>
            <a:r>
              <a:rPr lang="en-US" altLang="en-US" sz="2400" dirty="0">
                <a:cs typeface="Times New Roman" panose="02020603050405020304" pitchFamily="18" charset="0"/>
              </a:rPr>
              <a:t>Two-Phase Locking Techniques: E</a:t>
            </a:r>
            <a:r>
              <a:rPr lang="en-US" altLang="en-US" sz="2400" dirty="0"/>
              <a:t>ssential components</a:t>
            </a:r>
            <a:endParaRPr lang="en-US" altLang="en-US" sz="2400" dirty="0">
              <a:cs typeface="Times New Roman" panose="02020603050405020304" pitchFamily="18" charset="0"/>
            </a:endParaRPr>
          </a:p>
          <a:p>
            <a:r>
              <a:rPr lang="en-US" altLang="en-US" sz="2000" dirty="0">
                <a:cs typeface="Times New Roman" panose="02020603050405020304" pitchFamily="18" charset="0"/>
              </a:rPr>
              <a:t>Lock conversion</a:t>
            </a:r>
          </a:p>
          <a:p>
            <a:pPr lvl="1"/>
            <a:r>
              <a:rPr lang="en-US" altLang="en-US" sz="2000" dirty="0">
                <a:cs typeface="Times New Roman" panose="02020603050405020304" pitchFamily="18" charset="0"/>
              </a:rPr>
              <a:t>Lock upgrade: existing read lock to write lock</a:t>
            </a:r>
          </a:p>
          <a:p>
            <a:pPr>
              <a:lnSpc>
                <a:spcPct val="95000"/>
              </a:lnSpc>
              <a:spcBef>
                <a:spcPct val="10000"/>
              </a:spcBef>
              <a:buFont typeface="Wingdings" panose="05000000000000000000" pitchFamily="2" charset="2"/>
              <a:buNone/>
            </a:pPr>
            <a:r>
              <a:rPr lang="en-US" altLang="en-US" sz="2400" dirty="0">
                <a:cs typeface="Times New Roman" panose="02020603050405020304" pitchFamily="18" charset="0"/>
              </a:rPr>
              <a:t>		</a:t>
            </a:r>
            <a:r>
              <a:rPr lang="en-US" altLang="en-US" sz="1800" dirty="0">
                <a:solidFill>
                  <a:srgbClr val="800000"/>
                </a:solidFill>
                <a:cs typeface="Times New Roman" panose="02020603050405020304" pitchFamily="18" charset="0"/>
              </a:rPr>
              <a:t>if </a:t>
            </a:r>
            <a:r>
              <a:rPr lang="en-US" altLang="en-US" sz="1800" dirty="0" err="1">
                <a:solidFill>
                  <a:srgbClr val="800000"/>
                </a:solidFill>
                <a:cs typeface="Times New Roman" panose="02020603050405020304" pitchFamily="18" charset="0"/>
              </a:rPr>
              <a:t>Ti</a:t>
            </a:r>
            <a:r>
              <a:rPr lang="en-US" altLang="en-US" sz="1800" dirty="0">
                <a:solidFill>
                  <a:srgbClr val="800000"/>
                </a:solidFill>
                <a:cs typeface="Times New Roman" panose="02020603050405020304" pitchFamily="18" charset="0"/>
              </a:rPr>
              <a:t> has a read-lock (X) </a:t>
            </a:r>
            <a:r>
              <a:rPr lang="en-US" altLang="en-US" sz="1800" dirty="0">
                <a:solidFill>
                  <a:srgbClr val="800000"/>
                </a:solidFill>
                <a:cs typeface="Times New Roman" panose="02020603050405020304" pitchFamily="18" charset="0"/>
                <a:sym typeface="Symbol" panose="05050102010706020507" pitchFamily="18" charset="2"/>
              </a:rPr>
              <a:t>and </a:t>
            </a:r>
            <a:r>
              <a:rPr lang="en-US" altLang="en-US" sz="1800" dirty="0" err="1">
                <a:solidFill>
                  <a:srgbClr val="800000"/>
                </a:solidFill>
                <a:cs typeface="Times New Roman" panose="02020603050405020304" pitchFamily="18" charset="0"/>
                <a:sym typeface="Symbol" panose="05050102010706020507" pitchFamily="18" charset="2"/>
              </a:rPr>
              <a:t>Tj</a:t>
            </a:r>
            <a:r>
              <a:rPr lang="en-US" altLang="en-US" sz="1800" dirty="0">
                <a:solidFill>
                  <a:srgbClr val="800000"/>
                </a:solidFill>
                <a:cs typeface="Times New Roman" panose="02020603050405020304" pitchFamily="18" charset="0"/>
                <a:sym typeface="Symbol" panose="05050102010706020507" pitchFamily="18" charset="2"/>
              </a:rPr>
              <a:t> has no read-lock (X) (</a:t>
            </a:r>
            <a:r>
              <a:rPr lang="en-US" altLang="en-US" sz="1800" dirty="0" err="1">
                <a:solidFill>
                  <a:srgbClr val="800000"/>
                </a:solidFill>
                <a:cs typeface="Times New Roman" panose="02020603050405020304" pitchFamily="18" charset="0"/>
                <a:sym typeface="Symbol" panose="05050102010706020507" pitchFamily="18" charset="2"/>
              </a:rPr>
              <a:t>i</a:t>
            </a:r>
            <a:r>
              <a:rPr lang="en-US" altLang="en-US" sz="1800" dirty="0">
                <a:solidFill>
                  <a:srgbClr val="800000"/>
                </a:solidFill>
                <a:cs typeface="Times New Roman" panose="02020603050405020304" pitchFamily="18" charset="0"/>
                <a:sym typeface="Symbol" panose="05050102010706020507" pitchFamily="18" charset="2"/>
              </a:rPr>
              <a:t>  j) then</a:t>
            </a:r>
            <a:endParaRPr lang="en-US" altLang="en-US" sz="1800" dirty="0">
              <a:solidFill>
                <a:srgbClr val="800000"/>
              </a:solidFill>
              <a:cs typeface="Times New Roman" panose="02020603050405020304" pitchFamily="18" charset="0"/>
            </a:endParaRPr>
          </a:p>
          <a:p>
            <a:pPr lvl="1" algn="just">
              <a:lnSpc>
                <a:spcPct val="95000"/>
              </a:lnSpc>
              <a:spcBef>
                <a:spcPct val="10000"/>
              </a:spcBef>
              <a:buFontTx/>
              <a:buNone/>
            </a:pPr>
            <a:r>
              <a:rPr lang="en-US" altLang="en-US" sz="1800" dirty="0">
                <a:cs typeface="Times New Roman" panose="02020603050405020304" pitchFamily="18" charset="0"/>
              </a:rPr>
              <a:t>	    convert read-lock (X) to write-lock (X)</a:t>
            </a:r>
            <a:endParaRPr lang="en-US" altLang="en-US" sz="1800" dirty="0">
              <a:cs typeface="Times New Roman" panose="02020603050405020304" pitchFamily="18" charset="0"/>
              <a:sym typeface="Symbol" panose="05050102010706020507" pitchFamily="18" charset="2"/>
            </a:endParaRPr>
          </a:p>
          <a:p>
            <a:pPr lvl="1" algn="just">
              <a:lnSpc>
                <a:spcPct val="95000"/>
              </a:lnSpc>
              <a:spcBef>
                <a:spcPct val="10000"/>
              </a:spcBef>
              <a:buFontTx/>
              <a:buNone/>
            </a:pPr>
            <a:r>
              <a:rPr lang="en-US" altLang="en-US" sz="1800" dirty="0">
                <a:cs typeface="Times New Roman" panose="02020603050405020304" pitchFamily="18" charset="0"/>
                <a:sym typeface="Symbol" panose="05050102010706020507" pitchFamily="18" charset="2"/>
              </a:rPr>
              <a:t>    		else</a:t>
            </a:r>
            <a:endParaRPr lang="en-US" altLang="en-US" sz="1800" dirty="0">
              <a:cs typeface="Times New Roman" panose="02020603050405020304" pitchFamily="18" charset="0"/>
            </a:endParaRPr>
          </a:p>
          <a:p>
            <a:pPr lvl="1" algn="just">
              <a:lnSpc>
                <a:spcPct val="95000"/>
              </a:lnSpc>
              <a:spcBef>
                <a:spcPct val="10000"/>
              </a:spcBef>
              <a:buFontTx/>
              <a:buNone/>
            </a:pPr>
            <a:r>
              <a:rPr lang="en-US" altLang="en-US" sz="1800" dirty="0">
                <a:cs typeface="Times New Roman" panose="02020603050405020304" pitchFamily="18" charset="0"/>
                <a:sym typeface="Symbol" panose="05050102010706020507" pitchFamily="18" charset="2"/>
              </a:rPr>
              <a:t>	    force </a:t>
            </a:r>
            <a:r>
              <a:rPr lang="en-US" altLang="en-US" sz="1800" dirty="0" err="1">
                <a:cs typeface="Times New Roman" panose="02020603050405020304" pitchFamily="18" charset="0"/>
                <a:sym typeface="Symbol" panose="05050102010706020507" pitchFamily="18" charset="2"/>
              </a:rPr>
              <a:t>Ti</a:t>
            </a:r>
            <a:r>
              <a:rPr lang="en-US" altLang="en-US" sz="1800" dirty="0">
                <a:cs typeface="Times New Roman" panose="02020603050405020304" pitchFamily="18" charset="0"/>
                <a:sym typeface="Symbol" panose="05050102010706020507" pitchFamily="18" charset="2"/>
              </a:rPr>
              <a:t> to wait until </a:t>
            </a:r>
            <a:r>
              <a:rPr lang="en-US" altLang="en-US" sz="1800" dirty="0" err="1">
                <a:cs typeface="Times New Roman" panose="02020603050405020304" pitchFamily="18" charset="0"/>
                <a:sym typeface="Symbol" panose="05050102010706020507" pitchFamily="18" charset="2"/>
              </a:rPr>
              <a:t>Tj</a:t>
            </a:r>
            <a:r>
              <a:rPr lang="en-US" altLang="en-US" sz="1800" dirty="0">
                <a:cs typeface="Times New Roman" panose="02020603050405020304" pitchFamily="18" charset="0"/>
                <a:sym typeface="Symbol" panose="05050102010706020507" pitchFamily="18" charset="2"/>
              </a:rPr>
              <a:t> unlocks X</a:t>
            </a:r>
          </a:p>
          <a:p>
            <a:pPr lvl="1"/>
            <a:endParaRPr lang="en-US" altLang="en-US" sz="2000" dirty="0">
              <a:cs typeface="Times New Roman" panose="02020603050405020304" pitchFamily="18" charset="0"/>
            </a:endParaRPr>
          </a:p>
          <a:p>
            <a:pPr lvl="1"/>
            <a:r>
              <a:rPr lang="en-US" altLang="en-US" sz="2000" dirty="0">
                <a:cs typeface="Times New Roman" panose="02020603050405020304" pitchFamily="18" charset="0"/>
              </a:rPr>
              <a:t>Lock downgrade: existing write lock to read lock</a:t>
            </a:r>
          </a:p>
          <a:p>
            <a:pPr lvl="1">
              <a:buFont typeface="Wingdings" panose="05000000000000000000" pitchFamily="2" charset="2"/>
              <a:buNone/>
            </a:pPr>
            <a:r>
              <a:rPr lang="en-US" altLang="en-US" sz="1800" dirty="0">
                <a:cs typeface="Times New Roman" panose="02020603050405020304" pitchFamily="18" charset="0"/>
              </a:rPr>
              <a:t>		</a:t>
            </a:r>
            <a:r>
              <a:rPr lang="en-US" altLang="en-US" sz="1800" dirty="0" err="1">
                <a:cs typeface="Times New Roman" panose="02020603050405020304" pitchFamily="18" charset="0"/>
              </a:rPr>
              <a:t>Ti</a:t>
            </a:r>
            <a:r>
              <a:rPr lang="en-US" altLang="en-US" sz="1800" dirty="0">
                <a:cs typeface="Times New Roman" panose="02020603050405020304" pitchFamily="18" charset="0"/>
              </a:rPr>
              <a:t> has a write-lock (X)    (*no transaction can have any lock on X*)</a:t>
            </a:r>
          </a:p>
          <a:p>
            <a:pPr lvl="1">
              <a:buFont typeface="Wingdings" panose="05000000000000000000" pitchFamily="2" charset="2"/>
              <a:buNone/>
            </a:pPr>
            <a:r>
              <a:rPr lang="en-US" altLang="en-US" sz="1800" dirty="0">
                <a:cs typeface="Times New Roman" panose="02020603050405020304" pitchFamily="18" charset="0"/>
              </a:rPr>
              <a:t>		convert write-lock (X) to read-lock (X)</a:t>
            </a:r>
            <a:endParaRPr lang="en-US" altLang="en-US" sz="1800" dirty="0">
              <a:cs typeface="Times New Roman" panose="02020603050405020304" pitchFamily="18" charset="0"/>
              <a:sym typeface="Symbol" panose="05050102010706020507" pitchFamily="18" charset="2"/>
            </a:endParaRPr>
          </a:p>
          <a:p>
            <a:pPr lvl="1" algn="just">
              <a:lnSpc>
                <a:spcPct val="95000"/>
              </a:lnSpc>
              <a:spcBef>
                <a:spcPct val="10000"/>
              </a:spcBef>
              <a:buFontTx/>
              <a:buNone/>
            </a:pPr>
            <a:r>
              <a:rPr lang="en-US" altLang="en-US" sz="1800" dirty="0">
                <a:cs typeface="Times New Roman" panose="02020603050405020304" pitchFamily="18" charset="0"/>
                <a:sym typeface="Symbol" panose="05050102010706020507" pitchFamily="18" charset="2"/>
              </a:rPr>
              <a:t>    </a:t>
            </a:r>
            <a:endParaRPr lang="en-US" altLang="en-US" sz="1800" dirty="0">
              <a:cs typeface="Times New Roman" panose="02020603050405020304" pitchFamily="18" charset="0"/>
            </a:endParaRPr>
          </a:p>
        </p:txBody>
      </p:sp>
    </p:spTree>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92" name="Rectangle 8"/>
          <p:cNvSpPr>
            <a:spLocks noGrp="1" noChangeArrowheads="1"/>
          </p:cNvSpPr>
          <p:nvPr>
            <p:ph type="body" idx="1"/>
          </p:nvPr>
        </p:nvSpPr>
        <p:spPr>
          <a:xfrm>
            <a:off x="323528" y="1143000"/>
            <a:ext cx="8294687" cy="4572000"/>
          </a:xfrm>
        </p:spPr>
        <p:txBody>
          <a:bodyPr/>
          <a:lstStyle/>
          <a:p>
            <a:pPr>
              <a:spcBef>
                <a:spcPct val="0"/>
              </a:spcBef>
              <a:buFont typeface="Wingdings" panose="05000000000000000000" pitchFamily="2" charset="2"/>
              <a:buNone/>
            </a:pPr>
            <a:r>
              <a:rPr lang="en-US" altLang="en-US" sz="2000" dirty="0">
                <a:cs typeface="Times New Roman" panose="02020603050405020304" pitchFamily="18" charset="0"/>
              </a:rPr>
              <a:t>Two-Phase Locking Techniques: The algorithm</a:t>
            </a:r>
          </a:p>
          <a:p>
            <a:pPr>
              <a:spcBef>
                <a:spcPct val="0"/>
              </a:spcBef>
            </a:pPr>
            <a:r>
              <a:rPr lang="en-US" altLang="en-US" sz="2000" dirty="0">
                <a:cs typeface="Times New Roman" panose="02020603050405020304" pitchFamily="18" charset="0"/>
              </a:rPr>
              <a:t>Two Phases:</a:t>
            </a:r>
          </a:p>
          <a:p>
            <a:pPr lvl="1">
              <a:spcBef>
                <a:spcPct val="0"/>
              </a:spcBef>
            </a:pPr>
            <a:r>
              <a:rPr lang="en-US" altLang="en-US" sz="2000" dirty="0">
                <a:cs typeface="Times New Roman" panose="02020603050405020304" pitchFamily="18" charset="0"/>
              </a:rPr>
              <a:t>(a) Locking (Growing)</a:t>
            </a:r>
          </a:p>
          <a:p>
            <a:pPr lvl="1">
              <a:spcBef>
                <a:spcPct val="0"/>
              </a:spcBef>
            </a:pPr>
            <a:r>
              <a:rPr lang="en-US" altLang="en-US" sz="2000" dirty="0">
                <a:cs typeface="Times New Roman" panose="02020603050405020304" pitchFamily="18" charset="0"/>
              </a:rPr>
              <a:t>(b) Unlocking (Shrinking).</a:t>
            </a:r>
          </a:p>
          <a:p>
            <a:pPr algn="just">
              <a:spcBef>
                <a:spcPct val="0"/>
              </a:spcBef>
            </a:pPr>
            <a:r>
              <a:rPr lang="en-US" altLang="en-US" sz="2000" b="1" dirty="0">
                <a:cs typeface="Times New Roman" panose="02020603050405020304" pitchFamily="18" charset="0"/>
              </a:rPr>
              <a:t>Locking (Growing) Phase:</a:t>
            </a:r>
          </a:p>
          <a:p>
            <a:pPr lvl="1" algn="just">
              <a:spcBef>
                <a:spcPct val="0"/>
              </a:spcBef>
            </a:pPr>
            <a:r>
              <a:rPr lang="en-US" altLang="en-US" sz="2000" dirty="0">
                <a:cs typeface="Times New Roman" panose="02020603050405020304" pitchFamily="18" charset="0"/>
              </a:rPr>
              <a:t>A transaction applies locks (read or write) on desired data items one at a time.</a:t>
            </a:r>
          </a:p>
          <a:p>
            <a:pPr algn="just">
              <a:spcBef>
                <a:spcPct val="0"/>
              </a:spcBef>
            </a:pPr>
            <a:r>
              <a:rPr lang="en-US" altLang="en-US" sz="2000" b="1" dirty="0">
                <a:cs typeface="Times New Roman" panose="02020603050405020304" pitchFamily="18" charset="0"/>
              </a:rPr>
              <a:t>Unlocking (Shrinking) Phase:</a:t>
            </a:r>
          </a:p>
          <a:p>
            <a:pPr lvl="1" algn="just">
              <a:spcBef>
                <a:spcPct val="0"/>
              </a:spcBef>
            </a:pPr>
            <a:r>
              <a:rPr lang="en-US" altLang="en-US" sz="2000" dirty="0">
                <a:cs typeface="Times New Roman" panose="02020603050405020304" pitchFamily="18" charset="0"/>
              </a:rPr>
              <a:t>A transaction unlocks its locked data items one at a time.</a:t>
            </a:r>
          </a:p>
          <a:p>
            <a:pPr algn="just">
              <a:spcBef>
                <a:spcPct val="0"/>
              </a:spcBef>
            </a:pPr>
            <a:r>
              <a:rPr lang="en-US" altLang="en-US" sz="2000" b="1" dirty="0">
                <a:cs typeface="Times New Roman" panose="02020603050405020304" pitchFamily="18" charset="0"/>
              </a:rPr>
              <a:t>Requirement:</a:t>
            </a:r>
          </a:p>
          <a:p>
            <a:pPr lvl="1" algn="just">
              <a:spcBef>
                <a:spcPct val="0"/>
              </a:spcBef>
            </a:pPr>
            <a:r>
              <a:rPr lang="en-US" altLang="en-US" sz="2000" dirty="0">
                <a:cs typeface="Times New Roman" panose="02020603050405020304" pitchFamily="18" charset="0"/>
              </a:rPr>
              <a:t>For a transaction these two phases must be mutually exclusive, that is, during locking phase unlocking phase must not start and during unlocking phase locking phase must not begin.</a:t>
            </a:r>
          </a:p>
        </p:txBody>
      </p:sp>
      <p:sp>
        <p:nvSpPr>
          <p:cNvPr id="1050793" name="Rectangle 4"/>
          <p:cNvSpPr>
            <a:spLocks noChangeArrowheads="1"/>
          </p:cNvSpPr>
          <p:nvPr/>
        </p:nvSpPr>
        <p:spPr bwMode="auto">
          <a:xfrm>
            <a:off x="685800" y="1266825"/>
            <a:ext cx="7772400" cy="4953000"/>
          </a:xfrm>
          <a:prstGeom prst="rect">
            <a:avLst/>
          </a:prstGeom>
          <a:noFill/>
          <a:ln>
            <a:noFill/>
          </a:ln>
          <a:effectLst/>
        </p:spPr>
        <p:txBody>
          <a:bodyPr/>
          <a:lstStyle>
            <a:lvl1pPr marL="457200" indent="-457200">
              <a:spcBef>
                <a:spcPct val="20000"/>
              </a:spcBef>
              <a:buClr>
                <a:srgbClr val="990033"/>
              </a:buClr>
              <a:buSzPct val="60000"/>
              <a:buFont typeface="Wingdings" panose="05000000000000000000" pitchFamily="2" charset="2"/>
              <a:buChar char="n"/>
              <a:defRPr sz="2400">
                <a:solidFill>
                  <a:schemeClr val="tx2"/>
                </a:solidFill>
                <a:latin typeface="Arial" panose="020B0604020202020204" pitchFamily="34" charset="0"/>
              </a:defRPr>
            </a:lvl1pPr>
            <a:lvl2pPr marL="7581900">
              <a:spcBef>
                <a:spcPct val="20000"/>
              </a:spcBef>
              <a:buClr>
                <a:schemeClr val="tx2"/>
              </a:buClr>
              <a:buSzPct val="55000"/>
              <a:buFont typeface="Wingdings" panose="05000000000000000000" pitchFamily="2" charset="2"/>
              <a:buChar char="n"/>
              <a:defRPr sz="2200">
                <a:solidFill>
                  <a:srgbClr val="800000"/>
                </a:solidFill>
                <a:latin typeface="Arial" panose="020B0604020202020204" pitchFamily="34" charset="0"/>
              </a:defRPr>
            </a:lvl2pPr>
            <a:lvl3pPr marL="79248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defRPr>
            </a:lvl3pPr>
            <a:lvl4pPr marL="8267700" indent="-228600">
              <a:spcBef>
                <a:spcPct val="20000"/>
              </a:spcBef>
              <a:buClr>
                <a:schemeClr val="tx2"/>
              </a:buClr>
              <a:buSzPct val="55000"/>
              <a:buFont typeface="Wingdings" panose="05000000000000000000" pitchFamily="2" charset="2"/>
              <a:buChar char="n"/>
              <a:defRPr>
                <a:solidFill>
                  <a:srgbClr val="800000"/>
                </a:solidFill>
                <a:latin typeface="Arial" panose="020B0604020202020204" pitchFamily="34" charset="0"/>
              </a:defRPr>
            </a:lvl4pPr>
            <a:lvl5pPr marL="8610600" indent="-228600">
              <a:spcBef>
                <a:spcPct val="20000"/>
              </a:spcBef>
              <a:buClr>
                <a:srgbClr val="990033"/>
              </a:buClr>
              <a:buSzPct val="50000"/>
              <a:buFont typeface="Wingdings" panose="05000000000000000000" pitchFamily="2" charset="2"/>
              <a:buChar char="n"/>
              <a:defRPr>
                <a:solidFill>
                  <a:schemeClr val="tx2"/>
                </a:solidFill>
                <a:latin typeface="Arial" panose="020B0604020202020204" pitchFamily="34" charset="0"/>
              </a:defRPr>
            </a:lvl5pPr>
            <a:lvl6pPr marL="9067800" indent="-228600" fontAlgn="base">
              <a:spcBef>
                <a:spcPct val="20000"/>
              </a:spcBef>
              <a:spcAft>
                <a:spcPct val="0"/>
              </a:spcAft>
              <a:buClr>
                <a:srgbClr val="990033"/>
              </a:buClr>
              <a:buSzPct val="50000"/>
              <a:buFont typeface="Wingdings" panose="05000000000000000000" pitchFamily="2" charset="2"/>
              <a:buChar char="n"/>
              <a:defRPr>
                <a:solidFill>
                  <a:schemeClr val="tx2"/>
                </a:solidFill>
                <a:latin typeface="Arial" panose="020B0604020202020204" pitchFamily="34" charset="0"/>
              </a:defRPr>
            </a:lvl6pPr>
            <a:lvl7pPr marL="9525000" indent="-228600" fontAlgn="base">
              <a:spcBef>
                <a:spcPct val="20000"/>
              </a:spcBef>
              <a:spcAft>
                <a:spcPct val="0"/>
              </a:spcAft>
              <a:buClr>
                <a:srgbClr val="990033"/>
              </a:buClr>
              <a:buSzPct val="50000"/>
              <a:buFont typeface="Wingdings" panose="05000000000000000000" pitchFamily="2" charset="2"/>
              <a:buChar char="n"/>
              <a:defRPr>
                <a:solidFill>
                  <a:schemeClr val="tx2"/>
                </a:solidFill>
                <a:latin typeface="Arial" panose="020B0604020202020204" pitchFamily="34" charset="0"/>
              </a:defRPr>
            </a:lvl7pPr>
            <a:lvl8pPr marL="9982200" indent="-228600" fontAlgn="base">
              <a:spcBef>
                <a:spcPct val="20000"/>
              </a:spcBef>
              <a:spcAft>
                <a:spcPct val="0"/>
              </a:spcAft>
              <a:buClr>
                <a:srgbClr val="990033"/>
              </a:buClr>
              <a:buSzPct val="50000"/>
              <a:buFont typeface="Wingdings" panose="05000000000000000000" pitchFamily="2" charset="2"/>
              <a:buChar char="n"/>
              <a:defRPr>
                <a:solidFill>
                  <a:schemeClr val="tx2"/>
                </a:solidFill>
                <a:latin typeface="Arial" panose="020B0604020202020204" pitchFamily="34" charset="0"/>
              </a:defRPr>
            </a:lvl8pPr>
            <a:lvl9pPr marL="10439400" indent="-228600" fontAlgn="base">
              <a:spcBef>
                <a:spcPct val="20000"/>
              </a:spcBef>
              <a:spcAft>
                <a:spcPct val="0"/>
              </a:spcAft>
              <a:buClr>
                <a:srgbClr val="990033"/>
              </a:buClr>
              <a:buSzPct val="50000"/>
              <a:buFont typeface="Wingdings" panose="05000000000000000000" pitchFamily="2" charset="2"/>
              <a:buChar char="n"/>
              <a:defRPr>
                <a:solidFill>
                  <a:schemeClr val="tx2"/>
                </a:solidFill>
                <a:latin typeface="Arial" panose="020B0604020202020204" pitchFamily="34" charset="0"/>
              </a:defRPr>
            </a:lvl9pPr>
          </a:lstStyle>
          <a:p>
            <a:pPr lvl="1" algn="just">
              <a:lnSpc>
                <a:spcPct val="95000"/>
              </a:lnSpc>
              <a:spcBef>
                <a:spcPct val="10000"/>
              </a:spcBef>
              <a:buFontTx/>
              <a:buNone/>
            </a:pPr>
            <a:r>
              <a:rPr lang="en-US" altLang="en-US" sz="1800">
                <a:cs typeface="Times New Roman" panose="02020603050405020304" pitchFamily="18" charset="0"/>
                <a:sym typeface="Symbol" panose="05050102010706020507" pitchFamily="18" charset="2"/>
              </a:rPr>
              <a:t>    </a:t>
            </a:r>
            <a:endParaRPr lang="en-US" altLang="en-US" b="1">
              <a:cs typeface="Times New Roman" panose="02020603050405020304" pitchFamily="18" charset="0"/>
              <a:sym typeface="Symbol" panose="05050102010706020507" pitchFamily="18" charset="2"/>
            </a:endParaRPr>
          </a:p>
          <a:p>
            <a:pPr lvl="1" algn="just">
              <a:lnSpc>
                <a:spcPct val="95000"/>
              </a:lnSpc>
              <a:spcBef>
                <a:spcPct val="10000"/>
              </a:spcBef>
              <a:buFontTx/>
              <a:buNone/>
            </a:pPr>
            <a:r>
              <a:rPr lang="en-US" altLang="en-US" sz="1800">
                <a:cs typeface="Times New Roman" panose="02020603050405020304" pitchFamily="18" charset="0"/>
                <a:sym typeface="Symbol" panose="05050102010706020507" pitchFamily="18" charset="2"/>
              </a:rPr>
              <a:t>	</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55" name="Content Placeholder 1"/>
          <p:cNvSpPr>
            <a:spLocks noGrp="1"/>
          </p:cNvSpPr>
          <p:nvPr>
            <p:ph sz="quarter" idx="10"/>
          </p:nvPr>
        </p:nvSpPr>
        <p:spPr/>
        <p:txBody>
          <a:bodyPr/>
          <a:lstStyle/>
          <a:p>
            <a:r>
              <a:rPr lang="en-US" b="1" dirty="0"/>
              <a:t> Example 2 (Contd.)</a:t>
            </a:r>
          </a:p>
        </p:txBody>
      </p:sp>
      <p:sp>
        <p:nvSpPr>
          <p:cNvPr id="1050256" name="Content Placeholder 2"/>
          <p:cNvSpPr>
            <a:spLocks noGrp="1"/>
          </p:cNvSpPr>
          <p:nvPr>
            <p:ph idx="1"/>
          </p:nvPr>
        </p:nvSpPr>
        <p:spPr>
          <a:xfrm>
            <a:off x="365760" y="1005840"/>
            <a:ext cx="10638938" cy="5486400"/>
          </a:xfrm>
        </p:spPr>
        <p:txBody>
          <a:bodyPr/>
          <a:lstStyle/>
          <a:p>
            <a:pPr marL="342900" indent="-342900" algn="l"/>
            <a:r>
              <a:rPr lang="en-US" altLang="en-US" sz="2400" dirty="0">
                <a:latin typeface="Times New Roman" panose="02020603050405020304" pitchFamily="18" charset="0"/>
                <a:cs typeface="Times New Roman" panose="02020603050405020304" pitchFamily="18" charset="0"/>
              </a:rPr>
              <a:t>To normalize LOTS1 into 3NF, we decompose it into the relation schemas LOTS1A and LOTS1B.</a:t>
            </a:r>
          </a:p>
          <a:p>
            <a:pPr marL="342900" indent="-342900" algn="l"/>
            <a:r>
              <a:rPr lang="en-US" altLang="en-US" sz="2400" dirty="0">
                <a:latin typeface="Times New Roman" panose="02020603050405020304" pitchFamily="18" charset="0"/>
                <a:cs typeface="Times New Roman" panose="02020603050405020304" pitchFamily="18" charset="0"/>
              </a:rPr>
              <a:t>LOTS1A – remove the attribute </a:t>
            </a:r>
            <a:r>
              <a:rPr lang="en-US" altLang="en-US" sz="2400" b="1" dirty="0">
                <a:latin typeface="Times New Roman" panose="02020603050405020304" pitchFamily="18" charset="0"/>
                <a:cs typeface="Times New Roman" panose="02020603050405020304" pitchFamily="18" charset="0"/>
              </a:rPr>
              <a:t>Price</a:t>
            </a:r>
            <a:r>
              <a:rPr lang="en-US" altLang="en-US" sz="2400" dirty="0">
                <a:latin typeface="Times New Roman" panose="02020603050405020304" pitchFamily="18" charset="0"/>
                <a:cs typeface="Times New Roman" panose="02020603050405020304" pitchFamily="18" charset="0"/>
              </a:rPr>
              <a:t> that violates 3NF from LOTS1</a:t>
            </a:r>
          </a:p>
          <a:p>
            <a:pPr marL="342900" indent="-342900" algn="l"/>
            <a:r>
              <a:rPr lang="en-US" altLang="en-US" sz="2400" dirty="0">
                <a:latin typeface="Times New Roman" panose="02020603050405020304" pitchFamily="18" charset="0"/>
                <a:cs typeface="Times New Roman" panose="02020603050405020304" pitchFamily="18" charset="0"/>
              </a:rPr>
              <a:t>Place it with </a:t>
            </a:r>
            <a:r>
              <a:rPr lang="en-US" altLang="en-US" sz="2400" b="1" dirty="0">
                <a:latin typeface="Times New Roman" panose="02020603050405020304" pitchFamily="18" charset="0"/>
                <a:cs typeface="Times New Roman" panose="02020603050405020304" pitchFamily="18" charset="0"/>
              </a:rPr>
              <a:t>Area</a:t>
            </a:r>
            <a:r>
              <a:rPr lang="en-US" altLang="en-US" sz="2400" dirty="0">
                <a:latin typeface="Times New Roman" panose="02020603050405020304" pitchFamily="18" charset="0"/>
                <a:cs typeface="Times New Roman" panose="02020603050405020304" pitchFamily="18" charset="0"/>
              </a:rPr>
              <a:t> (the left hand side of FD4 that causes the transitive dependency) into another relation LOTS1B</a:t>
            </a:r>
            <a:r>
              <a:rPr lang="en-US" altLang="en-US" sz="2400" b="1" dirty="0">
                <a:latin typeface="Times New Roman" panose="02020603050405020304" pitchFamily="18" charset="0"/>
                <a:cs typeface="Times New Roman" panose="02020603050405020304" pitchFamily="18" charset="0"/>
              </a:rPr>
              <a:t>. </a:t>
            </a:r>
            <a:r>
              <a:rPr lang="en-US" altLang="en-US" sz="2400" b="1" dirty="0">
                <a:solidFill>
                  <a:srgbClr val="C00000"/>
                </a:solidFill>
                <a:latin typeface="Times New Roman" panose="02020603050405020304" pitchFamily="18" charset="0"/>
                <a:cs typeface="Times New Roman" panose="02020603050405020304" pitchFamily="18" charset="0"/>
              </a:rPr>
              <a:t>Both LOTS1A and LOTS1B are in 3NF.</a:t>
            </a:r>
          </a:p>
          <a:p>
            <a:endParaRPr lang="en-US" altLang="en-US" sz="1000" dirty="0">
              <a:latin typeface="Times New Roman" panose="02020603050405020304" pitchFamily="18" charset="0"/>
              <a:cs typeface="Times New Roman" panose="02020603050405020304" pitchFamily="18" charset="0"/>
            </a:endParaRPr>
          </a:p>
          <a:p>
            <a:r>
              <a:rPr lang="en-US" altLang="en-US" sz="2400" dirty="0">
                <a:latin typeface="Times New Roman" panose="02020603050405020304" pitchFamily="18" charset="0"/>
                <a:cs typeface="Times New Roman" panose="02020603050405020304" pitchFamily="18" charset="0"/>
              </a:rPr>
              <a:t>LOTS1A = [{</a:t>
            </a:r>
            <a:r>
              <a:rPr lang="en-US" altLang="en-US" sz="2400" dirty="0" err="1">
                <a:latin typeface="Times New Roman" panose="02020603050405020304" pitchFamily="18" charset="0"/>
                <a:cs typeface="Times New Roman" panose="02020603050405020304" pitchFamily="18" charset="0"/>
              </a:rPr>
              <a:t>Property_id</a:t>
            </a:r>
            <a:r>
              <a:rPr lang="en-US" altLang="en-US" sz="24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County_name</a:t>
            </a:r>
            <a:r>
              <a:rPr lang="en-US" altLang="en-US" sz="2400" dirty="0">
                <a:latin typeface="Times New Roman" panose="02020603050405020304" pitchFamily="18" charset="0"/>
                <a:cs typeface="Times New Roman" panose="02020603050405020304" pitchFamily="18" charset="0"/>
              </a:rPr>
              <a:t>, Lot#, Area}, </a:t>
            </a:r>
          </a:p>
          <a:p>
            <a:pPr marL="0" indent="0">
              <a:buNone/>
            </a:pP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County_name</a:t>
            </a:r>
            <a:r>
              <a:rPr lang="en-US" altLang="en-US" sz="2400" dirty="0">
                <a:latin typeface="Times New Roman" panose="02020603050405020304" pitchFamily="18" charset="0"/>
                <a:cs typeface="Times New Roman" panose="02020603050405020304" pitchFamily="18" charset="0"/>
              </a:rPr>
              <a:t>, Lot# </a:t>
            </a:r>
            <a:r>
              <a:rPr lang="en-US" alt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Property_id</a:t>
            </a:r>
            <a:r>
              <a:rPr lang="en-US" altLang="en-US" sz="2400" dirty="0">
                <a:latin typeface="Times New Roman" panose="02020603050405020304" pitchFamily="18" charset="0"/>
                <a:cs typeface="Times New Roman" panose="02020603050405020304" pitchFamily="18" charset="0"/>
              </a:rPr>
              <a:t>#, Area}]</a:t>
            </a:r>
          </a:p>
          <a:p>
            <a:r>
              <a:rPr lang="en-US" altLang="en-US" sz="2400" dirty="0">
                <a:latin typeface="Times New Roman" panose="02020603050405020304" pitchFamily="18" charset="0"/>
                <a:cs typeface="Times New Roman" panose="02020603050405020304" pitchFamily="18" charset="0"/>
              </a:rPr>
              <a:t>LOTS1B = {Area </a:t>
            </a:r>
            <a:r>
              <a:rPr lang="en-US" alt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dirty="0">
                <a:latin typeface="Times New Roman" panose="02020603050405020304" pitchFamily="18" charset="0"/>
                <a:cs typeface="Times New Roman" panose="02020603050405020304" pitchFamily="18" charset="0"/>
              </a:rPr>
              <a:t> Price}</a:t>
            </a:r>
          </a:p>
          <a:p>
            <a:endParaRPr lang="en-US" altLang="en-US" sz="2400" dirty="0">
              <a:latin typeface="Times New Roman" panose="02020603050405020304" pitchFamily="18" charset="0"/>
              <a:cs typeface="Times New Roman" panose="02020603050405020304" pitchFamily="18" charset="0"/>
            </a:endParaRPr>
          </a:p>
        </p:txBody>
      </p:sp>
      <p:pic>
        <p:nvPicPr>
          <p:cNvPr id="2097342" name="Picture 6" descr="Screen Clipping"/>
          <p:cNvPicPr>
            <a:picLocks noChangeAspect="1"/>
          </p:cNvPicPr>
          <p:nvPr/>
        </p:nvPicPr>
        <p:blipFill>
          <a:blip r:embed="rId2"/>
          <a:stretch>
            <a:fillRect/>
          </a:stretch>
        </p:blipFill>
        <p:spPr>
          <a:xfrm>
            <a:off x="4499031" y="4455007"/>
            <a:ext cx="7294788" cy="1541755"/>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97" name="Rectangle 12"/>
          <p:cNvSpPr>
            <a:spLocks noGrp="1" noChangeArrowheads="1"/>
          </p:cNvSpPr>
          <p:nvPr>
            <p:ph type="body" idx="1"/>
          </p:nvPr>
        </p:nvSpPr>
        <p:spPr>
          <a:xfrm>
            <a:off x="239713" y="1143000"/>
            <a:ext cx="8294687" cy="4572000"/>
          </a:xfrm>
        </p:spPr>
        <p:txBody>
          <a:bodyPr/>
          <a:lstStyle/>
          <a:p>
            <a:pPr>
              <a:buFont typeface="Wingdings" panose="05000000000000000000" pitchFamily="2" charset="2"/>
              <a:buNone/>
            </a:pPr>
            <a:r>
              <a:rPr lang="en-US" altLang="en-US" sz="2400" dirty="0">
                <a:cs typeface="Times New Roman" panose="02020603050405020304" pitchFamily="18" charset="0"/>
              </a:rPr>
              <a:t>Two-Phase Locking Techniques: The algorithm</a:t>
            </a:r>
          </a:p>
          <a:p>
            <a:pPr>
              <a:spcBef>
                <a:spcPct val="50000"/>
              </a:spcBef>
              <a:buFont typeface="Wingdings" panose="05000000000000000000" pitchFamily="2" charset="2"/>
              <a:buNone/>
            </a:pPr>
            <a:r>
              <a:rPr lang="en-US" altLang="en-US" sz="1800" dirty="0">
                <a:cs typeface="Times New Roman" panose="02020603050405020304" pitchFamily="18" charset="0"/>
              </a:rPr>
              <a:t>	</a:t>
            </a:r>
          </a:p>
          <a:p>
            <a:pPr>
              <a:spcBef>
                <a:spcPct val="50000"/>
              </a:spcBef>
              <a:buFont typeface="Wingdings" panose="05000000000000000000" pitchFamily="2" charset="2"/>
              <a:buNone/>
            </a:pPr>
            <a:r>
              <a:rPr lang="en-US" altLang="en-US" sz="1800" b="1" dirty="0">
                <a:cs typeface="Times New Roman" panose="02020603050405020304" pitchFamily="18" charset="0"/>
              </a:rPr>
              <a:t>	</a:t>
            </a:r>
            <a:r>
              <a:rPr lang="en-US" altLang="en-US" sz="1800" b="1" u="sng" dirty="0">
                <a:cs typeface="Times New Roman" panose="02020603050405020304" pitchFamily="18" charset="0"/>
              </a:rPr>
              <a:t>T1</a:t>
            </a:r>
            <a:r>
              <a:rPr lang="en-US" altLang="en-US" sz="1800" b="1" dirty="0">
                <a:cs typeface="Times New Roman" panose="02020603050405020304" pitchFamily="18" charset="0"/>
              </a:rPr>
              <a:t>			</a:t>
            </a:r>
            <a:r>
              <a:rPr lang="en-US" altLang="en-US" sz="1800" b="1" u="sng" dirty="0">
                <a:cs typeface="Times New Roman" panose="02020603050405020304" pitchFamily="18" charset="0"/>
              </a:rPr>
              <a:t>T2</a:t>
            </a:r>
            <a:r>
              <a:rPr lang="en-US" altLang="en-US" sz="1800" b="1" dirty="0">
                <a:cs typeface="Times New Roman" panose="02020603050405020304" pitchFamily="18" charset="0"/>
              </a:rPr>
              <a:t>		    </a:t>
            </a:r>
            <a:r>
              <a:rPr lang="en-US" altLang="en-US" sz="1800" b="1" u="sng" dirty="0">
                <a:cs typeface="Times New Roman" panose="02020603050405020304" pitchFamily="18" charset="0"/>
              </a:rPr>
              <a:t>Result</a:t>
            </a:r>
          </a:p>
          <a:p>
            <a:pPr>
              <a:spcBef>
                <a:spcPct val="50000"/>
              </a:spcBef>
              <a:buFont typeface="Wingdings" panose="05000000000000000000" pitchFamily="2" charset="2"/>
              <a:buNone/>
            </a:pPr>
            <a:r>
              <a:rPr lang="en-US" altLang="en-US" sz="1800" dirty="0">
                <a:cs typeface="Times New Roman" panose="02020603050405020304" pitchFamily="18" charset="0"/>
              </a:rPr>
              <a:t>	</a:t>
            </a:r>
            <a:r>
              <a:rPr lang="en-US" altLang="en-US" sz="1800" dirty="0" err="1">
                <a:cs typeface="Times New Roman" panose="02020603050405020304" pitchFamily="18" charset="0"/>
              </a:rPr>
              <a:t>read_lock</a:t>
            </a:r>
            <a:r>
              <a:rPr lang="en-US" altLang="en-US" sz="1800" dirty="0">
                <a:cs typeface="Times New Roman" panose="02020603050405020304" pitchFamily="18" charset="0"/>
              </a:rPr>
              <a:t> (Y);		</a:t>
            </a:r>
            <a:r>
              <a:rPr lang="en-US" altLang="en-US" sz="1800" dirty="0" err="1">
                <a:cs typeface="Times New Roman" panose="02020603050405020304" pitchFamily="18" charset="0"/>
              </a:rPr>
              <a:t>read_lock</a:t>
            </a:r>
            <a:r>
              <a:rPr lang="en-US" altLang="en-US" sz="1800" dirty="0">
                <a:cs typeface="Times New Roman" panose="02020603050405020304" pitchFamily="18" charset="0"/>
              </a:rPr>
              <a:t> (X);	    Initial values: X=20; Y=30</a:t>
            </a:r>
          </a:p>
          <a:p>
            <a:pPr>
              <a:spcBef>
                <a:spcPct val="0"/>
              </a:spcBef>
              <a:buFont typeface="Wingdings" panose="05000000000000000000" pitchFamily="2" charset="2"/>
              <a:buNone/>
            </a:pPr>
            <a:r>
              <a:rPr lang="en-US" altLang="en-US" sz="1800" dirty="0">
                <a:cs typeface="Times New Roman" panose="02020603050405020304" pitchFamily="18" charset="0"/>
              </a:rPr>
              <a:t>	</a:t>
            </a:r>
            <a:r>
              <a:rPr lang="en-US" altLang="en-US" sz="1800" dirty="0" err="1">
                <a:cs typeface="Times New Roman" panose="02020603050405020304" pitchFamily="18" charset="0"/>
              </a:rPr>
              <a:t>read_item</a:t>
            </a:r>
            <a:r>
              <a:rPr lang="en-US" altLang="en-US" sz="1800" dirty="0">
                <a:cs typeface="Times New Roman" panose="02020603050405020304" pitchFamily="18" charset="0"/>
              </a:rPr>
              <a:t> (Y);		</a:t>
            </a:r>
            <a:r>
              <a:rPr lang="en-US" altLang="en-US" sz="1800" dirty="0" err="1">
                <a:cs typeface="Times New Roman" panose="02020603050405020304" pitchFamily="18" charset="0"/>
              </a:rPr>
              <a:t>read_item</a:t>
            </a:r>
            <a:r>
              <a:rPr lang="en-US" altLang="en-US" sz="1800" dirty="0">
                <a:cs typeface="Times New Roman" panose="02020603050405020304" pitchFamily="18" charset="0"/>
              </a:rPr>
              <a:t> (X);	    Result of serial execution</a:t>
            </a:r>
          </a:p>
          <a:p>
            <a:pPr>
              <a:spcBef>
                <a:spcPct val="0"/>
              </a:spcBef>
              <a:buFont typeface="Wingdings" panose="05000000000000000000" pitchFamily="2" charset="2"/>
              <a:buNone/>
            </a:pPr>
            <a:r>
              <a:rPr lang="en-US" altLang="en-US" sz="1800" dirty="0">
                <a:cs typeface="Times New Roman" panose="02020603050405020304" pitchFamily="18" charset="0"/>
              </a:rPr>
              <a:t>	unlock (Y);		unlock (X);	    T1 followed by T2 </a:t>
            </a:r>
          </a:p>
          <a:p>
            <a:pPr>
              <a:spcBef>
                <a:spcPct val="0"/>
              </a:spcBef>
              <a:buFont typeface="Wingdings" panose="05000000000000000000" pitchFamily="2" charset="2"/>
              <a:buNone/>
            </a:pPr>
            <a:r>
              <a:rPr lang="en-US" altLang="en-US" sz="1800" dirty="0">
                <a:cs typeface="Times New Roman" panose="02020603050405020304" pitchFamily="18" charset="0"/>
              </a:rPr>
              <a:t>	</a:t>
            </a:r>
            <a:r>
              <a:rPr lang="en-US" altLang="en-US" sz="1800" dirty="0" err="1">
                <a:cs typeface="Times New Roman" panose="02020603050405020304" pitchFamily="18" charset="0"/>
              </a:rPr>
              <a:t>write_lock</a:t>
            </a:r>
            <a:r>
              <a:rPr lang="en-US" altLang="en-US" sz="1800" dirty="0">
                <a:cs typeface="Times New Roman" panose="02020603050405020304" pitchFamily="18" charset="0"/>
              </a:rPr>
              <a:t> (X);		</a:t>
            </a:r>
            <a:r>
              <a:rPr lang="en-US" altLang="en-US" sz="1800" dirty="0" err="1">
                <a:cs typeface="Times New Roman" panose="02020603050405020304" pitchFamily="18" charset="0"/>
              </a:rPr>
              <a:t>Write_lock</a:t>
            </a:r>
            <a:r>
              <a:rPr lang="en-US" altLang="en-US" sz="1800" dirty="0">
                <a:cs typeface="Times New Roman" panose="02020603050405020304" pitchFamily="18" charset="0"/>
              </a:rPr>
              <a:t> (Y);	    X=50, Y=80.</a:t>
            </a:r>
          </a:p>
          <a:p>
            <a:pPr>
              <a:spcBef>
                <a:spcPct val="0"/>
              </a:spcBef>
              <a:buFont typeface="Wingdings" panose="05000000000000000000" pitchFamily="2" charset="2"/>
              <a:buNone/>
            </a:pPr>
            <a:r>
              <a:rPr lang="en-US" altLang="en-US" sz="1800" dirty="0">
                <a:cs typeface="Times New Roman" panose="02020603050405020304" pitchFamily="18" charset="0"/>
              </a:rPr>
              <a:t>	</a:t>
            </a:r>
            <a:r>
              <a:rPr lang="en-US" altLang="en-US" sz="1800" dirty="0" err="1">
                <a:cs typeface="Times New Roman" panose="02020603050405020304" pitchFamily="18" charset="0"/>
              </a:rPr>
              <a:t>read_item</a:t>
            </a:r>
            <a:r>
              <a:rPr lang="en-US" altLang="en-US" sz="1800" dirty="0">
                <a:cs typeface="Times New Roman" panose="02020603050405020304" pitchFamily="18" charset="0"/>
              </a:rPr>
              <a:t> (X);		</a:t>
            </a:r>
            <a:r>
              <a:rPr lang="en-US" altLang="en-US" sz="1800" dirty="0" err="1">
                <a:cs typeface="Times New Roman" panose="02020603050405020304" pitchFamily="18" charset="0"/>
              </a:rPr>
              <a:t>read_item</a:t>
            </a:r>
            <a:r>
              <a:rPr lang="en-US" altLang="en-US" sz="1800" dirty="0">
                <a:cs typeface="Times New Roman" panose="02020603050405020304" pitchFamily="18" charset="0"/>
              </a:rPr>
              <a:t> (Y);	    Result of serial execution</a:t>
            </a:r>
          </a:p>
          <a:p>
            <a:pPr>
              <a:spcBef>
                <a:spcPct val="0"/>
              </a:spcBef>
              <a:buFont typeface="Wingdings" panose="05000000000000000000" pitchFamily="2" charset="2"/>
              <a:buNone/>
            </a:pPr>
            <a:r>
              <a:rPr lang="en-US" altLang="en-US" sz="1800" dirty="0">
                <a:cs typeface="Times New Roman" panose="02020603050405020304" pitchFamily="18" charset="0"/>
              </a:rPr>
              <a:t>	X:=X+Y;		Y:=X+Y;		    T2 followed by T1 </a:t>
            </a:r>
          </a:p>
          <a:p>
            <a:pPr>
              <a:spcBef>
                <a:spcPct val="0"/>
              </a:spcBef>
              <a:buFont typeface="Wingdings" panose="05000000000000000000" pitchFamily="2" charset="2"/>
              <a:buNone/>
            </a:pPr>
            <a:r>
              <a:rPr lang="en-US" altLang="en-US" sz="1800" dirty="0">
                <a:cs typeface="Times New Roman" panose="02020603050405020304" pitchFamily="18" charset="0"/>
              </a:rPr>
              <a:t>	</a:t>
            </a:r>
            <a:r>
              <a:rPr lang="en-US" altLang="en-US" sz="1800" dirty="0" err="1">
                <a:cs typeface="Times New Roman" panose="02020603050405020304" pitchFamily="18" charset="0"/>
              </a:rPr>
              <a:t>write_item</a:t>
            </a:r>
            <a:r>
              <a:rPr lang="en-US" altLang="en-US" sz="1800" dirty="0">
                <a:cs typeface="Times New Roman" panose="02020603050405020304" pitchFamily="18" charset="0"/>
              </a:rPr>
              <a:t> (X);		</a:t>
            </a:r>
            <a:r>
              <a:rPr lang="en-US" altLang="en-US" sz="1800" dirty="0" err="1">
                <a:cs typeface="Times New Roman" panose="02020603050405020304" pitchFamily="18" charset="0"/>
              </a:rPr>
              <a:t>write_item</a:t>
            </a:r>
            <a:r>
              <a:rPr lang="en-US" altLang="en-US" sz="1800" dirty="0">
                <a:cs typeface="Times New Roman" panose="02020603050405020304" pitchFamily="18" charset="0"/>
              </a:rPr>
              <a:t> (Y);	    X=70, Y=50</a:t>
            </a:r>
          </a:p>
          <a:p>
            <a:pPr>
              <a:spcBef>
                <a:spcPct val="0"/>
              </a:spcBef>
              <a:buFont typeface="Wingdings" panose="05000000000000000000" pitchFamily="2" charset="2"/>
              <a:buNone/>
            </a:pPr>
            <a:r>
              <a:rPr lang="en-US" altLang="en-US" sz="1800" dirty="0">
                <a:cs typeface="Times New Roman" panose="02020603050405020304" pitchFamily="18" charset="0"/>
              </a:rPr>
              <a:t>	unlock (X);		unlock (Y);</a:t>
            </a:r>
            <a:endParaRPr lang="en-US" altLang="en-US" sz="2000" dirty="0">
              <a:cs typeface="Times New Roman" panose="02020603050405020304" pitchFamily="18" charset="0"/>
              <a:sym typeface="Symbol" panose="05050102010706020507" pitchFamily="18" charset="2"/>
            </a:endParaRPr>
          </a:p>
          <a:p>
            <a:pPr>
              <a:buFont typeface="Wingdings" panose="05000000000000000000" pitchFamily="2" charset="2"/>
              <a:buNone/>
            </a:pPr>
            <a:endParaRPr lang="en-US" altLang="en-US" dirty="0"/>
          </a:p>
        </p:txBody>
      </p:sp>
    </p:spTree>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01" name="Rectangle 13"/>
          <p:cNvSpPr>
            <a:spLocks noGrp="1" noChangeArrowheads="1"/>
          </p:cNvSpPr>
          <p:nvPr>
            <p:ph type="body" idx="1"/>
          </p:nvPr>
        </p:nvSpPr>
        <p:spPr/>
        <p:txBody>
          <a:bodyPr/>
          <a:lstStyle/>
          <a:p>
            <a:pPr>
              <a:lnSpc>
                <a:spcPct val="80000"/>
              </a:lnSpc>
              <a:buFont typeface="Wingdings" panose="05000000000000000000" pitchFamily="2" charset="2"/>
              <a:buNone/>
            </a:pPr>
            <a:r>
              <a:rPr lang="en-US" altLang="en-US" sz="2000" dirty="0">
                <a:cs typeface="Times New Roman" panose="02020603050405020304" pitchFamily="18" charset="0"/>
              </a:rPr>
              <a:t>Two-Phase Locking Techniques: The algorithm</a:t>
            </a:r>
          </a:p>
          <a:p>
            <a:pPr>
              <a:lnSpc>
                <a:spcPct val="80000"/>
              </a:lnSpc>
            </a:pPr>
            <a:endParaRPr lang="en-US" altLang="en-US" sz="1600" dirty="0">
              <a:cs typeface="Times New Roman" panose="02020603050405020304" pitchFamily="18" charset="0"/>
            </a:endParaRPr>
          </a:p>
          <a:p>
            <a:pPr>
              <a:lnSpc>
                <a:spcPct val="80000"/>
              </a:lnSpc>
              <a:spcBef>
                <a:spcPct val="50000"/>
              </a:spcBef>
              <a:buFont typeface="Wingdings" panose="05000000000000000000" pitchFamily="2" charset="2"/>
              <a:buNone/>
            </a:pPr>
            <a:r>
              <a:rPr lang="en-US" altLang="en-US" sz="1600" b="1" dirty="0">
                <a:cs typeface="Times New Roman" panose="02020603050405020304" pitchFamily="18" charset="0"/>
              </a:rPr>
              <a:t>	T1			T2		    </a:t>
            </a:r>
            <a:r>
              <a:rPr lang="en-US" altLang="en-US" sz="1600" b="1" u="sng" dirty="0">
                <a:cs typeface="Times New Roman" panose="02020603050405020304" pitchFamily="18" charset="0"/>
              </a:rPr>
              <a:t>Result</a:t>
            </a:r>
          </a:p>
          <a:p>
            <a:pPr>
              <a:lnSpc>
                <a:spcPct val="80000"/>
              </a:lnSpc>
              <a:spcBef>
                <a:spcPct val="50000"/>
              </a:spcBef>
              <a:buFont typeface="Wingdings" panose="05000000000000000000" pitchFamily="2" charset="2"/>
              <a:buNone/>
            </a:pPr>
            <a:r>
              <a:rPr lang="en-US" altLang="en-US" sz="1600" dirty="0">
                <a:cs typeface="Times New Roman" panose="02020603050405020304" pitchFamily="18" charset="0"/>
              </a:rPr>
              <a:t>	</a:t>
            </a:r>
            <a:r>
              <a:rPr lang="en-US" altLang="en-US" sz="1600" dirty="0" err="1">
                <a:cs typeface="Times New Roman" panose="02020603050405020304" pitchFamily="18" charset="0"/>
              </a:rPr>
              <a:t>read_lock</a:t>
            </a:r>
            <a:r>
              <a:rPr lang="en-US" altLang="en-US" sz="1600" dirty="0">
                <a:cs typeface="Times New Roman" panose="02020603050405020304" pitchFamily="18" charset="0"/>
              </a:rPr>
              <a:t> (Y);				    X=50; Y=50</a:t>
            </a:r>
          </a:p>
          <a:p>
            <a:pPr>
              <a:lnSpc>
                <a:spcPct val="80000"/>
              </a:lnSpc>
              <a:spcBef>
                <a:spcPct val="0"/>
              </a:spcBef>
              <a:buFont typeface="Wingdings" panose="05000000000000000000" pitchFamily="2" charset="2"/>
              <a:buNone/>
            </a:pPr>
            <a:r>
              <a:rPr lang="en-US" altLang="en-US" sz="1600" dirty="0">
                <a:cs typeface="Times New Roman" panose="02020603050405020304" pitchFamily="18" charset="0"/>
              </a:rPr>
              <a:t>	</a:t>
            </a:r>
            <a:r>
              <a:rPr lang="en-US" altLang="en-US" sz="1600" dirty="0" err="1">
                <a:cs typeface="Times New Roman" panose="02020603050405020304" pitchFamily="18" charset="0"/>
              </a:rPr>
              <a:t>read_item</a:t>
            </a:r>
            <a:r>
              <a:rPr lang="en-US" altLang="en-US" sz="1600" dirty="0">
                <a:cs typeface="Times New Roman" panose="02020603050405020304" pitchFamily="18" charset="0"/>
              </a:rPr>
              <a:t> (Y);				    </a:t>
            </a:r>
            <a:r>
              <a:rPr lang="en-US" altLang="en-US" sz="1600" dirty="0" err="1">
                <a:cs typeface="Times New Roman" panose="02020603050405020304" pitchFamily="18" charset="0"/>
              </a:rPr>
              <a:t>Nonserializable</a:t>
            </a:r>
            <a:r>
              <a:rPr lang="en-US" altLang="en-US" sz="1600" dirty="0">
                <a:cs typeface="Times New Roman" panose="02020603050405020304" pitchFamily="18" charset="0"/>
              </a:rPr>
              <a:t> because it.</a:t>
            </a:r>
          </a:p>
          <a:p>
            <a:pPr>
              <a:lnSpc>
                <a:spcPct val="80000"/>
              </a:lnSpc>
              <a:spcBef>
                <a:spcPct val="0"/>
              </a:spcBef>
              <a:buFont typeface="Wingdings" panose="05000000000000000000" pitchFamily="2" charset="2"/>
              <a:buNone/>
            </a:pPr>
            <a:r>
              <a:rPr lang="en-US" altLang="en-US" sz="1600" dirty="0">
                <a:cs typeface="Times New Roman" panose="02020603050405020304" pitchFamily="18" charset="0"/>
              </a:rPr>
              <a:t>	</a:t>
            </a:r>
            <a:r>
              <a:rPr lang="en-US" altLang="en-US" sz="1600" b="1" dirty="0">
                <a:cs typeface="Times New Roman" panose="02020603050405020304" pitchFamily="18" charset="0"/>
              </a:rPr>
              <a:t>unlock (Y);</a:t>
            </a:r>
            <a:r>
              <a:rPr lang="en-US" altLang="en-US" sz="1600" dirty="0">
                <a:cs typeface="Times New Roman" panose="02020603050405020304" pitchFamily="18" charset="0"/>
              </a:rPr>
              <a:t>				    violated two-phase policy.</a:t>
            </a:r>
          </a:p>
          <a:p>
            <a:pPr>
              <a:lnSpc>
                <a:spcPct val="80000"/>
              </a:lnSpc>
              <a:spcBef>
                <a:spcPct val="0"/>
              </a:spcBef>
              <a:buFont typeface="Wingdings" panose="05000000000000000000" pitchFamily="2" charset="2"/>
              <a:buNone/>
            </a:pPr>
            <a:r>
              <a:rPr lang="en-US" altLang="en-US" sz="1600" dirty="0">
                <a:cs typeface="Times New Roman" panose="02020603050405020304" pitchFamily="18" charset="0"/>
              </a:rPr>
              <a:t>			</a:t>
            </a:r>
            <a:r>
              <a:rPr lang="en-US" altLang="en-US" sz="1600" dirty="0" err="1">
                <a:cs typeface="Times New Roman" panose="02020603050405020304" pitchFamily="18" charset="0"/>
              </a:rPr>
              <a:t>read_lock</a:t>
            </a:r>
            <a:r>
              <a:rPr lang="en-US" altLang="en-US" sz="1600" dirty="0">
                <a:cs typeface="Times New Roman" panose="02020603050405020304" pitchFamily="18" charset="0"/>
              </a:rPr>
              <a:t> (X); 	</a:t>
            </a:r>
          </a:p>
          <a:p>
            <a:pPr>
              <a:lnSpc>
                <a:spcPct val="80000"/>
              </a:lnSpc>
              <a:spcBef>
                <a:spcPct val="0"/>
              </a:spcBef>
              <a:buFont typeface="Wingdings" panose="05000000000000000000" pitchFamily="2" charset="2"/>
              <a:buNone/>
            </a:pPr>
            <a:r>
              <a:rPr lang="en-US" altLang="en-US" sz="1600" dirty="0">
                <a:cs typeface="Times New Roman" panose="02020603050405020304" pitchFamily="18" charset="0"/>
              </a:rPr>
              <a:t>			</a:t>
            </a:r>
            <a:r>
              <a:rPr lang="en-US" altLang="en-US" sz="1600" dirty="0" err="1">
                <a:cs typeface="Times New Roman" panose="02020603050405020304" pitchFamily="18" charset="0"/>
              </a:rPr>
              <a:t>read_item</a:t>
            </a:r>
            <a:r>
              <a:rPr lang="en-US" altLang="en-US" sz="1600" dirty="0">
                <a:cs typeface="Times New Roman" panose="02020603050405020304" pitchFamily="18" charset="0"/>
              </a:rPr>
              <a:t> (X);	    </a:t>
            </a:r>
          </a:p>
          <a:p>
            <a:pPr>
              <a:lnSpc>
                <a:spcPct val="80000"/>
              </a:lnSpc>
              <a:spcBef>
                <a:spcPct val="0"/>
              </a:spcBef>
              <a:buFont typeface="Wingdings" panose="05000000000000000000" pitchFamily="2" charset="2"/>
              <a:buNone/>
            </a:pPr>
            <a:r>
              <a:rPr lang="en-US" altLang="en-US" sz="1600" dirty="0">
                <a:cs typeface="Times New Roman" panose="02020603050405020304" pitchFamily="18" charset="0"/>
              </a:rPr>
              <a:t>			</a:t>
            </a:r>
            <a:r>
              <a:rPr lang="en-US" altLang="en-US" sz="1600" b="1" dirty="0">
                <a:cs typeface="Times New Roman" panose="02020603050405020304" pitchFamily="18" charset="0"/>
              </a:rPr>
              <a:t>unlock (X); 	</a:t>
            </a:r>
          </a:p>
          <a:p>
            <a:pPr>
              <a:lnSpc>
                <a:spcPct val="80000"/>
              </a:lnSpc>
              <a:spcBef>
                <a:spcPct val="0"/>
              </a:spcBef>
              <a:buFont typeface="Wingdings" panose="05000000000000000000" pitchFamily="2" charset="2"/>
              <a:buNone/>
            </a:pPr>
            <a:r>
              <a:rPr lang="en-US" altLang="en-US" sz="1600" b="1" dirty="0">
                <a:cs typeface="Times New Roman" panose="02020603050405020304" pitchFamily="18" charset="0"/>
              </a:rPr>
              <a:t>			</a:t>
            </a:r>
            <a:r>
              <a:rPr lang="en-US" altLang="en-US" sz="1600" b="1" dirty="0" err="1">
                <a:cs typeface="Times New Roman" panose="02020603050405020304" pitchFamily="18" charset="0"/>
              </a:rPr>
              <a:t>write_lock</a:t>
            </a:r>
            <a:r>
              <a:rPr lang="en-US" altLang="en-US" sz="1600" b="1" dirty="0">
                <a:cs typeface="Times New Roman" panose="02020603050405020304" pitchFamily="18" charset="0"/>
              </a:rPr>
              <a:t> (Y);</a:t>
            </a:r>
            <a:r>
              <a:rPr lang="en-US" altLang="en-US" sz="1600" dirty="0">
                <a:cs typeface="Times New Roman" panose="02020603050405020304" pitchFamily="18" charset="0"/>
              </a:rPr>
              <a:t>	</a:t>
            </a:r>
          </a:p>
          <a:p>
            <a:pPr>
              <a:lnSpc>
                <a:spcPct val="80000"/>
              </a:lnSpc>
              <a:spcBef>
                <a:spcPct val="0"/>
              </a:spcBef>
              <a:buFont typeface="Wingdings" panose="05000000000000000000" pitchFamily="2" charset="2"/>
              <a:buNone/>
            </a:pPr>
            <a:r>
              <a:rPr lang="en-US" altLang="en-US" sz="1600" dirty="0">
                <a:cs typeface="Times New Roman" panose="02020603050405020304" pitchFamily="18" charset="0"/>
              </a:rPr>
              <a:t>			</a:t>
            </a:r>
            <a:r>
              <a:rPr lang="en-US" altLang="en-US" sz="1600" dirty="0" err="1">
                <a:cs typeface="Times New Roman" panose="02020603050405020304" pitchFamily="18" charset="0"/>
              </a:rPr>
              <a:t>read_item</a:t>
            </a:r>
            <a:r>
              <a:rPr lang="en-US" altLang="en-US" sz="1600" dirty="0">
                <a:cs typeface="Times New Roman" panose="02020603050405020304" pitchFamily="18" charset="0"/>
              </a:rPr>
              <a:t> (Y);</a:t>
            </a:r>
          </a:p>
          <a:p>
            <a:pPr>
              <a:lnSpc>
                <a:spcPct val="80000"/>
              </a:lnSpc>
              <a:spcBef>
                <a:spcPct val="0"/>
              </a:spcBef>
              <a:buFont typeface="Wingdings" panose="05000000000000000000" pitchFamily="2" charset="2"/>
              <a:buNone/>
            </a:pPr>
            <a:r>
              <a:rPr lang="en-US" altLang="en-US" sz="1600" dirty="0">
                <a:cs typeface="Times New Roman" panose="02020603050405020304" pitchFamily="18" charset="0"/>
              </a:rPr>
              <a:t>			Y:=X+Y;</a:t>
            </a:r>
          </a:p>
          <a:p>
            <a:pPr>
              <a:lnSpc>
                <a:spcPct val="80000"/>
              </a:lnSpc>
              <a:spcBef>
                <a:spcPct val="0"/>
              </a:spcBef>
              <a:buFont typeface="Wingdings" panose="05000000000000000000" pitchFamily="2" charset="2"/>
              <a:buNone/>
            </a:pPr>
            <a:r>
              <a:rPr lang="en-US" altLang="en-US" sz="1600" dirty="0">
                <a:cs typeface="Times New Roman" panose="02020603050405020304" pitchFamily="18" charset="0"/>
              </a:rPr>
              <a:t>			</a:t>
            </a:r>
            <a:r>
              <a:rPr lang="en-US" altLang="en-US" sz="1600" dirty="0" err="1">
                <a:cs typeface="Times New Roman" panose="02020603050405020304" pitchFamily="18" charset="0"/>
              </a:rPr>
              <a:t>write_item</a:t>
            </a:r>
            <a:r>
              <a:rPr lang="en-US" altLang="en-US" sz="1600" dirty="0">
                <a:cs typeface="Times New Roman" panose="02020603050405020304" pitchFamily="18" charset="0"/>
              </a:rPr>
              <a:t> (Y);</a:t>
            </a:r>
          </a:p>
          <a:p>
            <a:pPr>
              <a:lnSpc>
                <a:spcPct val="80000"/>
              </a:lnSpc>
              <a:spcBef>
                <a:spcPct val="0"/>
              </a:spcBef>
              <a:buFont typeface="Wingdings" panose="05000000000000000000" pitchFamily="2" charset="2"/>
              <a:buNone/>
            </a:pPr>
            <a:r>
              <a:rPr lang="en-US" altLang="en-US" sz="1600" dirty="0">
                <a:cs typeface="Times New Roman" panose="02020603050405020304" pitchFamily="18" charset="0"/>
              </a:rPr>
              <a:t>			unlock (Y);</a:t>
            </a:r>
          </a:p>
          <a:p>
            <a:pPr>
              <a:lnSpc>
                <a:spcPct val="80000"/>
              </a:lnSpc>
              <a:spcBef>
                <a:spcPct val="0"/>
              </a:spcBef>
              <a:buFont typeface="Wingdings" panose="05000000000000000000" pitchFamily="2" charset="2"/>
              <a:buNone/>
            </a:pPr>
            <a:r>
              <a:rPr lang="en-US" altLang="en-US" sz="1600" dirty="0">
                <a:cs typeface="Times New Roman" panose="02020603050405020304" pitchFamily="18" charset="0"/>
              </a:rPr>
              <a:t>	</a:t>
            </a:r>
            <a:r>
              <a:rPr lang="en-US" altLang="en-US" sz="1600" b="1" dirty="0" err="1">
                <a:cs typeface="Times New Roman" panose="02020603050405020304" pitchFamily="18" charset="0"/>
              </a:rPr>
              <a:t>write_lock</a:t>
            </a:r>
            <a:r>
              <a:rPr lang="en-US" altLang="en-US" sz="1600" b="1" dirty="0">
                <a:cs typeface="Times New Roman" panose="02020603050405020304" pitchFamily="18" charset="0"/>
              </a:rPr>
              <a:t> (X);</a:t>
            </a:r>
          </a:p>
          <a:p>
            <a:pPr>
              <a:lnSpc>
                <a:spcPct val="80000"/>
              </a:lnSpc>
              <a:spcBef>
                <a:spcPct val="0"/>
              </a:spcBef>
              <a:buFont typeface="Wingdings" panose="05000000000000000000" pitchFamily="2" charset="2"/>
              <a:buNone/>
            </a:pPr>
            <a:r>
              <a:rPr lang="en-US" altLang="en-US" sz="1600" dirty="0">
                <a:cs typeface="Times New Roman" panose="02020603050405020304" pitchFamily="18" charset="0"/>
              </a:rPr>
              <a:t>	</a:t>
            </a:r>
            <a:r>
              <a:rPr lang="en-US" altLang="en-US" sz="1600" dirty="0" err="1">
                <a:cs typeface="Times New Roman" panose="02020603050405020304" pitchFamily="18" charset="0"/>
              </a:rPr>
              <a:t>read_item</a:t>
            </a:r>
            <a:r>
              <a:rPr lang="en-US" altLang="en-US" sz="1600" dirty="0">
                <a:cs typeface="Times New Roman" panose="02020603050405020304" pitchFamily="18" charset="0"/>
              </a:rPr>
              <a:t> (X);	</a:t>
            </a:r>
          </a:p>
          <a:p>
            <a:pPr>
              <a:lnSpc>
                <a:spcPct val="80000"/>
              </a:lnSpc>
              <a:spcBef>
                <a:spcPct val="0"/>
              </a:spcBef>
              <a:buFont typeface="Wingdings" panose="05000000000000000000" pitchFamily="2" charset="2"/>
              <a:buNone/>
            </a:pPr>
            <a:r>
              <a:rPr lang="en-US" altLang="en-US" sz="1600" dirty="0">
                <a:cs typeface="Times New Roman" panose="02020603050405020304" pitchFamily="18" charset="0"/>
              </a:rPr>
              <a:t>	X:=X+Y;</a:t>
            </a:r>
          </a:p>
          <a:p>
            <a:pPr>
              <a:lnSpc>
                <a:spcPct val="80000"/>
              </a:lnSpc>
              <a:spcBef>
                <a:spcPct val="0"/>
              </a:spcBef>
              <a:buFont typeface="Wingdings" panose="05000000000000000000" pitchFamily="2" charset="2"/>
              <a:buNone/>
            </a:pPr>
            <a:r>
              <a:rPr lang="en-US" altLang="en-US" sz="1600" dirty="0">
                <a:cs typeface="Times New Roman" panose="02020603050405020304" pitchFamily="18" charset="0"/>
              </a:rPr>
              <a:t>	</a:t>
            </a:r>
            <a:r>
              <a:rPr lang="en-US" altLang="en-US" sz="1600" dirty="0" err="1">
                <a:cs typeface="Times New Roman" panose="02020603050405020304" pitchFamily="18" charset="0"/>
              </a:rPr>
              <a:t>write_item</a:t>
            </a:r>
            <a:r>
              <a:rPr lang="en-US" altLang="en-US" sz="1600" dirty="0">
                <a:cs typeface="Times New Roman" panose="02020603050405020304" pitchFamily="18" charset="0"/>
              </a:rPr>
              <a:t> (X);</a:t>
            </a:r>
          </a:p>
          <a:p>
            <a:pPr>
              <a:lnSpc>
                <a:spcPct val="80000"/>
              </a:lnSpc>
              <a:spcBef>
                <a:spcPct val="0"/>
              </a:spcBef>
              <a:buFont typeface="Wingdings" panose="05000000000000000000" pitchFamily="2" charset="2"/>
              <a:buNone/>
            </a:pPr>
            <a:r>
              <a:rPr lang="en-US" altLang="en-US" sz="1600" dirty="0">
                <a:cs typeface="Times New Roman" panose="02020603050405020304" pitchFamily="18" charset="0"/>
              </a:rPr>
              <a:t>	unlock (X);</a:t>
            </a:r>
            <a:endParaRPr lang="en-US" altLang="en-US" sz="1600" dirty="0">
              <a:cs typeface="Times New Roman" panose="02020603050405020304" pitchFamily="18" charset="0"/>
              <a:sym typeface="Symbol" panose="05050102010706020507" pitchFamily="18" charset="2"/>
            </a:endParaRPr>
          </a:p>
          <a:p>
            <a:pPr lvl="1" algn="just">
              <a:lnSpc>
                <a:spcPct val="95000"/>
              </a:lnSpc>
              <a:spcBef>
                <a:spcPct val="10000"/>
              </a:spcBef>
              <a:buFontTx/>
              <a:buNone/>
            </a:pPr>
            <a:r>
              <a:rPr lang="en-US" altLang="en-US" sz="1800" dirty="0">
                <a:cs typeface="Times New Roman" panose="02020603050405020304" pitchFamily="18" charset="0"/>
                <a:sym typeface="Symbol" panose="05050102010706020507" pitchFamily="18" charset="2"/>
              </a:rPr>
              <a:t>   </a:t>
            </a:r>
            <a:endParaRPr lang="en-US" altLang="en-US" sz="2200" dirty="0"/>
          </a:p>
        </p:txBody>
      </p:sp>
      <p:sp>
        <p:nvSpPr>
          <p:cNvPr id="1050802" name="Line 6"/>
          <p:cNvSpPr>
            <a:spLocks noChangeShapeType="1"/>
          </p:cNvSpPr>
          <p:nvPr/>
        </p:nvSpPr>
        <p:spPr bwMode="auto">
          <a:xfrm>
            <a:off x="1028700" y="3200400"/>
            <a:ext cx="0" cy="1371600"/>
          </a:xfrm>
          <a:prstGeom prst="line">
            <a:avLst/>
          </a:prstGeom>
          <a:noFill/>
          <a:ln w="12700">
            <a:solidFill>
              <a:srgbClr val="990033"/>
            </a:solidFill>
            <a:miter lim="800000"/>
            <a:headEnd/>
            <a:tailEnd type="triangle" w="med" len="med"/>
          </a:ln>
          <a:effectLst/>
        </p:spPr>
        <p:txBody>
          <a:bodyPr wrap="none"/>
          <a:lstStyle/>
          <a:p>
            <a:endParaRPr lang="en-IN"/>
          </a:p>
        </p:txBody>
      </p:sp>
      <p:sp>
        <p:nvSpPr>
          <p:cNvPr id="1050803" name="Rectangle 7"/>
          <p:cNvSpPr>
            <a:spLocks noChangeArrowheads="1"/>
          </p:cNvSpPr>
          <p:nvPr/>
        </p:nvSpPr>
        <p:spPr bwMode="auto">
          <a:xfrm>
            <a:off x="352425" y="3497263"/>
            <a:ext cx="666750" cy="366712"/>
          </a:xfrm>
          <a:prstGeom prst="rect">
            <a:avLst/>
          </a:prstGeom>
          <a:noFill/>
          <a:ln>
            <a:noFill/>
          </a:ln>
          <a:effectLst/>
        </p:spPr>
        <p:txBody>
          <a:bodyPr wrap="none">
            <a:spAutoFit/>
          </a:bodyPr>
          <a:lstStyle/>
          <a:p>
            <a:r>
              <a:rPr lang="en-US" altLang="en-US" sz="1800">
                <a:solidFill>
                  <a:srgbClr val="990033"/>
                </a:solidFill>
                <a:latin typeface="Times New Roman" panose="02020603050405020304" pitchFamily="18" charset="0"/>
              </a:rPr>
              <a:t>Time</a:t>
            </a:r>
          </a:p>
        </p:txBody>
      </p:sp>
      <p:sp>
        <p:nvSpPr>
          <p:cNvPr id="1050804" name="Line 8"/>
          <p:cNvSpPr>
            <a:spLocks noChangeShapeType="1"/>
          </p:cNvSpPr>
          <p:nvPr/>
        </p:nvSpPr>
        <p:spPr bwMode="auto">
          <a:xfrm>
            <a:off x="2133600" y="2047875"/>
            <a:ext cx="0" cy="4200525"/>
          </a:xfrm>
          <a:prstGeom prst="line">
            <a:avLst/>
          </a:prstGeom>
          <a:noFill/>
          <a:ln w="9525">
            <a:solidFill>
              <a:schemeClr val="bg2"/>
            </a:solidFill>
            <a:miter lim="800000"/>
            <a:headEnd/>
            <a:tailEnd/>
          </a:ln>
          <a:effectLst/>
        </p:spPr>
        <p:txBody>
          <a:bodyPr wrap="none"/>
          <a:lstStyle/>
          <a:p>
            <a:endParaRPr lang="en-IN"/>
          </a:p>
        </p:txBody>
      </p:sp>
      <p:sp>
        <p:nvSpPr>
          <p:cNvPr id="1050805" name="Line 9"/>
          <p:cNvSpPr>
            <a:spLocks noChangeShapeType="1"/>
          </p:cNvSpPr>
          <p:nvPr/>
        </p:nvSpPr>
        <p:spPr bwMode="auto">
          <a:xfrm>
            <a:off x="469900" y="2514600"/>
            <a:ext cx="3630613" cy="0"/>
          </a:xfrm>
          <a:prstGeom prst="line">
            <a:avLst/>
          </a:prstGeom>
          <a:noFill/>
          <a:ln w="9525">
            <a:solidFill>
              <a:schemeClr val="bg2"/>
            </a:solidFill>
            <a:miter lim="800000"/>
            <a:headEnd/>
            <a:tailEnd/>
          </a:ln>
          <a:effectLst/>
        </p:spPr>
        <p:txBody>
          <a:bodyPr wrap="none"/>
          <a:lstStyle/>
          <a:p>
            <a:endParaRPr lang="en-IN"/>
          </a:p>
        </p:txBody>
      </p:sp>
    </p:spTree>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09" name="Rectangle 9"/>
          <p:cNvSpPr>
            <a:spLocks noGrp="1" noChangeArrowheads="1"/>
          </p:cNvSpPr>
          <p:nvPr>
            <p:ph type="body" idx="1"/>
          </p:nvPr>
        </p:nvSpPr>
        <p:spPr>
          <a:xfrm>
            <a:off x="323528" y="1143000"/>
            <a:ext cx="8294687" cy="4572000"/>
          </a:xfrm>
        </p:spPr>
        <p:txBody>
          <a:bodyPr/>
          <a:lstStyle/>
          <a:p>
            <a:pPr>
              <a:buFont typeface="Wingdings" panose="05000000000000000000" pitchFamily="2" charset="2"/>
              <a:buNone/>
            </a:pPr>
            <a:r>
              <a:rPr lang="en-US" altLang="en-US" sz="2400" dirty="0">
                <a:cs typeface="Times New Roman" panose="02020603050405020304" pitchFamily="18" charset="0"/>
              </a:rPr>
              <a:t>Two-Phase Locking Techniques: The algorithm</a:t>
            </a:r>
            <a:endParaRPr lang="en-US" altLang="en-US" sz="1800" dirty="0">
              <a:cs typeface="Times New Roman" panose="02020603050405020304" pitchFamily="18" charset="0"/>
            </a:endParaRPr>
          </a:p>
          <a:p>
            <a:pPr>
              <a:spcBef>
                <a:spcPct val="50000"/>
              </a:spcBef>
              <a:buFont typeface="Wingdings" panose="05000000000000000000" pitchFamily="2" charset="2"/>
              <a:buNone/>
            </a:pPr>
            <a:r>
              <a:rPr lang="en-US" altLang="en-US" sz="1800" b="1" dirty="0">
                <a:cs typeface="Times New Roman" panose="02020603050405020304" pitchFamily="18" charset="0"/>
              </a:rPr>
              <a:t>	</a:t>
            </a:r>
          </a:p>
          <a:p>
            <a:pPr>
              <a:spcBef>
                <a:spcPct val="50000"/>
              </a:spcBef>
              <a:buFont typeface="Wingdings" panose="05000000000000000000" pitchFamily="2" charset="2"/>
              <a:buNone/>
            </a:pPr>
            <a:r>
              <a:rPr lang="en-US" altLang="en-US" sz="1800" b="1" dirty="0">
                <a:cs typeface="Times New Roman" panose="02020603050405020304" pitchFamily="18" charset="0"/>
              </a:rPr>
              <a:t>	</a:t>
            </a:r>
            <a:r>
              <a:rPr lang="en-US" altLang="en-US" sz="1800" b="1" u="sng" dirty="0">
                <a:cs typeface="Times New Roman" panose="02020603050405020304" pitchFamily="18" charset="0"/>
              </a:rPr>
              <a:t>T’1</a:t>
            </a:r>
            <a:r>
              <a:rPr lang="en-US" altLang="en-US" sz="1800" b="1" dirty="0">
                <a:cs typeface="Times New Roman" panose="02020603050405020304" pitchFamily="18" charset="0"/>
              </a:rPr>
              <a:t>			</a:t>
            </a:r>
            <a:r>
              <a:rPr lang="en-US" altLang="en-US" sz="1800" b="1" u="sng" dirty="0">
                <a:cs typeface="Times New Roman" panose="02020603050405020304" pitchFamily="18" charset="0"/>
              </a:rPr>
              <a:t>T’2</a:t>
            </a:r>
            <a:r>
              <a:rPr lang="en-US" altLang="en-US" sz="1800" b="1" dirty="0">
                <a:cs typeface="Times New Roman" panose="02020603050405020304" pitchFamily="18" charset="0"/>
              </a:rPr>
              <a:t>		</a:t>
            </a:r>
            <a:endParaRPr lang="en-US" altLang="en-US" sz="1800" b="1" u="sng" dirty="0">
              <a:cs typeface="Times New Roman" panose="02020603050405020304" pitchFamily="18" charset="0"/>
            </a:endParaRPr>
          </a:p>
          <a:p>
            <a:pPr>
              <a:spcBef>
                <a:spcPct val="50000"/>
              </a:spcBef>
              <a:buFont typeface="Wingdings" panose="05000000000000000000" pitchFamily="2" charset="2"/>
              <a:buNone/>
            </a:pPr>
            <a:r>
              <a:rPr lang="en-US" altLang="en-US" sz="1800" dirty="0">
                <a:cs typeface="Times New Roman" panose="02020603050405020304" pitchFamily="18" charset="0"/>
              </a:rPr>
              <a:t>	</a:t>
            </a:r>
            <a:r>
              <a:rPr lang="en-US" altLang="en-US" sz="1800" dirty="0" err="1">
                <a:cs typeface="Times New Roman" panose="02020603050405020304" pitchFamily="18" charset="0"/>
              </a:rPr>
              <a:t>read_lock</a:t>
            </a:r>
            <a:r>
              <a:rPr lang="en-US" altLang="en-US" sz="1800" dirty="0">
                <a:cs typeface="Times New Roman" panose="02020603050405020304" pitchFamily="18" charset="0"/>
              </a:rPr>
              <a:t> (Y);		</a:t>
            </a:r>
            <a:r>
              <a:rPr lang="en-US" altLang="en-US" sz="1800" dirty="0" err="1">
                <a:cs typeface="Times New Roman" panose="02020603050405020304" pitchFamily="18" charset="0"/>
              </a:rPr>
              <a:t>read_lock</a:t>
            </a:r>
            <a:r>
              <a:rPr lang="en-US" altLang="en-US" sz="1800" dirty="0">
                <a:cs typeface="Times New Roman" panose="02020603050405020304" pitchFamily="18" charset="0"/>
              </a:rPr>
              <a:t> (X);	T1 and T2 follow two-phase</a:t>
            </a:r>
          </a:p>
          <a:p>
            <a:pPr>
              <a:spcBef>
                <a:spcPct val="0"/>
              </a:spcBef>
              <a:buFont typeface="Wingdings" panose="05000000000000000000" pitchFamily="2" charset="2"/>
              <a:buNone/>
            </a:pPr>
            <a:r>
              <a:rPr lang="en-US" altLang="en-US" sz="1800" dirty="0">
                <a:cs typeface="Times New Roman" panose="02020603050405020304" pitchFamily="18" charset="0"/>
              </a:rPr>
              <a:t>	</a:t>
            </a:r>
            <a:r>
              <a:rPr lang="en-US" altLang="en-US" sz="1800" dirty="0" err="1">
                <a:cs typeface="Times New Roman" panose="02020603050405020304" pitchFamily="18" charset="0"/>
              </a:rPr>
              <a:t>read_item</a:t>
            </a:r>
            <a:r>
              <a:rPr lang="en-US" altLang="en-US" sz="1800" dirty="0">
                <a:cs typeface="Times New Roman" panose="02020603050405020304" pitchFamily="18" charset="0"/>
              </a:rPr>
              <a:t> (Y);		</a:t>
            </a:r>
            <a:r>
              <a:rPr lang="en-US" altLang="en-US" sz="1800" dirty="0" err="1">
                <a:cs typeface="Times New Roman" panose="02020603050405020304" pitchFamily="18" charset="0"/>
              </a:rPr>
              <a:t>read_item</a:t>
            </a:r>
            <a:r>
              <a:rPr lang="en-US" altLang="en-US" sz="1800" dirty="0">
                <a:cs typeface="Times New Roman" panose="02020603050405020304" pitchFamily="18" charset="0"/>
              </a:rPr>
              <a:t> (X);	policy but they are subject to</a:t>
            </a:r>
          </a:p>
          <a:p>
            <a:pPr>
              <a:spcBef>
                <a:spcPct val="0"/>
              </a:spcBef>
              <a:buFont typeface="Wingdings" panose="05000000000000000000" pitchFamily="2" charset="2"/>
              <a:buNone/>
            </a:pPr>
            <a:r>
              <a:rPr lang="en-US" altLang="en-US" sz="1800" dirty="0">
                <a:cs typeface="Times New Roman" panose="02020603050405020304" pitchFamily="18" charset="0"/>
              </a:rPr>
              <a:t>	</a:t>
            </a:r>
            <a:r>
              <a:rPr lang="en-US" altLang="en-US" sz="1800" dirty="0" err="1">
                <a:cs typeface="Times New Roman" panose="02020603050405020304" pitchFamily="18" charset="0"/>
              </a:rPr>
              <a:t>write_lock</a:t>
            </a:r>
            <a:r>
              <a:rPr lang="en-US" altLang="en-US" sz="1800" dirty="0">
                <a:cs typeface="Times New Roman" panose="02020603050405020304" pitchFamily="18" charset="0"/>
              </a:rPr>
              <a:t> (X);		</a:t>
            </a:r>
            <a:r>
              <a:rPr lang="en-US" altLang="en-US" sz="1800" dirty="0" err="1">
                <a:cs typeface="Times New Roman" panose="02020603050405020304" pitchFamily="18" charset="0"/>
              </a:rPr>
              <a:t>Write_lock</a:t>
            </a:r>
            <a:r>
              <a:rPr lang="en-US" altLang="en-US" sz="1800" dirty="0">
                <a:cs typeface="Times New Roman" panose="02020603050405020304" pitchFamily="18" charset="0"/>
              </a:rPr>
              <a:t> (Y);	deadlock, which must be</a:t>
            </a:r>
          </a:p>
          <a:p>
            <a:pPr>
              <a:spcBef>
                <a:spcPct val="0"/>
              </a:spcBef>
              <a:buFont typeface="Wingdings" panose="05000000000000000000" pitchFamily="2" charset="2"/>
              <a:buNone/>
            </a:pPr>
            <a:r>
              <a:rPr lang="en-US" altLang="en-US" sz="1800" dirty="0">
                <a:cs typeface="Times New Roman" panose="02020603050405020304" pitchFamily="18" charset="0"/>
              </a:rPr>
              <a:t>	unlock (Y);		unlock (X);	dealt with.</a:t>
            </a:r>
          </a:p>
          <a:p>
            <a:pPr>
              <a:spcBef>
                <a:spcPct val="0"/>
              </a:spcBef>
              <a:buFont typeface="Wingdings" panose="05000000000000000000" pitchFamily="2" charset="2"/>
              <a:buNone/>
            </a:pPr>
            <a:r>
              <a:rPr lang="en-US" altLang="en-US" sz="1800" dirty="0">
                <a:cs typeface="Times New Roman" panose="02020603050405020304" pitchFamily="18" charset="0"/>
              </a:rPr>
              <a:t>	</a:t>
            </a:r>
            <a:r>
              <a:rPr lang="en-US" altLang="en-US" sz="1800" dirty="0" err="1">
                <a:cs typeface="Times New Roman" panose="02020603050405020304" pitchFamily="18" charset="0"/>
              </a:rPr>
              <a:t>read_item</a:t>
            </a:r>
            <a:r>
              <a:rPr lang="en-US" altLang="en-US" sz="1800" dirty="0">
                <a:cs typeface="Times New Roman" panose="02020603050405020304" pitchFamily="18" charset="0"/>
              </a:rPr>
              <a:t> (X);		</a:t>
            </a:r>
            <a:r>
              <a:rPr lang="en-US" altLang="en-US" sz="1800" dirty="0" err="1">
                <a:cs typeface="Times New Roman" panose="02020603050405020304" pitchFamily="18" charset="0"/>
              </a:rPr>
              <a:t>read_item</a:t>
            </a:r>
            <a:r>
              <a:rPr lang="en-US" altLang="en-US" sz="1800" dirty="0">
                <a:cs typeface="Times New Roman" panose="02020603050405020304" pitchFamily="18" charset="0"/>
              </a:rPr>
              <a:t> (Y);	</a:t>
            </a:r>
          </a:p>
          <a:p>
            <a:pPr>
              <a:spcBef>
                <a:spcPct val="0"/>
              </a:spcBef>
              <a:buFont typeface="Wingdings" panose="05000000000000000000" pitchFamily="2" charset="2"/>
              <a:buNone/>
            </a:pPr>
            <a:r>
              <a:rPr lang="en-US" altLang="en-US" sz="1800" dirty="0">
                <a:cs typeface="Times New Roman" panose="02020603050405020304" pitchFamily="18" charset="0"/>
              </a:rPr>
              <a:t>	X:=X+Y;		Y:=X+Y;		    </a:t>
            </a:r>
          </a:p>
          <a:p>
            <a:pPr>
              <a:spcBef>
                <a:spcPct val="0"/>
              </a:spcBef>
              <a:buFont typeface="Wingdings" panose="05000000000000000000" pitchFamily="2" charset="2"/>
              <a:buNone/>
            </a:pPr>
            <a:r>
              <a:rPr lang="en-US" altLang="en-US" sz="1800" dirty="0">
                <a:cs typeface="Times New Roman" panose="02020603050405020304" pitchFamily="18" charset="0"/>
              </a:rPr>
              <a:t>	</a:t>
            </a:r>
            <a:r>
              <a:rPr lang="en-US" altLang="en-US" sz="1800" dirty="0" err="1">
                <a:cs typeface="Times New Roman" panose="02020603050405020304" pitchFamily="18" charset="0"/>
              </a:rPr>
              <a:t>write_item</a:t>
            </a:r>
            <a:r>
              <a:rPr lang="en-US" altLang="en-US" sz="1800" dirty="0">
                <a:cs typeface="Times New Roman" panose="02020603050405020304" pitchFamily="18" charset="0"/>
              </a:rPr>
              <a:t> (X);		</a:t>
            </a:r>
            <a:r>
              <a:rPr lang="en-US" altLang="en-US" sz="1800" dirty="0" err="1">
                <a:cs typeface="Times New Roman" panose="02020603050405020304" pitchFamily="18" charset="0"/>
              </a:rPr>
              <a:t>write_item</a:t>
            </a:r>
            <a:r>
              <a:rPr lang="en-US" altLang="en-US" sz="1800" dirty="0">
                <a:cs typeface="Times New Roman" panose="02020603050405020304" pitchFamily="18" charset="0"/>
              </a:rPr>
              <a:t> (Y);	</a:t>
            </a:r>
          </a:p>
          <a:p>
            <a:pPr>
              <a:spcBef>
                <a:spcPct val="0"/>
              </a:spcBef>
              <a:buFont typeface="Wingdings" panose="05000000000000000000" pitchFamily="2" charset="2"/>
              <a:buNone/>
            </a:pPr>
            <a:r>
              <a:rPr lang="en-US" altLang="en-US" sz="1800" dirty="0">
                <a:cs typeface="Times New Roman" panose="02020603050405020304" pitchFamily="18" charset="0"/>
              </a:rPr>
              <a:t>	unlock (X);		unlock (Y);</a:t>
            </a:r>
            <a:endParaRPr lang="en-US" altLang="en-US" sz="2000" dirty="0">
              <a:cs typeface="Times New Roman" panose="02020603050405020304" pitchFamily="18" charset="0"/>
              <a:sym typeface="Symbol" panose="05050102010706020507" pitchFamily="18" charset="2"/>
            </a:endParaRPr>
          </a:p>
          <a:p>
            <a:pPr>
              <a:buFont typeface="Wingdings" panose="05000000000000000000" pitchFamily="2" charset="2"/>
              <a:buNone/>
            </a:pPr>
            <a:endParaRPr lang="en-US" altLang="en-US" dirty="0"/>
          </a:p>
        </p:txBody>
      </p:sp>
    </p:spTree>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13" name="Rectangle 11"/>
          <p:cNvSpPr>
            <a:spLocks noGrp="1" noChangeArrowheads="1"/>
          </p:cNvSpPr>
          <p:nvPr>
            <p:ph type="body" idx="1"/>
          </p:nvPr>
        </p:nvSpPr>
        <p:spPr>
          <a:xfrm>
            <a:off x="161764" y="1401763"/>
            <a:ext cx="8820472" cy="4572000"/>
          </a:xfrm>
        </p:spPr>
        <p:txBody>
          <a:bodyPr/>
          <a:lstStyle/>
          <a:p>
            <a:pPr>
              <a:lnSpc>
                <a:spcPct val="80000"/>
              </a:lnSpc>
              <a:buFont typeface="Wingdings" panose="05000000000000000000" pitchFamily="2" charset="2"/>
              <a:buNone/>
            </a:pPr>
            <a:r>
              <a:rPr lang="en-US" altLang="en-US" sz="2000" dirty="0"/>
              <a:t>Two-Phase Locking Techniques: The algorithm</a:t>
            </a:r>
          </a:p>
          <a:p>
            <a:pPr>
              <a:lnSpc>
                <a:spcPct val="80000"/>
              </a:lnSpc>
            </a:pPr>
            <a:r>
              <a:rPr lang="en-US" altLang="en-US" sz="2000" dirty="0"/>
              <a:t>Two-phase policy generates two locking algorithms</a:t>
            </a:r>
          </a:p>
          <a:p>
            <a:pPr lvl="1">
              <a:lnSpc>
                <a:spcPct val="80000"/>
              </a:lnSpc>
            </a:pPr>
            <a:r>
              <a:rPr lang="en-US" altLang="en-US" sz="2000" dirty="0"/>
              <a:t>(a) </a:t>
            </a:r>
            <a:r>
              <a:rPr lang="en-US" altLang="en-US" sz="2000" b="1" dirty="0"/>
              <a:t>Basic</a:t>
            </a:r>
            <a:r>
              <a:rPr lang="en-US" altLang="en-US" sz="2000" dirty="0"/>
              <a:t> </a:t>
            </a:r>
          </a:p>
          <a:p>
            <a:pPr lvl="1">
              <a:lnSpc>
                <a:spcPct val="80000"/>
              </a:lnSpc>
            </a:pPr>
            <a:r>
              <a:rPr lang="en-US" altLang="en-US" sz="2000" dirty="0"/>
              <a:t>(b) </a:t>
            </a:r>
            <a:r>
              <a:rPr lang="en-US" altLang="en-US" sz="2000" b="1" dirty="0"/>
              <a:t>Conservative</a:t>
            </a:r>
            <a:endParaRPr lang="en-US" altLang="en-US" sz="2000" dirty="0"/>
          </a:p>
          <a:p>
            <a:pPr>
              <a:lnSpc>
                <a:spcPct val="80000"/>
              </a:lnSpc>
            </a:pPr>
            <a:r>
              <a:rPr lang="en-US" altLang="en-US" sz="2000" b="1" dirty="0"/>
              <a:t>Conservative</a:t>
            </a:r>
            <a:r>
              <a:rPr lang="en-US" altLang="en-US" sz="2000" dirty="0"/>
              <a:t>: </a:t>
            </a:r>
          </a:p>
          <a:p>
            <a:pPr lvl="1">
              <a:lnSpc>
                <a:spcPct val="80000"/>
              </a:lnSpc>
            </a:pPr>
            <a:r>
              <a:rPr lang="en-US" altLang="en-US" sz="2000" dirty="0"/>
              <a:t>Prevents deadlock by locking all desired data items before transaction begins execution.</a:t>
            </a:r>
          </a:p>
          <a:p>
            <a:pPr>
              <a:lnSpc>
                <a:spcPct val="80000"/>
              </a:lnSpc>
            </a:pPr>
            <a:r>
              <a:rPr lang="en-US" altLang="en-US" sz="2000" b="1" dirty="0"/>
              <a:t>Basic</a:t>
            </a:r>
            <a:r>
              <a:rPr lang="en-US" altLang="en-US" sz="2000" dirty="0"/>
              <a:t>:</a:t>
            </a:r>
          </a:p>
          <a:p>
            <a:pPr lvl="1">
              <a:lnSpc>
                <a:spcPct val="80000"/>
              </a:lnSpc>
            </a:pPr>
            <a:r>
              <a:rPr lang="en-US" altLang="en-US" sz="2000" dirty="0"/>
              <a:t>Transaction locks data items incrementally.  This may cause deadlock which is dealt with.</a:t>
            </a:r>
          </a:p>
          <a:p>
            <a:pPr>
              <a:lnSpc>
                <a:spcPct val="80000"/>
              </a:lnSpc>
            </a:pPr>
            <a:r>
              <a:rPr lang="en-US" altLang="en-US" sz="1800" b="1" dirty="0" err="1"/>
              <a:t>Stric</a:t>
            </a:r>
            <a:r>
              <a:rPr lang="en-US" altLang="en-US" sz="1800" dirty="0" err="1"/>
              <a:t>:t</a:t>
            </a:r>
            <a:endParaRPr lang="en-US" altLang="en-US" sz="1800" dirty="0"/>
          </a:p>
          <a:p>
            <a:pPr>
              <a:lnSpc>
                <a:spcPct val="80000"/>
              </a:lnSpc>
            </a:pPr>
            <a:r>
              <a:rPr lang="en-US" altLang="en-US" sz="2000" dirty="0"/>
              <a:t>A more stricter version of Basic algorithm where unlocking is performed after a transaction terminates (commits or aborts and rolled-back).  This is the most commonly used two-phase locking algorithm.</a:t>
            </a:r>
            <a:endParaRPr lang="en-US" altLang="en-US" sz="2000" dirty="0">
              <a:sym typeface="Symbol" panose="05050102010706020507" pitchFamily="18" charset="2"/>
            </a:endParaRPr>
          </a:p>
        </p:txBody>
      </p:sp>
      <p:sp>
        <p:nvSpPr>
          <p:cNvPr id="1050814" name="Rectangle 4"/>
          <p:cNvSpPr>
            <a:spLocks noChangeArrowheads="1"/>
          </p:cNvSpPr>
          <p:nvPr/>
        </p:nvSpPr>
        <p:spPr bwMode="auto">
          <a:xfrm>
            <a:off x="685800" y="1020763"/>
            <a:ext cx="7772400" cy="4953000"/>
          </a:xfrm>
          <a:prstGeom prst="rect">
            <a:avLst/>
          </a:prstGeom>
          <a:noFill/>
          <a:ln>
            <a:noFill/>
          </a:ln>
          <a:effectLst/>
        </p:spPr>
        <p:txBody>
          <a:bodyPr/>
          <a:lstStyle>
            <a:lvl1pPr marL="457200" indent="-457200">
              <a:spcBef>
                <a:spcPct val="20000"/>
              </a:spcBef>
              <a:buClr>
                <a:srgbClr val="990033"/>
              </a:buClr>
              <a:buSzPct val="60000"/>
              <a:buFont typeface="Wingdings" panose="05000000000000000000" pitchFamily="2" charset="2"/>
              <a:buChar char="n"/>
              <a:defRPr sz="2400">
                <a:solidFill>
                  <a:schemeClr val="tx2"/>
                </a:solidFill>
                <a:latin typeface="Arial" panose="020B0604020202020204" pitchFamily="34" charset="0"/>
              </a:defRPr>
            </a:lvl1pPr>
            <a:lvl2pPr marL="7581900">
              <a:spcBef>
                <a:spcPct val="20000"/>
              </a:spcBef>
              <a:buClr>
                <a:schemeClr val="tx2"/>
              </a:buClr>
              <a:buSzPct val="55000"/>
              <a:buFont typeface="Wingdings" panose="05000000000000000000" pitchFamily="2" charset="2"/>
              <a:buChar char="n"/>
              <a:defRPr sz="2200">
                <a:solidFill>
                  <a:srgbClr val="800000"/>
                </a:solidFill>
                <a:latin typeface="Arial" panose="020B0604020202020204" pitchFamily="34" charset="0"/>
              </a:defRPr>
            </a:lvl2pPr>
            <a:lvl3pPr marL="79248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defRPr>
            </a:lvl3pPr>
            <a:lvl4pPr marL="8267700" indent="-228600">
              <a:spcBef>
                <a:spcPct val="20000"/>
              </a:spcBef>
              <a:buClr>
                <a:schemeClr val="tx2"/>
              </a:buClr>
              <a:buSzPct val="55000"/>
              <a:buFont typeface="Wingdings" panose="05000000000000000000" pitchFamily="2" charset="2"/>
              <a:buChar char="n"/>
              <a:defRPr>
                <a:solidFill>
                  <a:srgbClr val="800000"/>
                </a:solidFill>
                <a:latin typeface="Arial" panose="020B0604020202020204" pitchFamily="34" charset="0"/>
              </a:defRPr>
            </a:lvl4pPr>
            <a:lvl5pPr marL="8610600" indent="-228600">
              <a:spcBef>
                <a:spcPct val="20000"/>
              </a:spcBef>
              <a:buClr>
                <a:srgbClr val="990033"/>
              </a:buClr>
              <a:buSzPct val="50000"/>
              <a:buFont typeface="Wingdings" panose="05000000000000000000" pitchFamily="2" charset="2"/>
              <a:buChar char="n"/>
              <a:defRPr>
                <a:solidFill>
                  <a:schemeClr val="tx2"/>
                </a:solidFill>
                <a:latin typeface="Arial" panose="020B0604020202020204" pitchFamily="34" charset="0"/>
              </a:defRPr>
            </a:lvl5pPr>
            <a:lvl6pPr marL="9067800" indent="-228600" fontAlgn="base">
              <a:spcBef>
                <a:spcPct val="20000"/>
              </a:spcBef>
              <a:spcAft>
                <a:spcPct val="0"/>
              </a:spcAft>
              <a:buClr>
                <a:srgbClr val="990033"/>
              </a:buClr>
              <a:buSzPct val="50000"/>
              <a:buFont typeface="Wingdings" panose="05000000000000000000" pitchFamily="2" charset="2"/>
              <a:buChar char="n"/>
              <a:defRPr>
                <a:solidFill>
                  <a:schemeClr val="tx2"/>
                </a:solidFill>
                <a:latin typeface="Arial" panose="020B0604020202020204" pitchFamily="34" charset="0"/>
              </a:defRPr>
            </a:lvl6pPr>
            <a:lvl7pPr marL="9525000" indent="-228600" fontAlgn="base">
              <a:spcBef>
                <a:spcPct val="20000"/>
              </a:spcBef>
              <a:spcAft>
                <a:spcPct val="0"/>
              </a:spcAft>
              <a:buClr>
                <a:srgbClr val="990033"/>
              </a:buClr>
              <a:buSzPct val="50000"/>
              <a:buFont typeface="Wingdings" panose="05000000000000000000" pitchFamily="2" charset="2"/>
              <a:buChar char="n"/>
              <a:defRPr>
                <a:solidFill>
                  <a:schemeClr val="tx2"/>
                </a:solidFill>
                <a:latin typeface="Arial" panose="020B0604020202020204" pitchFamily="34" charset="0"/>
              </a:defRPr>
            </a:lvl7pPr>
            <a:lvl8pPr marL="9982200" indent="-228600" fontAlgn="base">
              <a:spcBef>
                <a:spcPct val="20000"/>
              </a:spcBef>
              <a:spcAft>
                <a:spcPct val="0"/>
              </a:spcAft>
              <a:buClr>
                <a:srgbClr val="990033"/>
              </a:buClr>
              <a:buSzPct val="50000"/>
              <a:buFont typeface="Wingdings" panose="05000000000000000000" pitchFamily="2" charset="2"/>
              <a:buChar char="n"/>
              <a:defRPr>
                <a:solidFill>
                  <a:schemeClr val="tx2"/>
                </a:solidFill>
                <a:latin typeface="Arial" panose="020B0604020202020204" pitchFamily="34" charset="0"/>
              </a:defRPr>
            </a:lvl8pPr>
            <a:lvl9pPr marL="10439400" indent="-228600" fontAlgn="base">
              <a:spcBef>
                <a:spcPct val="20000"/>
              </a:spcBef>
              <a:spcAft>
                <a:spcPct val="0"/>
              </a:spcAft>
              <a:buClr>
                <a:srgbClr val="990033"/>
              </a:buClr>
              <a:buSzPct val="50000"/>
              <a:buFont typeface="Wingdings" panose="05000000000000000000" pitchFamily="2" charset="2"/>
              <a:buChar char="n"/>
              <a:defRPr>
                <a:solidFill>
                  <a:schemeClr val="tx2"/>
                </a:solidFill>
                <a:latin typeface="Arial" panose="020B0604020202020204" pitchFamily="34" charset="0"/>
              </a:defRPr>
            </a:lvl9pPr>
          </a:lstStyle>
          <a:p>
            <a:pPr>
              <a:buFont typeface="Wingdings" panose="05000000000000000000" pitchFamily="2" charset="2"/>
              <a:buNone/>
            </a:pPr>
            <a:endParaRPr lang="en-US" altLang="en-US" sz="1800">
              <a:cs typeface="Times New Roman" panose="02020603050405020304" pitchFamily="18" charset="0"/>
              <a:sym typeface="Symbol" panose="05050102010706020507" pitchFamily="18" charset="2"/>
            </a:endParaRPr>
          </a:p>
        </p:txBody>
      </p:sp>
    </p:spTree>
  </p:cSld>
  <p:clrMapOvr>
    <a:masterClrMapping/>
  </p:clrMapOvr>
  <p:transition spd="me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18" name="Rectangle 9"/>
          <p:cNvSpPr>
            <a:spLocks noGrp="1" noChangeArrowheads="1"/>
          </p:cNvSpPr>
          <p:nvPr>
            <p:ph type="body" idx="1"/>
          </p:nvPr>
        </p:nvSpPr>
        <p:spPr>
          <a:xfrm>
            <a:off x="323528" y="1143000"/>
            <a:ext cx="8294687" cy="4572000"/>
          </a:xfrm>
        </p:spPr>
        <p:txBody>
          <a:bodyPr/>
          <a:lstStyle/>
          <a:p>
            <a:pPr>
              <a:buFont typeface="Wingdings" panose="05000000000000000000" pitchFamily="2" charset="2"/>
              <a:buNone/>
            </a:pPr>
            <a:r>
              <a:rPr lang="en-US" altLang="en-US" sz="2400" dirty="0">
                <a:cs typeface="Times New Roman" panose="02020603050405020304" pitchFamily="18" charset="0"/>
              </a:rPr>
              <a:t>Dealing with Deadlock and Starvation</a:t>
            </a:r>
          </a:p>
          <a:p>
            <a:pPr lvl="1"/>
            <a:r>
              <a:rPr lang="en-US" altLang="en-US" sz="2200" b="1" dirty="0">
                <a:cs typeface="Times New Roman" panose="02020603050405020304" pitchFamily="18" charset="0"/>
              </a:rPr>
              <a:t>Deadlock</a:t>
            </a:r>
            <a:endParaRPr lang="en-US" altLang="en-US" sz="1700" b="1" dirty="0">
              <a:cs typeface="Times New Roman" panose="02020603050405020304" pitchFamily="18" charset="0"/>
            </a:endParaRPr>
          </a:p>
          <a:p>
            <a:pPr algn="just">
              <a:spcBef>
                <a:spcPct val="50000"/>
              </a:spcBef>
              <a:buFont typeface="Wingdings" panose="05000000000000000000" pitchFamily="2" charset="2"/>
              <a:buNone/>
            </a:pPr>
            <a:r>
              <a:rPr lang="en-US" altLang="en-US" sz="1800" b="1" dirty="0">
                <a:cs typeface="Times New Roman" panose="02020603050405020304" pitchFamily="18" charset="0"/>
              </a:rPr>
              <a:t>	</a:t>
            </a:r>
            <a:r>
              <a:rPr lang="en-US" altLang="en-US" sz="1800" b="1" u="sng" dirty="0">
                <a:cs typeface="Times New Roman" panose="02020603050405020304" pitchFamily="18" charset="0"/>
              </a:rPr>
              <a:t>T’1</a:t>
            </a:r>
            <a:r>
              <a:rPr lang="en-US" altLang="en-US" sz="1800" b="1" dirty="0">
                <a:cs typeface="Times New Roman" panose="02020603050405020304" pitchFamily="18" charset="0"/>
              </a:rPr>
              <a:t>			</a:t>
            </a:r>
            <a:r>
              <a:rPr lang="en-US" altLang="en-US" sz="1800" b="1" u="sng" dirty="0">
                <a:cs typeface="Times New Roman" panose="02020603050405020304" pitchFamily="18" charset="0"/>
              </a:rPr>
              <a:t>T’2</a:t>
            </a:r>
            <a:r>
              <a:rPr lang="en-US" altLang="en-US" sz="1800" b="1" dirty="0">
                <a:cs typeface="Times New Roman" panose="02020603050405020304" pitchFamily="18" charset="0"/>
              </a:rPr>
              <a:t>		</a:t>
            </a:r>
            <a:endParaRPr lang="en-US" altLang="en-US" sz="1800" b="1" u="sng" dirty="0">
              <a:cs typeface="Times New Roman" panose="02020603050405020304" pitchFamily="18" charset="0"/>
            </a:endParaRPr>
          </a:p>
          <a:p>
            <a:pPr>
              <a:spcBef>
                <a:spcPct val="50000"/>
              </a:spcBef>
              <a:buFont typeface="Wingdings" panose="05000000000000000000" pitchFamily="2" charset="2"/>
              <a:buNone/>
            </a:pPr>
            <a:r>
              <a:rPr lang="en-US" altLang="en-US" sz="1800" dirty="0">
                <a:cs typeface="Times New Roman" panose="02020603050405020304" pitchFamily="18" charset="0"/>
              </a:rPr>
              <a:t>	</a:t>
            </a:r>
            <a:r>
              <a:rPr lang="en-US" altLang="en-US" sz="1800" dirty="0" err="1">
                <a:cs typeface="Times New Roman" panose="02020603050405020304" pitchFamily="18" charset="0"/>
              </a:rPr>
              <a:t>read_lock</a:t>
            </a:r>
            <a:r>
              <a:rPr lang="en-US" altLang="en-US" sz="1800" dirty="0">
                <a:cs typeface="Times New Roman" panose="02020603050405020304" pitchFamily="18" charset="0"/>
              </a:rPr>
              <a:t> (Y);				T1 and T2 did follow two-phase</a:t>
            </a:r>
          </a:p>
          <a:p>
            <a:pPr>
              <a:spcBef>
                <a:spcPct val="0"/>
              </a:spcBef>
              <a:buFont typeface="Wingdings" panose="05000000000000000000" pitchFamily="2" charset="2"/>
              <a:buNone/>
            </a:pPr>
            <a:r>
              <a:rPr lang="en-US" altLang="en-US" sz="1800" dirty="0">
                <a:cs typeface="Times New Roman" panose="02020603050405020304" pitchFamily="18" charset="0"/>
              </a:rPr>
              <a:t>	</a:t>
            </a:r>
            <a:r>
              <a:rPr lang="en-US" altLang="en-US" sz="1800" dirty="0" err="1">
                <a:cs typeface="Times New Roman" panose="02020603050405020304" pitchFamily="18" charset="0"/>
              </a:rPr>
              <a:t>read_item</a:t>
            </a:r>
            <a:r>
              <a:rPr lang="en-US" altLang="en-US" sz="1800" dirty="0">
                <a:cs typeface="Times New Roman" panose="02020603050405020304" pitchFamily="18" charset="0"/>
              </a:rPr>
              <a:t> (Y);				policy but they are deadlock</a:t>
            </a:r>
          </a:p>
          <a:p>
            <a:pPr>
              <a:spcBef>
                <a:spcPct val="0"/>
              </a:spcBef>
              <a:buFont typeface="Wingdings" panose="05000000000000000000" pitchFamily="2" charset="2"/>
              <a:buNone/>
            </a:pPr>
            <a:r>
              <a:rPr lang="en-US" altLang="en-US" sz="1800" dirty="0">
                <a:cs typeface="Times New Roman" panose="02020603050405020304" pitchFamily="18" charset="0"/>
              </a:rPr>
              <a:t>				</a:t>
            </a:r>
            <a:r>
              <a:rPr lang="en-US" altLang="en-US" sz="1800" dirty="0" err="1">
                <a:cs typeface="Times New Roman" panose="02020603050405020304" pitchFamily="18" charset="0"/>
              </a:rPr>
              <a:t>read_lock</a:t>
            </a:r>
            <a:r>
              <a:rPr lang="en-US" altLang="en-US" sz="1800" dirty="0">
                <a:cs typeface="Times New Roman" panose="02020603050405020304" pitchFamily="18" charset="0"/>
              </a:rPr>
              <a:t> (X);	</a:t>
            </a:r>
          </a:p>
          <a:p>
            <a:pPr>
              <a:spcBef>
                <a:spcPct val="0"/>
              </a:spcBef>
              <a:buFont typeface="Wingdings" panose="05000000000000000000" pitchFamily="2" charset="2"/>
              <a:buNone/>
            </a:pPr>
            <a:r>
              <a:rPr lang="en-US" altLang="en-US" sz="1800" dirty="0">
                <a:cs typeface="Times New Roman" panose="02020603050405020304" pitchFamily="18" charset="0"/>
              </a:rPr>
              <a:t>				</a:t>
            </a:r>
            <a:r>
              <a:rPr lang="en-US" altLang="en-US" sz="1800" dirty="0" err="1">
                <a:cs typeface="Times New Roman" panose="02020603050405020304" pitchFamily="18" charset="0"/>
              </a:rPr>
              <a:t>read_item</a:t>
            </a:r>
            <a:r>
              <a:rPr lang="en-US" altLang="en-US" sz="1800" dirty="0">
                <a:cs typeface="Times New Roman" panose="02020603050405020304" pitchFamily="18" charset="0"/>
              </a:rPr>
              <a:t> (Y);			    </a:t>
            </a:r>
          </a:p>
          <a:p>
            <a:pPr>
              <a:spcBef>
                <a:spcPct val="0"/>
              </a:spcBef>
              <a:buFont typeface="Wingdings" panose="05000000000000000000" pitchFamily="2" charset="2"/>
              <a:buNone/>
            </a:pPr>
            <a:r>
              <a:rPr lang="en-US" altLang="en-US" sz="1800" dirty="0">
                <a:cs typeface="Times New Roman" panose="02020603050405020304" pitchFamily="18" charset="0"/>
              </a:rPr>
              <a:t>	</a:t>
            </a:r>
            <a:r>
              <a:rPr lang="en-US" altLang="en-US" sz="1800" dirty="0" err="1">
                <a:cs typeface="Times New Roman" panose="02020603050405020304" pitchFamily="18" charset="0"/>
              </a:rPr>
              <a:t>write_lock</a:t>
            </a:r>
            <a:r>
              <a:rPr lang="en-US" altLang="en-US" sz="1800" dirty="0">
                <a:cs typeface="Times New Roman" panose="02020603050405020304" pitchFamily="18" charset="0"/>
              </a:rPr>
              <a:t> (X);		</a:t>
            </a:r>
          </a:p>
          <a:p>
            <a:pPr>
              <a:spcBef>
                <a:spcPct val="0"/>
              </a:spcBef>
              <a:buFont typeface="Wingdings" panose="05000000000000000000" pitchFamily="2" charset="2"/>
              <a:buNone/>
            </a:pPr>
            <a:r>
              <a:rPr lang="en-US" altLang="en-US" sz="1800" dirty="0">
                <a:cs typeface="Times New Roman" panose="02020603050405020304" pitchFamily="18" charset="0"/>
              </a:rPr>
              <a:t>	(waits for X)		</a:t>
            </a:r>
            <a:r>
              <a:rPr lang="en-US" altLang="en-US" sz="1800" dirty="0" err="1">
                <a:cs typeface="Times New Roman" panose="02020603050405020304" pitchFamily="18" charset="0"/>
              </a:rPr>
              <a:t>write_lock</a:t>
            </a:r>
            <a:r>
              <a:rPr lang="en-US" altLang="en-US" sz="1800" dirty="0">
                <a:cs typeface="Times New Roman" panose="02020603050405020304" pitchFamily="18" charset="0"/>
              </a:rPr>
              <a:t> (Y);</a:t>
            </a:r>
          </a:p>
          <a:p>
            <a:pPr>
              <a:spcBef>
                <a:spcPct val="0"/>
              </a:spcBef>
              <a:buFont typeface="Wingdings" panose="05000000000000000000" pitchFamily="2" charset="2"/>
              <a:buNone/>
            </a:pPr>
            <a:r>
              <a:rPr lang="en-US" altLang="en-US" sz="1800" dirty="0">
                <a:cs typeface="Times New Roman" panose="02020603050405020304" pitchFamily="18" charset="0"/>
              </a:rPr>
              <a:t>				(waits for Y)</a:t>
            </a:r>
          </a:p>
          <a:p>
            <a:pPr>
              <a:spcBef>
                <a:spcPct val="0"/>
              </a:spcBef>
              <a:buFont typeface="Wingdings" panose="05000000000000000000" pitchFamily="2" charset="2"/>
              <a:buNone/>
            </a:pPr>
            <a:r>
              <a:rPr lang="en-US" altLang="en-US" sz="1800" dirty="0">
                <a:cs typeface="Times New Roman" panose="02020603050405020304" pitchFamily="18" charset="0"/>
              </a:rPr>
              <a:t>		</a:t>
            </a:r>
          </a:p>
          <a:p>
            <a:pPr lvl="1">
              <a:spcBef>
                <a:spcPct val="0"/>
              </a:spcBef>
            </a:pPr>
            <a:r>
              <a:rPr lang="en-US" altLang="en-US" sz="2000" dirty="0">
                <a:cs typeface="Times New Roman" panose="02020603050405020304" pitchFamily="18" charset="0"/>
              </a:rPr>
              <a:t>Deadlock (T’1 and T’2)</a:t>
            </a:r>
            <a:endParaRPr lang="en-US" altLang="en-US" sz="3000" dirty="0"/>
          </a:p>
        </p:txBody>
      </p:sp>
    </p:spTree>
  </p:cSld>
  <p:clrMapOvr>
    <a:masterClrMapping/>
  </p:clrMapOvr>
  <p:transition spd="me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22" name="Rectangle 11"/>
          <p:cNvSpPr>
            <a:spLocks noGrp="1" noChangeArrowheads="1"/>
          </p:cNvSpPr>
          <p:nvPr>
            <p:ph type="body" idx="1"/>
          </p:nvPr>
        </p:nvSpPr>
        <p:spPr>
          <a:xfrm>
            <a:off x="262683" y="1143000"/>
            <a:ext cx="8294687" cy="4572000"/>
          </a:xfrm>
        </p:spPr>
        <p:txBody>
          <a:bodyPr/>
          <a:lstStyle/>
          <a:p>
            <a:pPr>
              <a:buFont typeface="Wingdings" panose="05000000000000000000" pitchFamily="2" charset="2"/>
              <a:buNone/>
            </a:pPr>
            <a:r>
              <a:rPr lang="en-US" altLang="en-US" dirty="0"/>
              <a:t>Dealing with Deadlock and Starvation</a:t>
            </a:r>
          </a:p>
          <a:p>
            <a:r>
              <a:rPr lang="en-US" altLang="en-US" b="1" dirty="0"/>
              <a:t>Deadlock prevention</a:t>
            </a:r>
          </a:p>
          <a:p>
            <a:pPr lvl="1"/>
            <a:r>
              <a:rPr lang="en-US" altLang="en-US" dirty="0"/>
              <a:t>A transaction locks all data items it refers to before it begins execution.</a:t>
            </a:r>
          </a:p>
          <a:p>
            <a:pPr lvl="1"/>
            <a:r>
              <a:rPr lang="en-US" altLang="en-US" dirty="0"/>
              <a:t>This way of locking prevents deadlock since a transaction never waits for a data item.</a:t>
            </a:r>
          </a:p>
          <a:p>
            <a:pPr lvl="1"/>
            <a:r>
              <a:rPr lang="en-US" altLang="en-US" dirty="0"/>
              <a:t>The conservative two-phase locking uses this approach.</a:t>
            </a:r>
            <a:endParaRPr lang="en-US" altLang="en-US" dirty="0">
              <a:sym typeface="Symbol" panose="05050102010706020507" pitchFamily="18" charset="2"/>
            </a:endParaRPr>
          </a:p>
        </p:txBody>
      </p:sp>
    </p:spTree>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26" name="Rectangle 11"/>
          <p:cNvSpPr>
            <a:spLocks noGrp="1" noChangeArrowheads="1"/>
          </p:cNvSpPr>
          <p:nvPr>
            <p:ph type="body" idx="1"/>
          </p:nvPr>
        </p:nvSpPr>
        <p:spPr>
          <a:xfrm>
            <a:off x="273943" y="1196752"/>
            <a:ext cx="8294687" cy="4572000"/>
          </a:xfrm>
        </p:spPr>
        <p:txBody>
          <a:bodyPr/>
          <a:lstStyle/>
          <a:p>
            <a:pPr>
              <a:buFont typeface="Wingdings" panose="05000000000000000000" pitchFamily="2" charset="2"/>
              <a:buNone/>
            </a:pPr>
            <a:r>
              <a:rPr lang="en-US" altLang="en-US" sz="2400" dirty="0"/>
              <a:t>Dealing with Deadlock and Starvation</a:t>
            </a:r>
          </a:p>
          <a:p>
            <a:r>
              <a:rPr lang="en-US" altLang="en-US" sz="2400" b="1" dirty="0"/>
              <a:t>Deadlock detection and resolution</a:t>
            </a:r>
          </a:p>
          <a:p>
            <a:pPr lvl="1"/>
            <a:r>
              <a:rPr lang="en-US" altLang="en-US" sz="2200" dirty="0"/>
              <a:t>In this approach, deadlocks are allowed to happen.  The scheduler maintains a wait-for-graph for detecting cycle.  If a cycle exists, then one transaction involved in the cycle is selected (victim) and rolled-back.</a:t>
            </a:r>
          </a:p>
          <a:p>
            <a:pPr lvl="1"/>
            <a:r>
              <a:rPr lang="en-US" altLang="en-US" sz="2200" dirty="0"/>
              <a:t>A wait-for-graph is created using the lock table.  As soon as a transaction is blocked, it is added to the graph.  When a chain like: </a:t>
            </a:r>
            <a:r>
              <a:rPr lang="en-US" altLang="en-US" sz="2200" dirty="0" err="1"/>
              <a:t>Ti</a:t>
            </a:r>
            <a:r>
              <a:rPr lang="en-US" altLang="en-US" sz="2200" dirty="0"/>
              <a:t> waits for </a:t>
            </a:r>
            <a:r>
              <a:rPr lang="en-US" altLang="en-US" sz="2200" dirty="0" err="1"/>
              <a:t>Tj</a:t>
            </a:r>
            <a:r>
              <a:rPr lang="en-US" altLang="en-US" sz="2200" dirty="0"/>
              <a:t> waits for Tk waits for </a:t>
            </a:r>
            <a:r>
              <a:rPr lang="en-US" altLang="en-US" sz="2200" dirty="0" err="1"/>
              <a:t>Ti</a:t>
            </a:r>
            <a:r>
              <a:rPr lang="en-US" altLang="en-US" sz="2200" dirty="0"/>
              <a:t> or </a:t>
            </a:r>
            <a:r>
              <a:rPr lang="en-US" altLang="en-US" sz="2200" dirty="0" err="1"/>
              <a:t>Tj</a:t>
            </a:r>
            <a:r>
              <a:rPr lang="en-US" altLang="en-US" sz="2200" dirty="0"/>
              <a:t> occurs, then this creates a cycle.  One of the transaction should be </a:t>
            </a:r>
            <a:r>
              <a:rPr lang="en-US" altLang="en-US" sz="2200"/>
              <a:t>rolled back.</a:t>
            </a:r>
            <a:endParaRPr lang="en-US" altLang="en-US" sz="2200" dirty="0">
              <a:sym typeface="Symbol" panose="05050102010706020507" pitchFamily="18" charset="2"/>
            </a:endParaRPr>
          </a:p>
        </p:txBody>
      </p:sp>
    </p:spTree>
  </p:cSld>
  <p:clrMapOvr>
    <a:masterClrMapping/>
  </p:clrMapOvr>
  <p:transition spd="me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30" name="Rectangle 11"/>
          <p:cNvSpPr>
            <a:spLocks noGrp="1" noChangeArrowheads="1"/>
          </p:cNvSpPr>
          <p:nvPr>
            <p:ph type="body" idx="1"/>
          </p:nvPr>
        </p:nvSpPr>
        <p:spPr>
          <a:xfrm>
            <a:off x="260050" y="1143000"/>
            <a:ext cx="8294687" cy="4572000"/>
          </a:xfrm>
        </p:spPr>
        <p:txBody>
          <a:bodyPr/>
          <a:lstStyle/>
          <a:p>
            <a:pPr>
              <a:buFont typeface="Wingdings" panose="05000000000000000000" pitchFamily="2" charset="2"/>
              <a:buNone/>
            </a:pPr>
            <a:r>
              <a:rPr lang="en-US" altLang="en-US" sz="2400" dirty="0"/>
              <a:t>Dealing with Deadlock and Starvation</a:t>
            </a:r>
          </a:p>
          <a:p>
            <a:r>
              <a:rPr lang="en-US" altLang="en-US" sz="2400" b="1" dirty="0"/>
              <a:t>Deadlock avoidance</a:t>
            </a:r>
          </a:p>
          <a:p>
            <a:pPr lvl="1"/>
            <a:r>
              <a:rPr lang="en-US" altLang="en-US" sz="2200" dirty="0"/>
              <a:t>There are many variations of two-phase locking algorithm.</a:t>
            </a:r>
          </a:p>
          <a:p>
            <a:pPr lvl="1"/>
            <a:r>
              <a:rPr lang="en-US" altLang="en-US" sz="2200" dirty="0"/>
              <a:t>Some avoid deadlock by not letting the cycle to complete.</a:t>
            </a:r>
          </a:p>
          <a:p>
            <a:pPr lvl="1"/>
            <a:r>
              <a:rPr lang="en-US" altLang="en-US" sz="2200" dirty="0"/>
              <a:t>That is as soon as the algorithm discovers that blocking a transaction is likely to create a cycle, it rolls back the transaction.</a:t>
            </a:r>
          </a:p>
          <a:p>
            <a:pPr lvl="1"/>
            <a:r>
              <a:rPr lang="en-US" altLang="en-US" sz="2200" dirty="0"/>
              <a:t>Wound-Wait and Wait-Die algorithms use timestamps to </a:t>
            </a:r>
            <a:r>
              <a:rPr lang="en-US" altLang="en-US" sz="2200" dirty="0">
                <a:sym typeface="Symbol" panose="05050102010706020507" pitchFamily="18" charset="2"/>
              </a:rPr>
              <a:t>avoid deadlocks by rolling-back victim.</a:t>
            </a:r>
            <a:endParaRPr lang="en-US" altLang="en-US" sz="2200" dirty="0"/>
          </a:p>
        </p:txBody>
      </p:sp>
    </p:spTree>
  </p:cSld>
  <p:clrMapOvr>
    <a:masterClrMapping/>
  </p:clrMapOvr>
  <p:transition spd="me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34" name="Rectangle 11"/>
          <p:cNvSpPr>
            <a:spLocks noGrp="1" noChangeArrowheads="1"/>
          </p:cNvSpPr>
          <p:nvPr>
            <p:ph type="body" idx="1"/>
          </p:nvPr>
        </p:nvSpPr>
        <p:spPr>
          <a:xfrm>
            <a:off x="323528" y="1143000"/>
            <a:ext cx="8294687" cy="4572000"/>
          </a:xfrm>
        </p:spPr>
        <p:txBody>
          <a:bodyPr/>
          <a:lstStyle/>
          <a:p>
            <a:pPr>
              <a:lnSpc>
                <a:spcPct val="90000"/>
              </a:lnSpc>
              <a:buFont typeface="Wingdings" panose="05000000000000000000" pitchFamily="2" charset="2"/>
              <a:buNone/>
            </a:pPr>
            <a:r>
              <a:rPr lang="en-US" altLang="en-US" sz="2400" dirty="0"/>
              <a:t>Dealing with Deadlock and Starvation</a:t>
            </a:r>
          </a:p>
          <a:p>
            <a:pPr>
              <a:lnSpc>
                <a:spcPct val="90000"/>
              </a:lnSpc>
            </a:pPr>
            <a:r>
              <a:rPr lang="en-US" altLang="en-US" sz="2400" b="1" dirty="0"/>
              <a:t>Starvation</a:t>
            </a:r>
          </a:p>
          <a:p>
            <a:pPr lvl="1">
              <a:lnSpc>
                <a:spcPct val="90000"/>
              </a:lnSpc>
            </a:pPr>
            <a:r>
              <a:rPr lang="en-US" altLang="en-US" sz="2200" dirty="0"/>
              <a:t>Starvation occurs when a particular transaction consistently waits or restarted and never gets a chance to proceed further. </a:t>
            </a:r>
          </a:p>
          <a:p>
            <a:pPr lvl="1">
              <a:lnSpc>
                <a:spcPct val="90000"/>
              </a:lnSpc>
            </a:pPr>
            <a:r>
              <a:rPr lang="en-US" altLang="en-US" sz="2200" dirty="0"/>
              <a:t>In a deadlock resolution it is possible that the same transaction may consistently be selected as victim and rolled-back.</a:t>
            </a:r>
          </a:p>
          <a:p>
            <a:pPr lvl="1">
              <a:lnSpc>
                <a:spcPct val="90000"/>
              </a:lnSpc>
            </a:pPr>
            <a:r>
              <a:rPr lang="en-US" altLang="en-US" sz="2200" dirty="0"/>
              <a:t>This limitation is inherent in all priority based scheduling mechanisms.</a:t>
            </a:r>
          </a:p>
          <a:p>
            <a:pPr lvl="1">
              <a:lnSpc>
                <a:spcPct val="90000"/>
              </a:lnSpc>
            </a:pPr>
            <a:r>
              <a:rPr lang="en-US" altLang="en-US" sz="2200" dirty="0"/>
              <a:t>In Wound-Wait scheme a younger transaction may always be wounded (aborted) by a long running older transaction which may create starvation.</a:t>
            </a:r>
          </a:p>
        </p:txBody>
      </p:sp>
      <p:sp>
        <p:nvSpPr>
          <p:cNvPr id="1050835" name="Rectangle 4"/>
          <p:cNvSpPr>
            <a:spLocks noChangeArrowheads="1"/>
          </p:cNvSpPr>
          <p:nvPr/>
        </p:nvSpPr>
        <p:spPr bwMode="auto">
          <a:xfrm>
            <a:off x="685800" y="1020763"/>
            <a:ext cx="7772400" cy="4953000"/>
          </a:xfrm>
          <a:prstGeom prst="rect">
            <a:avLst/>
          </a:prstGeom>
          <a:noFill/>
          <a:ln>
            <a:noFill/>
          </a:ln>
          <a:effectLst/>
        </p:spPr>
        <p:txBody>
          <a:bodyPr/>
          <a:lstStyle>
            <a:lvl1pPr marL="914400" indent="-914400">
              <a:spcBef>
                <a:spcPct val="20000"/>
              </a:spcBef>
              <a:buClr>
                <a:srgbClr val="990033"/>
              </a:buClr>
              <a:buSzPct val="60000"/>
              <a:buFont typeface="Wingdings" panose="05000000000000000000" pitchFamily="2" charset="2"/>
              <a:buChar char="n"/>
              <a:defRPr sz="2400">
                <a:solidFill>
                  <a:schemeClr val="tx2"/>
                </a:solidFill>
                <a:latin typeface="Arial" panose="020B0604020202020204" pitchFamily="34" charset="0"/>
              </a:defRPr>
            </a:lvl1pPr>
            <a:lvl2pPr marL="7581900">
              <a:spcBef>
                <a:spcPct val="20000"/>
              </a:spcBef>
              <a:buClr>
                <a:schemeClr val="tx2"/>
              </a:buClr>
              <a:buSzPct val="55000"/>
              <a:buFont typeface="Wingdings" panose="05000000000000000000" pitchFamily="2" charset="2"/>
              <a:buChar char="n"/>
              <a:defRPr sz="2200">
                <a:solidFill>
                  <a:srgbClr val="800000"/>
                </a:solidFill>
                <a:latin typeface="Arial" panose="020B0604020202020204" pitchFamily="34" charset="0"/>
              </a:defRPr>
            </a:lvl2pPr>
            <a:lvl3pPr marL="79248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defRPr>
            </a:lvl3pPr>
            <a:lvl4pPr marL="8267700" indent="-228600">
              <a:spcBef>
                <a:spcPct val="20000"/>
              </a:spcBef>
              <a:buClr>
                <a:schemeClr val="tx2"/>
              </a:buClr>
              <a:buSzPct val="55000"/>
              <a:buFont typeface="Wingdings" panose="05000000000000000000" pitchFamily="2" charset="2"/>
              <a:buChar char="n"/>
              <a:defRPr>
                <a:solidFill>
                  <a:srgbClr val="800000"/>
                </a:solidFill>
                <a:latin typeface="Arial" panose="020B0604020202020204" pitchFamily="34" charset="0"/>
              </a:defRPr>
            </a:lvl4pPr>
            <a:lvl5pPr marL="8610600" indent="-228600">
              <a:spcBef>
                <a:spcPct val="20000"/>
              </a:spcBef>
              <a:buClr>
                <a:srgbClr val="990033"/>
              </a:buClr>
              <a:buSzPct val="50000"/>
              <a:buFont typeface="Wingdings" panose="05000000000000000000" pitchFamily="2" charset="2"/>
              <a:buChar char="n"/>
              <a:defRPr>
                <a:solidFill>
                  <a:schemeClr val="tx2"/>
                </a:solidFill>
                <a:latin typeface="Arial" panose="020B0604020202020204" pitchFamily="34" charset="0"/>
              </a:defRPr>
            </a:lvl5pPr>
            <a:lvl6pPr marL="9067800" indent="-228600" fontAlgn="base">
              <a:spcBef>
                <a:spcPct val="20000"/>
              </a:spcBef>
              <a:spcAft>
                <a:spcPct val="0"/>
              </a:spcAft>
              <a:buClr>
                <a:srgbClr val="990033"/>
              </a:buClr>
              <a:buSzPct val="50000"/>
              <a:buFont typeface="Wingdings" panose="05000000000000000000" pitchFamily="2" charset="2"/>
              <a:buChar char="n"/>
              <a:defRPr>
                <a:solidFill>
                  <a:schemeClr val="tx2"/>
                </a:solidFill>
                <a:latin typeface="Arial" panose="020B0604020202020204" pitchFamily="34" charset="0"/>
              </a:defRPr>
            </a:lvl6pPr>
            <a:lvl7pPr marL="9525000" indent="-228600" fontAlgn="base">
              <a:spcBef>
                <a:spcPct val="20000"/>
              </a:spcBef>
              <a:spcAft>
                <a:spcPct val="0"/>
              </a:spcAft>
              <a:buClr>
                <a:srgbClr val="990033"/>
              </a:buClr>
              <a:buSzPct val="50000"/>
              <a:buFont typeface="Wingdings" panose="05000000000000000000" pitchFamily="2" charset="2"/>
              <a:buChar char="n"/>
              <a:defRPr>
                <a:solidFill>
                  <a:schemeClr val="tx2"/>
                </a:solidFill>
                <a:latin typeface="Arial" panose="020B0604020202020204" pitchFamily="34" charset="0"/>
              </a:defRPr>
            </a:lvl7pPr>
            <a:lvl8pPr marL="9982200" indent="-228600" fontAlgn="base">
              <a:spcBef>
                <a:spcPct val="20000"/>
              </a:spcBef>
              <a:spcAft>
                <a:spcPct val="0"/>
              </a:spcAft>
              <a:buClr>
                <a:srgbClr val="990033"/>
              </a:buClr>
              <a:buSzPct val="50000"/>
              <a:buFont typeface="Wingdings" panose="05000000000000000000" pitchFamily="2" charset="2"/>
              <a:buChar char="n"/>
              <a:defRPr>
                <a:solidFill>
                  <a:schemeClr val="tx2"/>
                </a:solidFill>
                <a:latin typeface="Arial" panose="020B0604020202020204" pitchFamily="34" charset="0"/>
              </a:defRPr>
            </a:lvl8pPr>
            <a:lvl9pPr marL="10439400" indent="-228600" fontAlgn="base">
              <a:spcBef>
                <a:spcPct val="20000"/>
              </a:spcBef>
              <a:spcAft>
                <a:spcPct val="0"/>
              </a:spcAft>
              <a:buClr>
                <a:srgbClr val="990033"/>
              </a:buClr>
              <a:buSzPct val="50000"/>
              <a:buFont typeface="Wingdings" panose="05000000000000000000" pitchFamily="2" charset="2"/>
              <a:buChar char="n"/>
              <a:defRPr>
                <a:solidFill>
                  <a:schemeClr val="tx2"/>
                </a:solidFill>
                <a:latin typeface="Arial" panose="020B0604020202020204" pitchFamily="34" charset="0"/>
              </a:defRPr>
            </a:lvl9pPr>
          </a:lstStyle>
          <a:p>
            <a:pPr>
              <a:buFont typeface="Wingdings" panose="05000000000000000000" pitchFamily="2" charset="2"/>
              <a:buNone/>
            </a:pPr>
            <a:endParaRPr lang="en-US" altLang="en-US" sz="1800">
              <a:cs typeface="Times New Roman" panose="02020603050405020304" pitchFamily="18" charset="0"/>
              <a:sym typeface="Symbol" panose="05050102010706020507" pitchFamily="18" charset="2"/>
            </a:endParaRPr>
          </a:p>
        </p:txBody>
      </p:sp>
    </p:spTree>
  </p:cSld>
  <p:clrMapOvr>
    <a:masterClrMapping/>
  </p:clrMapOvr>
  <p:transition spd="me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39" name="Rectangle 11"/>
          <p:cNvSpPr>
            <a:spLocks noGrp="1" noChangeArrowheads="1"/>
          </p:cNvSpPr>
          <p:nvPr>
            <p:ph type="body" idx="1"/>
          </p:nvPr>
        </p:nvSpPr>
        <p:spPr>
          <a:xfrm>
            <a:off x="323528" y="1143000"/>
            <a:ext cx="8294687" cy="4572000"/>
          </a:xfrm>
        </p:spPr>
        <p:txBody>
          <a:bodyPr/>
          <a:lstStyle/>
          <a:p>
            <a:pPr>
              <a:buFont typeface="Wingdings" panose="05000000000000000000" pitchFamily="2" charset="2"/>
              <a:buNone/>
            </a:pPr>
            <a:r>
              <a:rPr lang="en-US" altLang="en-US" dirty="0"/>
              <a:t>Timestamp based concurrency control algorithm</a:t>
            </a:r>
          </a:p>
          <a:p>
            <a:r>
              <a:rPr lang="en-US" altLang="en-US" b="1" dirty="0"/>
              <a:t>Timestamp</a:t>
            </a:r>
          </a:p>
          <a:p>
            <a:pPr lvl="1"/>
            <a:r>
              <a:rPr lang="en-US" altLang="en-US" dirty="0"/>
              <a:t>A monotonically increasing variable (integer) indicating the age of an operation or a transaction.  A larger timestamp value indicates a more recent event or operation.</a:t>
            </a:r>
          </a:p>
          <a:p>
            <a:pPr lvl="1"/>
            <a:r>
              <a:rPr lang="en-US" altLang="en-US" dirty="0"/>
              <a:t>Timestamp based algorithm uses timestamp to serialize the execution of concurrent transactions.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30" name="Content Placeholder 1"/>
          <p:cNvSpPr>
            <a:spLocks noGrp="1"/>
          </p:cNvSpPr>
          <p:nvPr>
            <p:ph sz="quarter" idx="10"/>
          </p:nvPr>
        </p:nvSpPr>
        <p:spPr>
          <a:xfrm>
            <a:off x="106440" y="4648200"/>
            <a:ext cx="12085561" cy="1600200"/>
          </a:xfrm>
        </p:spPr>
        <p:txBody>
          <a:bodyPr/>
          <a:lstStyle/>
          <a:p>
            <a:pPr>
              <a:lnSpc>
                <a:spcPct val="100000"/>
              </a:lnSpc>
            </a:pPr>
            <a:r>
              <a:rPr lang="en-IN" sz="3600" spc="300" dirty="0">
                <a:solidFill>
                  <a:srgbClr val="FF0000"/>
                </a:solidFill>
                <a:effectLst>
                  <a:outerShdw blurRad="38100" dist="38100" dir="2700000" algn="tl">
                    <a:srgbClr val="000000">
                      <a:alpha val="43137"/>
                    </a:srgbClr>
                  </a:outerShdw>
                </a:effectLst>
              </a:rPr>
              <a:t>Contact Session 9: </a:t>
            </a:r>
            <a:r>
              <a:rPr lang="en-IN" sz="3400" spc="300" dirty="0">
                <a:effectLst>
                  <a:outerShdw blurRad="38100" dist="38100" dir="2700000" algn="tl">
                    <a:srgbClr val="000000">
                      <a:alpha val="43137"/>
                    </a:srgbClr>
                  </a:outerShdw>
                </a:effectLst>
              </a:rPr>
              <a:t>Normalization (3NF &amp; </a:t>
            </a:r>
            <a:r>
              <a:rPr lang="en-IN" sz="3400" spc="300" dirty="0" err="1">
                <a:effectLst>
                  <a:outerShdw blurRad="38100" dist="38100" dir="2700000" algn="tl">
                    <a:srgbClr val="000000">
                      <a:alpha val="43137"/>
                    </a:srgbClr>
                  </a:outerShdw>
                </a:effectLst>
              </a:rPr>
              <a:t>BCNF</a:t>
            </a:r>
            <a:r>
              <a:rPr lang="en-IN" sz="3400" spc="300" dirty="0">
                <a:effectLst>
                  <a:outerShdw blurRad="38100" dist="38100" dir="2700000" algn="tl">
                    <a:srgbClr val="000000">
                      <a:alpha val="43137"/>
                    </a:srgbClr>
                  </a:outerShdw>
                </a:effectLst>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57" name="Content Placeholder 1"/>
          <p:cNvSpPr>
            <a:spLocks noGrp="1"/>
          </p:cNvSpPr>
          <p:nvPr>
            <p:ph sz="quarter" idx="10"/>
          </p:nvPr>
        </p:nvSpPr>
        <p:spPr/>
        <p:txBody>
          <a:bodyPr/>
          <a:lstStyle/>
          <a:p>
            <a:r>
              <a:rPr lang="en-US" b="1"/>
              <a:t>Interpreting the General Definition</a:t>
            </a:r>
          </a:p>
          <a:p>
            <a:r>
              <a:rPr lang="en-US" b="1"/>
              <a:t>of Third Normal Form</a:t>
            </a:r>
            <a:endParaRPr lang="en-US" dirty="0"/>
          </a:p>
        </p:txBody>
      </p:sp>
      <p:sp>
        <p:nvSpPr>
          <p:cNvPr id="1050258" name="Content Placeholder 2"/>
          <p:cNvSpPr>
            <a:spLocks noGrp="1"/>
          </p:cNvSpPr>
          <p:nvPr>
            <p:ph idx="1"/>
          </p:nvPr>
        </p:nvSpPr>
        <p:spPr>
          <a:xfrm>
            <a:off x="365760" y="1005840"/>
            <a:ext cx="10149840" cy="5486400"/>
          </a:xfrm>
        </p:spPr>
        <p:txBody>
          <a:bodyPr/>
          <a:lstStyle/>
          <a:p>
            <a:pPr algn="l"/>
            <a:r>
              <a:rPr lang="en-US" sz="2400" dirty="0">
                <a:latin typeface="Times New Roman" panose="02020603050405020304" pitchFamily="18" charset="0"/>
                <a:cs typeface="Times New Roman" panose="02020603050405020304" pitchFamily="18" charset="0"/>
              </a:rPr>
              <a:t>A relation schema R violates the general definition of 3NF if a functional dependency X → Y holds in R that does not meet all three conditions. This can occur due to two types of problematic functional dependencies:</a:t>
            </a:r>
            <a:endParaRPr lang="en-US" dirty="0">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
            </a:pPr>
            <a:r>
              <a:rPr lang="en-US" sz="2400" i="1" dirty="0">
                <a:latin typeface="Times New Roman" panose="02020603050405020304" pitchFamily="18" charset="0"/>
                <a:cs typeface="Times New Roman" panose="02020603050405020304" pitchFamily="18" charset="0"/>
              </a:rPr>
              <a:t>A nonprime attribute determines another nonprime attribute. Here we typically have a transitive dependency that violates 3NF.</a:t>
            </a:r>
          </a:p>
          <a:p>
            <a:pPr lvl="1">
              <a:buClr>
                <a:srgbClr val="0070C0"/>
              </a:buClr>
              <a:buFont typeface="Wingdings" panose="05000000000000000000" pitchFamily="2" charset="2"/>
              <a:buChar char="§"/>
            </a:pPr>
            <a:r>
              <a:rPr lang="en-US" sz="2400" i="1" dirty="0">
                <a:latin typeface="Times New Roman" panose="02020603050405020304" pitchFamily="18" charset="0"/>
                <a:cs typeface="Times New Roman" panose="02020603050405020304" pitchFamily="18" charset="0"/>
              </a:rPr>
              <a:t>A proper subset of a key of R functionally determines a nonprime attribute. Here we have a partial dependency that violates 3NF (and also 2NF).</a:t>
            </a:r>
          </a:p>
          <a:p>
            <a:pPr lvl="1">
              <a:buClr>
                <a:srgbClr val="0070C0"/>
              </a:buClr>
              <a:buFont typeface="Wingdings" panose="05000000000000000000" pitchFamily="2" charset="2"/>
              <a:buChar char="§"/>
            </a:pPr>
            <a:endParaRPr lang="en-US" sz="1000" dirty="0">
              <a:latin typeface="Times New Roman" panose="02020603050405020304" pitchFamily="18" charset="0"/>
              <a:cs typeface="Times New Roman" panose="02020603050405020304" pitchFamily="18" charset="0"/>
            </a:endParaRPr>
          </a:p>
          <a:p>
            <a:r>
              <a:rPr lang="en-US" sz="2400" b="1" dirty="0">
                <a:solidFill>
                  <a:srgbClr val="C00000"/>
                </a:solidFill>
                <a:latin typeface="Times New Roman" panose="02020603050405020304" pitchFamily="18" charset="0"/>
                <a:cs typeface="Times New Roman" panose="02020603050405020304" pitchFamily="18" charset="0"/>
              </a:rPr>
              <a:t>General alternative definition of 3NF</a:t>
            </a:r>
          </a:p>
          <a:p>
            <a:pPr algn="l"/>
            <a:r>
              <a:rPr lang="en-US" sz="2400" dirty="0">
                <a:latin typeface="Times New Roman" panose="02020603050405020304" pitchFamily="18" charset="0"/>
                <a:cs typeface="Times New Roman" panose="02020603050405020304" pitchFamily="18" charset="0"/>
              </a:rPr>
              <a:t>A relation schema R is in 3NF if every nonprime attribute of R meets both of the following conditions:</a:t>
            </a:r>
          </a:p>
          <a:p>
            <a:pPr lvl="1">
              <a:buClr>
                <a:srgbClr val="0070C0"/>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It is fully functionally dependent on every key of R.</a:t>
            </a:r>
          </a:p>
          <a:p>
            <a:pPr lvl="1">
              <a:buClr>
                <a:srgbClr val="0070C0"/>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It is </a:t>
            </a:r>
            <a:r>
              <a:rPr lang="en-US" sz="2400" b="1" dirty="0" err="1">
                <a:latin typeface="Times New Roman" panose="02020603050405020304" pitchFamily="18" charset="0"/>
                <a:cs typeface="Times New Roman" panose="02020603050405020304" pitchFamily="18" charset="0"/>
              </a:rPr>
              <a:t>nontransitively</a:t>
            </a:r>
            <a:r>
              <a:rPr lang="en-US" sz="2400" b="1" dirty="0">
                <a:latin typeface="Times New Roman" panose="02020603050405020304" pitchFamily="18" charset="0"/>
                <a:cs typeface="Times New Roman" panose="02020603050405020304" pitchFamily="18" charset="0"/>
              </a:rPr>
              <a:t> dependent on every key of R.</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43" name="Rectangle 11"/>
          <p:cNvSpPr>
            <a:spLocks noGrp="1" noChangeArrowheads="1"/>
          </p:cNvSpPr>
          <p:nvPr>
            <p:ph type="body" idx="1"/>
          </p:nvPr>
        </p:nvSpPr>
        <p:spPr>
          <a:xfrm>
            <a:off x="243525" y="1052736"/>
            <a:ext cx="8294687" cy="4572000"/>
          </a:xfrm>
        </p:spPr>
        <p:txBody>
          <a:bodyPr/>
          <a:lstStyle/>
          <a:p>
            <a:pPr>
              <a:lnSpc>
                <a:spcPct val="90000"/>
              </a:lnSpc>
              <a:buFont typeface="Wingdings" panose="05000000000000000000" pitchFamily="2" charset="2"/>
              <a:buNone/>
            </a:pPr>
            <a:r>
              <a:rPr lang="en-US" altLang="en-US" sz="2400" dirty="0"/>
              <a:t>Timestamp based concurrency control algorithm</a:t>
            </a:r>
          </a:p>
          <a:p>
            <a:pPr>
              <a:lnSpc>
                <a:spcPct val="90000"/>
              </a:lnSpc>
            </a:pPr>
            <a:r>
              <a:rPr lang="en-US" altLang="en-US" sz="2400" b="1" dirty="0"/>
              <a:t>Basic Timestamp Ordering</a:t>
            </a:r>
          </a:p>
          <a:p>
            <a:pPr lvl="1">
              <a:lnSpc>
                <a:spcPct val="90000"/>
              </a:lnSpc>
            </a:pPr>
            <a:r>
              <a:rPr lang="en-US" altLang="en-US" sz="2200" dirty="0"/>
              <a:t>1.  Transaction T issues a </a:t>
            </a:r>
            <a:r>
              <a:rPr lang="en-US" altLang="en-US" sz="2200" dirty="0" err="1"/>
              <a:t>write_item</a:t>
            </a:r>
            <a:r>
              <a:rPr lang="en-US" altLang="en-US" sz="2200" dirty="0"/>
              <a:t>(X) operation:</a:t>
            </a:r>
          </a:p>
          <a:p>
            <a:pPr lvl="2">
              <a:lnSpc>
                <a:spcPct val="90000"/>
              </a:lnSpc>
            </a:pPr>
            <a:r>
              <a:rPr lang="en-US" altLang="en-US" sz="2000" dirty="0">
                <a:sym typeface="Symbol" panose="05050102010706020507" pitchFamily="18" charset="2"/>
              </a:rPr>
              <a:t>If </a:t>
            </a:r>
            <a:r>
              <a:rPr lang="en-US" altLang="en-US" sz="2000" dirty="0" err="1">
                <a:sym typeface="Symbol" panose="05050102010706020507" pitchFamily="18" charset="2"/>
              </a:rPr>
              <a:t>read_TS</a:t>
            </a:r>
            <a:r>
              <a:rPr lang="en-US" altLang="en-US" sz="2000" dirty="0">
                <a:sym typeface="Symbol" panose="05050102010706020507" pitchFamily="18" charset="2"/>
              </a:rPr>
              <a:t>(X) &gt; TS(T) or if </a:t>
            </a:r>
            <a:r>
              <a:rPr lang="en-US" altLang="en-US" sz="2000" dirty="0" err="1">
                <a:sym typeface="Symbol" panose="05050102010706020507" pitchFamily="18" charset="2"/>
              </a:rPr>
              <a:t>write_TS</a:t>
            </a:r>
            <a:r>
              <a:rPr lang="en-US" altLang="en-US" sz="2000" dirty="0">
                <a:sym typeface="Symbol" panose="05050102010706020507" pitchFamily="18" charset="2"/>
              </a:rPr>
              <a:t>(X) &gt; TS(T), then an younger transaction has already read the data item so abort and roll-back T and reject the operation.</a:t>
            </a:r>
          </a:p>
          <a:p>
            <a:pPr lvl="2">
              <a:lnSpc>
                <a:spcPct val="90000"/>
              </a:lnSpc>
            </a:pPr>
            <a:r>
              <a:rPr lang="en-US" altLang="en-US" sz="2000" dirty="0">
                <a:sym typeface="Symbol" panose="05050102010706020507" pitchFamily="18" charset="2"/>
              </a:rPr>
              <a:t>If the condition in part (a) does not exist, then execute </a:t>
            </a:r>
            <a:r>
              <a:rPr lang="en-US" altLang="en-US" sz="2000" dirty="0" err="1">
                <a:sym typeface="Symbol" panose="05050102010706020507" pitchFamily="18" charset="2"/>
              </a:rPr>
              <a:t>write_item</a:t>
            </a:r>
            <a:r>
              <a:rPr lang="en-US" altLang="en-US" sz="2000" dirty="0">
                <a:sym typeface="Symbol" panose="05050102010706020507" pitchFamily="18" charset="2"/>
              </a:rPr>
              <a:t>(X) of T and set </a:t>
            </a:r>
            <a:r>
              <a:rPr lang="en-US" altLang="en-US" sz="2000" dirty="0" err="1">
                <a:sym typeface="Symbol" panose="05050102010706020507" pitchFamily="18" charset="2"/>
              </a:rPr>
              <a:t>write_TS</a:t>
            </a:r>
            <a:r>
              <a:rPr lang="en-US" altLang="en-US" sz="2000" dirty="0">
                <a:sym typeface="Symbol" panose="05050102010706020507" pitchFamily="18" charset="2"/>
              </a:rPr>
              <a:t>(X) to TS(T).</a:t>
            </a:r>
          </a:p>
          <a:p>
            <a:pPr lvl="1">
              <a:lnSpc>
                <a:spcPct val="90000"/>
              </a:lnSpc>
            </a:pPr>
            <a:r>
              <a:rPr lang="en-US" altLang="en-US" sz="2200" dirty="0">
                <a:sym typeface="Symbol" panose="05050102010706020507" pitchFamily="18" charset="2"/>
              </a:rPr>
              <a:t>2.  </a:t>
            </a:r>
            <a:r>
              <a:rPr lang="en-US" altLang="en-US" sz="2200" dirty="0"/>
              <a:t>Transaction T issues a </a:t>
            </a:r>
            <a:r>
              <a:rPr lang="en-US" altLang="en-US" sz="2200" dirty="0" err="1"/>
              <a:t>read_item</a:t>
            </a:r>
            <a:r>
              <a:rPr lang="en-US" altLang="en-US" sz="2200" dirty="0"/>
              <a:t>(X) operation:</a:t>
            </a:r>
          </a:p>
          <a:p>
            <a:pPr lvl="2">
              <a:lnSpc>
                <a:spcPct val="90000"/>
              </a:lnSpc>
            </a:pPr>
            <a:r>
              <a:rPr lang="en-US" altLang="en-US" sz="2000" dirty="0">
                <a:sym typeface="Symbol" panose="05050102010706020507" pitchFamily="18" charset="2"/>
              </a:rPr>
              <a:t>If </a:t>
            </a:r>
            <a:r>
              <a:rPr lang="en-US" altLang="en-US" sz="2000" dirty="0" err="1">
                <a:sym typeface="Symbol" panose="05050102010706020507" pitchFamily="18" charset="2"/>
              </a:rPr>
              <a:t>write_TS</a:t>
            </a:r>
            <a:r>
              <a:rPr lang="en-US" altLang="en-US" sz="2000" dirty="0">
                <a:sym typeface="Symbol" panose="05050102010706020507" pitchFamily="18" charset="2"/>
              </a:rPr>
              <a:t>(X) &gt; TS(T), then an younger transaction has already written to the data item so abort and roll-back T and reject the operation.</a:t>
            </a:r>
          </a:p>
          <a:p>
            <a:pPr lvl="2">
              <a:lnSpc>
                <a:spcPct val="90000"/>
              </a:lnSpc>
            </a:pPr>
            <a:r>
              <a:rPr lang="en-US" altLang="en-US" sz="2000" dirty="0">
                <a:sym typeface="Symbol" panose="05050102010706020507" pitchFamily="18" charset="2"/>
              </a:rPr>
              <a:t>If </a:t>
            </a:r>
            <a:r>
              <a:rPr lang="en-US" altLang="en-US" sz="2000" dirty="0" err="1">
                <a:sym typeface="Symbol" panose="05050102010706020507" pitchFamily="18" charset="2"/>
              </a:rPr>
              <a:t>write_TS</a:t>
            </a:r>
            <a:r>
              <a:rPr lang="en-US" altLang="en-US" sz="2000" dirty="0">
                <a:sym typeface="Symbol" panose="05050102010706020507" pitchFamily="18" charset="2"/>
              </a:rPr>
              <a:t>(X)  TS(T), then execute </a:t>
            </a:r>
            <a:r>
              <a:rPr lang="en-US" altLang="en-US" sz="2000" dirty="0" err="1">
                <a:sym typeface="Symbol" panose="05050102010706020507" pitchFamily="18" charset="2"/>
              </a:rPr>
              <a:t>read_item</a:t>
            </a:r>
            <a:r>
              <a:rPr lang="en-US" altLang="en-US" sz="2000" dirty="0">
                <a:sym typeface="Symbol" panose="05050102010706020507" pitchFamily="18" charset="2"/>
              </a:rPr>
              <a:t>(X) of T and set </a:t>
            </a:r>
            <a:r>
              <a:rPr lang="en-US" altLang="en-US" sz="2000" dirty="0" err="1">
                <a:sym typeface="Symbol" panose="05050102010706020507" pitchFamily="18" charset="2"/>
              </a:rPr>
              <a:t>read_TS</a:t>
            </a:r>
            <a:r>
              <a:rPr lang="en-US" altLang="en-US" sz="2000" dirty="0">
                <a:sym typeface="Symbol" panose="05050102010706020507" pitchFamily="18" charset="2"/>
              </a:rPr>
              <a:t>(X) to the larger of TS(T) and the current </a:t>
            </a:r>
            <a:r>
              <a:rPr lang="en-US" altLang="en-US" sz="2000" dirty="0" err="1">
                <a:sym typeface="Symbol" panose="05050102010706020507" pitchFamily="18" charset="2"/>
              </a:rPr>
              <a:t>read_TS</a:t>
            </a:r>
            <a:r>
              <a:rPr lang="en-US" altLang="en-US" sz="2000" dirty="0">
                <a:sym typeface="Symbol" panose="05050102010706020507" pitchFamily="18" charset="2"/>
              </a:rPr>
              <a:t>(X).</a:t>
            </a:r>
          </a:p>
        </p:txBody>
      </p:sp>
    </p:spTree>
  </p:cSld>
  <p:clrMapOvr>
    <a:masterClrMapping/>
  </p:clrMapOvr>
  <p:transition spd="me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47" name="Rectangle 11"/>
          <p:cNvSpPr>
            <a:spLocks noGrp="1" noChangeArrowheads="1"/>
          </p:cNvSpPr>
          <p:nvPr>
            <p:ph type="body" idx="1"/>
          </p:nvPr>
        </p:nvSpPr>
        <p:spPr>
          <a:xfrm>
            <a:off x="239713" y="1020763"/>
            <a:ext cx="8294687" cy="4572000"/>
          </a:xfrm>
        </p:spPr>
        <p:txBody>
          <a:bodyPr/>
          <a:lstStyle/>
          <a:p>
            <a:pPr>
              <a:buFont typeface="Wingdings" panose="05000000000000000000" pitchFamily="2" charset="2"/>
              <a:buNone/>
            </a:pPr>
            <a:r>
              <a:rPr lang="en-US" altLang="en-US" dirty="0"/>
              <a:t>Timestamp based concurrency control algorithm</a:t>
            </a:r>
          </a:p>
          <a:p>
            <a:r>
              <a:rPr lang="en-US" altLang="en-US" b="1" dirty="0"/>
              <a:t>Strict Timestamp Ordering</a:t>
            </a:r>
          </a:p>
          <a:p>
            <a:pPr lvl="1"/>
            <a:r>
              <a:rPr lang="en-US" altLang="en-US" dirty="0"/>
              <a:t>1.  Transaction T issues a </a:t>
            </a:r>
            <a:r>
              <a:rPr lang="en-US" altLang="en-US" dirty="0" err="1"/>
              <a:t>write_item</a:t>
            </a:r>
            <a:r>
              <a:rPr lang="en-US" altLang="en-US" dirty="0"/>
              <a:t>(X) operation:</a:t>
            </a:r>
          </a:p>
          <a:p>
            <a:pPr lvl="2"/>
            <a:r>
              <a:rPr lang="en-US" altLang="en-US" dirty="0">
                <a:sym typeface="Symbol" panose="05050102010706020507" pitchFamily="18" charset="2"/>
              </a:rPr>
              <a:t>If TS(T) &gt; </a:t>
            </a:r>
            <a:r>
              <a:rPr lang="en-US" altLang="en-US" dirty="0" err="1">
                <a:sym typeface="Symbol" panose="05050102010706020507" pitchFamily="18" charset="2"/>
              </a:rPr>
              <a:t>read_TS</a:t>
            </a:r>
            <a:r>
              <a:rPr lang="en-US" altLang="en-US" dirty="0">
                <a:sym typeface="Symbol" panose="05050102010706020507" pitchFamily="18" charset="2"/>
              </a:rPr>
              <a:t>(X), then delay T until the transaction T’ that wrote or read X has terminated (committed or aborted).</a:t>
            </a:r>
          </a:p>
          <a:p>
            <a:pPr lvl="1"/>
            <a:r>
              <a:rPr lang="en-US" altLang="en-US" dirty="0">
                <a:sym typeface="Symbol" panose="05050102010706020507" pitchFamily="18" charset="2"/>
              </a:rPr>
              <a:t>2.  </a:t>
            </a:r>
            <a:r>
              <a:rPr lang="en-US" altLang="en-US" dirty="0"/>
              <a:t>Transaction T issues a </a:t>
            </a:r>
            <a:r>
              <a:rPr lang="en-US" altLang="en-US" dirty="0" err="1"/>
              <a:t>read_item</a:t>
            </a:r>
            <a:r>
              <a:rPr lang="en-US" altLang="en-US" dirty="0"/>
              <a:t>(X) operation:</a:t>
            </a:r>
          </a:p>
          <a:p>
            <a:pPr lvl="2"/>
            <a:r>
              <a:rPr lang="en-US" altLang="en-US" dirty="0">
                <a:sym typeface="Symbol" panose="05050102010706020507" pitchFamily="18" charset="2"/>
              </a:rPr>
              <a:t>If TS(T) &gt; </a:t>
            </a:r>
            <a:r>
              <a:rPr lang="en-US" altLang="en-US" dirty="0" err="1">
                <a:sym typeface="Symbol" panose="05050102010706020507" pitchFamily="18" charset="2"/>
              </a:rPr>
              <a:t>write_TS</a:t>
            </a:r>
            <a:r>
              <a:rPr lang="en-US" altLang="en-US" dirty="0">
                <a:sym typeface="Symbol" panose="05050102010706020507" pitchFamily="18" charset="2"/>
              </a:rPr>
              <a:t>(X), then delay T until the transaction T’ that wrote or read X has terminated (committed or aborted).</a:t>
            </a:r>
            <a:endParaRPr lang="en-US" altLang="en-US" dirty="0"/>
          </a:p>
        </p:txBody>
      </p:sp>
      <p:sp>
        <p:nvSpPr>
          <p:cNvPr id="1050848" name="Rectangle 4"/>
          <p:cNvSpPr>
            <a:spLocks noChangeArrowheads="1"/>
          </p:cNvSpPr>
          <p:nvPr/>
        </p:nvSpPr>
        <p:spPr bwMode="auto">
          <a:xfrm>
            <a:off x="685800" y="1020763"/>
            <a:ext cx="7772400" cy="4953000"/>
          </a:xfrm>
          <a:prstGeom prst="rect">
            <a:avLst/>
          </a:prstGeom>
          <a:noFill/>
          <a:ln>
            <a:noFill/>
          </a:ln>
          <a:effectLst/>
        </p:spPr>
        <p:txBody>
          <a:bodyPr/>
          <a:lstStyle>
            <a:lvl1pPr marL="914400" indent="-914400">
              <a:spcBef>
                <a:spcPct val="20000"/>
              </a:spcBef>
              <a:buClr>
                <a:srgbClr val="990033"/>
              </a:buClr>
              <a:buSzPct val="60000"/>
              <a:buFont typeface="Wingdings" panose="05000000000000000000" pitchFamily="2" charset="2"/>
              <a:buChar char="n"/>
              <a:defRPr sz="2400">
                <a:solidFill>
                  <a:schemeClr val="tx2"/>
                </a:solidFill>
                <a:latin typeface="Arial" panose="020B0604020202020204" pitchFamily="34" charset="0"/>
              </a:defRPr>
            </a:lvl1pPr>
            <a:lvl2pPr marL="1485900" indent="-457200">
              <a:spcBef>
                <a:spcPct val="20000"/>
              </a:spcBef>
              <a:buClr>
                <a:schemeClr val="tx2"/>
              </a:buClr>
              <a:buSzPct val="55000"/>
              <a:buFont typeface="Wingdings" panose="05000000000000000000" pitchFamily="2" charset="2"/>
              <a:buChar char="n"/>
              <a:defRPr sz="2200">
                <a:solidFill>
                  <a:srgbClr val="800000"/>
                </a:solidFill>
                <a:latin typeface="Arial" panose="020B0604020202020204" pitchFamily="34" charset="0"/>
              </a:defRPr>
            </a:lvl2pPr>
            <a:lvl3pPr marL="1981200" indent="-3810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defRPr>
            </a:lvl3pPr>
            <a:lvl4pPr marL="8382000" indent="-342900">
              <a:spcBef>
                <a:spcPct val="20000"/>
              </a:spcBef>
              <a:buClr>
                <a:schemeClr val="tx2"/>
              </a:buClr>
              <a:buSzPct val="55000"/>
              <a:buFont typeface="Wingdings" panose="05000000000000000000" pitchFamily="2" charset="2"/>
              <a:buChar char="n"/>
              <a:defRPr>
                <a:solidFill>
                  <a:srgbClr val="800000"/>
                </a:solidFill>
                <a:latin typeface="Arial" panose="020B0604020202020204" pitchFamily="34" charset="0"/>
              </a:defRPr>
            </a:lvl4pPr>
            <a:lvl5pPr marL="8724900" indent="-342900">
              <a:spcBef>
                <a:spcPct val="20000"/>
              </a:spcBef>
              <a:buClr>
                <a:srgbClr val="990033"/>
              </a:buClr>
              <a:buSzPct val="50000"/>
              <a:buFont typeface="Wingdings" panose="05000000000000000000" pitchFamily="2" charset="2"/>
              <a:buChar char="n"/>
              <a:defRPr>
                <a:solidFill>
                  <a:schemeClr val="tx2"/>
                </a:solidFill>
                <a:latin typeface="Arial" panose="020B0604020202020204" pitchFamily="34" charset="0"/>
              </a:defRPr>
            </a:lvl5pPr>
            <a:lvl6pPr marL="9182100" indent="-342900" fontAlgn="base">
              <a:spcBef>
                <a:spcPct val="20000"/>
              </a:spcBef>
              <a:spcAft>
                <a:spcPct val="0"/>
              </a:spcAft>
              <a:buClr>
                <a:srgbClr val="990033"/>
              </a:buClr>
              <a:buSzPct val="50000"/>
              <a:buFont typeface="Wingdings" panose="05000000000000000000" pitchFamily="2" charset="2"/>
              <a:buChar char="n"/>
              <a:defRPr>
                <a:solidFill>
                  <a:schemeClr val="tx2"/>
                </a:solidFill>
                <a:latin typeface="Arial" panose="020B0604020202020204" pitchFamily="34" charset="0"/>
              </a:defRPr>
            </a:lvl6pPr>
            <a:lvl7pPr marL="9639300" indent="-342900" fontAlgn="base">
              <a:spcBef>
                <a:spcPct val="20000"/>
              </a:spcBef>
              <a:spcAft>
                <a:spcPct val="0"/>
              </a:spcAft>
              <a:buClr>
                <a:srgbClr val="990033"/>
              </a:buClr>
              <a:buSzPct val="50000"/>
              <a:buFont typeface="Wingdings" panose="05000000000000000000" pitchFamily="2" charset="2"/>
              <a:buChar char="n"/>
              <a:defRPr>
                <a:solidFill>
                  <a:schemeClr val="tx2"/>
                </a:solidFill>
                <a:latin typeface="Arial" panose="020B0604020202020204" pitchFamily="34" charset="0"/>
              </a:defRPr>
            </a:lvl7pPr>
            <a:lvl8pPr marL="10096500" indent="-342900" fontAlgn="base">
              <a:spcBef>
                <a:spcPct val="20000"/>
              </a:spcBef>
              <a:spcAft>
                <a:spcPct val="0"/>
              </a:spcAft>
              <a:buClr>
                <a:srgbClr val="990033"/>
              </a:buClr>
              <a:buSzPct val="50000"/>
              <a:buFont typeface="Wingdings" panose="05000000000000000000" pitchFamily="2" charset="2"/>
              <a:buChar char="n"/>
              <a:defRPr>
                <a:solidFill>
                  <a:schemeClr val="tx2"/>
                </a:solidFill>
                <a:latin typeface="Arial" panose="020B0604020202020204" pitchFamily="34" charset="0"/>
              </a:defRPr>
            </a:lvl8pPr>
            <a:lvl9pPr marL="10553700" indent="-342900" fontAlgn="base">
              <a:spcBef>
                <a:spcPct val="20000"/>
              </a:spcBef>
              <a:spcAft>
                <a:spcPct val="0"/>
              </a:spcAft>
              <a:buClr>
                <a:srgbClr val="990033"/>
              </a:buClr>
              <a:buSzPct val="50000"/>
              <a:buFont typeface="Wingdings" panose="05000000000000000000" pitchFamily="2" charset="2"/>
              <a:buChar char="n"/>
              <a:defRPr>
                <a:solidFill>
                  <a:schemeClr val="tx2"/>
                </a:solidFill>
                <a:latin typeface="Arial" panose="020B0604020202020204" pitchFamily="34" charset="0"/>
              </a:defRPr>
            </a:lvl9pPr>
          </a:lstStyle>
          <a:p>
            <a:pPr>
              <a:buFont typeface="Wingdings" panose="05000000000000000000" pitchFamily="2" charset="2"/>
              <a:buNone/>
            </a:pPr>
            <a:endParaRPr lang="en-US" altLang="en-US" sz="1800">
              <a:cs typeface="Times New Roman" panose="02020603050405020304" pitchFamily="18" charset="0"/>
              <a:sym typeface="Symbol" panose="05050102010706020507" pitchFamily="18" charset="2"/>
            </a:endParaRPr>
          </a:p>
        </p:txBody>
      </p:sp>
    </p:spTree>
  </p:cSld>
  <p:clrMapOvr>
    <a:masterClrMapping/>
  </p:clrMapOvr>
  <p:transition spd="me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52" name="Rectangle 11"/>
          <p:cNvSpPr>
            <a:spLocks noGrp="1" noChangeArrowheads="1"/>
          </p:cNvSpPr>
          <p:nvPr>
            <p:ph type="body" idx="1"/>
          </p:nvPr>
        </p:nvSpPr>
        <p:spPr>
          <a:xfrm>
            <a:off x="239713" y="1052736"/>
            <a:ext cx="8294687" cy="4572000"/>
          </a:xfrm>
        </p:spPr>
        <p:txBody>
          <a:bodyPr/>
          <a:lstStyle/>
          <a:p>
            <a:pPr>
              <a:lnSpc>
                <a:spcPct val="90000"/>
              </a:lnSpc>
              <a:buFont typeface="Wingdings" panose="05000000000000000000" pitchFamily="2" charset="2"/>
              <a:buNone/>
            </a:pPr>
            <a:r>
              <a:rPr lang="en-US" altLang="en-US" dirty="0"/>
              <a:t>Timestamp based concurrency control algorithm</a:t>
            </a:r>
          </a:p>
          <a:p>
            <a:pPr>
              <a:lnSpc>
                <a:spcPct val="90000"/>
              </a:lnSpc>
            </a:pPr>
            <a:r>
              <a:rPr lang="en-US" altLang="en-US" b="1" dirty="0"/>
              <a:t>Thomas’s Write Rule</a:t>
            </a:r>
          </a:p>
          <a:p>
            <a:pPr lvl="1">
              <a:lnSpc>
                <a:spcPct val="90000"/>
              </a:lnSpc>
            </a:pPr>
            <a:r>
              <a:rPr lang="en-US" altLang="en-US" dirty="0">
                <a:sym typeface="Symbol" panose="05050102010706020507" pitchFamily="18" charset="2"/>
              </a:rPr>
              <a:t>If </a:t>
            </a:r>
            <a:r>
              <a:rPr lang="en-US" altLang="en-US" dirty="0" err="1">
                <a:sym typeface="Symbol" panose="05050102010706020507" pitchFamily="18" charset="2"/>
              </a:rPr>
              <a:t>read_TS</a:t>
            </a:r>
            <a:r>
              <a:rPr lang="en-US" altLang="en-US" dirty="0">
                <a:sym typeface="Symbol" panose="05050102010706020507" pitchFamily="18" charset="2"/>
              </a:rPr>
              <a:t>(X) &gt; TS(T) then abort and roll-back T and reject the operation.</a:t>
            </a:r>
          </a:p>
          <a:p>
            <a:pPr lvl="1">
              <a:lnSpc>
                <a:spcPct val="90000"/>
              </a:lnSpc>
            </a:pPr>
            <a:r>
              <a:rPr lang="en-US" altLang="en-US" dirty="0">
                <a:sym typeface="Symbol" panose="05050102010706020507" pitchFamily="18" charset="2"/>
              </a:rPr>
              <a:t>If </a:t>
            </a:r>
            <a:r>
              <a:rPr lang="en-US" altLang="en-US" dirty="0" err="1">
                <a:sym typeface="Symbol" panose="05050102010706020507" pitchFamily="18" charset="2"/>
              </a:rPr>
              <a:t>write_TS</a:t>
            </a:r>
            <a:r>
              <a:rPr lang="en-US" altLang="en-US" dirty="0">
                <a:sym typeface="Symbol" panose="05050102010706020507" pitchFamily="18" charset="2"/>
              </a:rPr>
              <a:t>(X) &gt; TS(T), then just ignore the write operation and continue execution.  This is because the most recent writes counts in case of two consecutive writes.</a:t>
            </a:r>
          </a:p>
          <a:p>
            <a:pPr lvl="1">
              <a:lnSpc>
                <a:spcPct val="90000"/>
              </a:lnSpc>
            </a:pPr>
            <a:r>
              <a:rPr lang="en-US" altLang="en-US" dirty="0">
                <a:sym typeface="Symbol" panose="05050102010706020507" pitchFamily="18" charset="2"/>
              </a:rPr>
              <a:t>If the conditions given in 1 and 2 above do not occur, then execute </a:t>
            </a:r>
            <a:r>
              <a:rPr lang="en-US" altLang="en-US" dirty="0" err="1">
                <a:sym typeface="Symbol" panose="05050102010706020507" pitchFamily="18" charset="2"/>
              </a:rPr>
              <a:t>write_item</a:t>
            </a:r>
            <a:r>
              <a:rPr lang="en-US" altLang="en-US" dirty="0">
                <a:sym typeface="Symbol" panose="05050102010706020507" pitchFamily="18" charset="2"/>
              </a:rPr>
              <a:t>(X) of T and set </a:t>
            </a:r>
            <a:r>
              <a:rPr lang="en-US" altLang="en-US" dirty="0" err="1">
                <a:sym typeface="Symbol" panose="05050102010706020507" pitchFamily="18" charset="2"/>
              </a:rPr>
              <a:t>write_TS</a:t>
            </a:r>
            <a:r>
              <a:rPr lang="en-US" altLang="en-US" dirty="0">
                <a:sym typeface="Symbol" panose="05050102010706020507" pitchFamily="18" charset="2"/>
              </a:rPr>
              <a:t>(X) to TS(T).</a:t>
            </a:r>
            <a:endParaRPr lang="en-US" altLang="en-US" dirty="0"/>
          </a:p>
        </p:txBody>
      </p:sp>
    </p:spTree>
  </p:cSld>
  <p:clrMapOvr>
    <a:masterClrMapping/>
  </p:clrMapOvr>
  <p:transition spd="me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56" name="Content Placeholder 2"/>
          <p:cNvSpPr>
            <a:spLocks noGrp="1"/>
          </p:cNvSpPr>
          <p:nvPr>
            <p:ph idx="1"/>
          </p:nvPr>
        </p:nvSpPr>
        <p:spPr>
          <a:xfrm>
            <a:off x="2267744" y="2924944"/>
            <a:ext cx="5340399" cy="748680"/>
          </a:xfrm>
        </p:spPr>
        <p:txBody>
          <a:bodyPr/>
          <a:lstStyle/>
          <a:p>
            <a:pPr marL="0" indent="0">
              <a:buNone/>
            </a:pPr>
            <a:r>
              <a:rPr lang="en-US" altLang="en-US" sz="4000" dirty="0"/>
              <a:t>Databases Recovery</a:t>
            </a:r>
            <a:br>
              <a:rPr lang="en-US" altLang="en-US" sz="4000" dirty="0"/>
            </a:br>
            <a:endParaRPr lang="en-IN" sz="4000" dirty="0"/>
          </a:p>
        </p:txBody>
      </p:sp>
    </p:spTree>
  </p:cSld>
  <p:clrMapOvr>
    <a:masterClrMapping/>
  </p:clrMapOvr>
  <p:transition spd="me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60" name="Rectangle 5"/>
          <p:cNvSpPr>
            <a:spLocks noGrp="1" noChangeArrowheads="1"/>
          </p:cNvSpPr>
          <p:nvPr>
            <p:ph type="body" idx="1"/>
          </p:nvPr>
        </p:nvSpPr>
        <p:spPr>
          <a:xfrm>
            <a:off x="243612" y="1143000"/>
            <a:ext cx="8294687" cy="4572000"/>
          </a:xfrm>
        </p:spPr>
        <p:txBody>
          <a:bodyPr/>
          <a:lstStyle/>
          <a:p>
            <a:pPr>
              <a:lnSpc>
                <a:spcPct val="90000"/>
              </a:lnSpc>
              <a:buFont typeface="Wingdings" panose="05000000000000000000" pitchFamily="2" charset="2"/>
              <a:buNone/>
            </a:pPr>
            <a:r>
              <a:rPr lang="en-US" altLang="en-US" sz="2400" dirty="0"/>
              <a:t>Purpose of Database Recovery</a:t>
            </a:r>
          </a:p>
          <a:p>
            <a:pPr lvl="1">
              <a:lnSpc>
                <a:spcPct val="90000"/>
              </a:lnSpc>
            </a:pPr>
            <a:r>
              <a:rPr lang="en-US" altLang="en-US" sz="2400" dirty="0"/>
              <a:t>To bring the database into the last consistent state, which existed prior to the failure.</a:t>
            </a:r>
          </a:p>
          <a:p>
            <a:pPr lvl="1">
              <a:lnSpc>
                <a:spcPct val="90000"/>
              </a:lnSpc>
            </a:pPr>
            <a:r>
              <a:rPr lang="en-US" altLang="en-US" sz="2400" dirty="0"/>
              <a:t>To preserve transaction properties (Atomicity, Consistency, Isolation and Durability).</a:t>
            </a:r>
          </a:p>
          <a:p>
            <a:pPr marL="0" indent="0">
              <a:lnSpc>
                <a:spcPct val="90000"/>
              </a:lnSpc>
              <a:buNone/>
            </a:pPr>
            <a:r>
              <a:rPr lang="en-US" altLang="en-US" sz="2400" dirty="0"/>
              <a:t>Example:</a:t>
            </a:r>
          </a:p>
          <a:p>
            <a:pPr lvl="1">
              <a:lnSpc>
                <a:spcPct val="90000"/>
              </a:lnSpc>
            </a:pPr>
            <a:r>
              <a:rPr lang="en-US" altLang="en-US" sz="2400" dirty="0"/>
              <a:t>If the system crashes before a fund transfer transaction completes its execution, then either one or both accounts may have incorrect value.  Thus, the database must be restored to the state before the transaction modified any of the accounts.  </a:t>
            </a:r>
          </a:p>
        </p:txBody>
      </p:sp>
    </p:spTree>
  </p:cSld>
  <p:clrMapOvr>
    <a:masterClrMapping/>
  </p:clrMapOvr>
  <p:transition spd="me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64" name="Rectangle 5"/>
          <p:cNvSpPr>
            <a:spLocks noGrp="1" noChangeArrowheads="1"/>
          </p:cNvSpPr>
          <p:nvPr>
            <p:ph type="body" idx="1"/>
          </p:nvPr>
        </p:nvSpPr>
        <p:spPr>
          <a:xfrm>
            <a:off x="239713" y="1052736"/>
            <a:ext cx="8294687" cy="4572000"/>
          </a:xfrm>
        </p:spPr>
        <p:txBody>
          <a:bodyPr/>
          <a:lstStyle/>
          <a:p>
            <a:pPr>
              <a:buFont typeface="Wingdings" panose="05000000000000000000" pitchFamily="2" charset="2"/>
              <a:buNone/>
            </a:pPr>
            <a:r>
              <a:rPr lang="en-US" altLang="en-US" dirty="0"/>
              <a:t>Types of Failure</a:t>
            </a:r>
          </a:p>
          <a:p>
            <a:pPr lvl="1"/>
            <a:r>
              <a:rPr lang="en-US" altLang="en-US" dirty="0"/>
              <a:t>The database may become unavailable for use due to </a:t>
            </a:r>
          </a:p>
          <a:p>
            <a:pPr lvl="2"/>
            <a:r>
              <a:rPr lang="en-US" altLang="en-US" b="1" dirty="0"/>
              <a:t>Transaction failure</a:t>
            </a:r>
            <a:r>
              <a:rPr lang="en-US" altLang="en-US" dirty="0"/>
              <a:t>:  Transactions may fail because of incorrect input, deadlock, incorrect synchronization.</a:t>
            </a:r>
          </a:p>
          <a:p>
            <a:pPr lvl="2"/>
            <a:r>
              <a:rPr lang="en-US" altLang="en-US" b="1" dirty="0"/>
              <a:t>System failure</a:t>
            </a:r>
            <a:r>
              <a:rPr lang="en-US" altLang="en-US" dirty="0"/>
              <a:t>:  System may fail because of addressing error, application error, operating system fault, RAM failure, etc.</a:t>
            </a:r>
          </a:p>
          <a:p>
            <a:pPr lvl="2"/>
            <a:r>
              <a:rPr lang="en-US" altLang="en-US" b="1" dirty="0"/>
              <a:t>Media failure</a:t>
            </a:r>
            <a:r>
              <a:rPr lang="en-US" altLang="en-US" dirty="0"/>
              <a:t>:  Disk head crash, power disruption, etc.</a:t>
            </a:r>
          </a:p>
        </p:txBody>
      </p:sp>
    </p:spTree>
  </p:cSld>
  <p:clrMapOvr>
    <a:masterClrMapping/>
  </p:clrMapOvr>
  <p:transition spd="me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68" name="Rectangle 6"/>
          <p:cNvSpPr>
            <a:spLocks noGrp="1" noChangeArrowheads="1"/>
          </p:cNvSpPr>
          <p:nvPr>
            <p:ph type="body" idx="1"/>
          </p:nvPr>
        </p:nvSpPr>
        <p:spPr>
          <a:xfrm>
            <a:off x="239713" y="1124744"/>
            <a:ext cx="8294687" cy="2438400"/>
          </a:xfrm>
        </p:spPr>
        <p:txBody>
          <a:bodyPr/>
          <a:lstStyle/>
          <a:p>
            <a:pPr>
              <a:lnSpc>
                <a:spcPct val="80000"/>
              </a:lnSpc>
              <a:buFont typeface="Wingdings" panose="05000000000000000000" pitchFamily="2" charset="2"/>
              <a:buNone/>
            </a:pPr>
            <a:r>
              <a:rPr lang="en-US" altLang="en-US" sz="2400" dirty="0"/>
              <a:t>Transaction Log</a:t>
            </a:r>
          </a:p>
          <a:p>
            <a:pPr lvl="1">
              <a:lnSpc>
                <a:spcPct val="80000"/>
              </a:lnSpc>
            </a:pPr>
            <a:r>
              <a:rPr lang="en-US" altLang="en-US" sz="2200" dirty="0"/>
              <a:t>For recovery from any type of failure data values prior to modification (BFIM - </a:t>
            </a:r>
            <a:r>
              <a:rPr lang="en-US" altLang="en-US" sz="2200" dirty="0" err="1"/>
              <a:t>BeFore</a:t>
            </a:r>
            <a:r>
              <a:rPr lang="en-US" altLang="en-US" sz="2200" dirty="0"/>
              <a:t> Image) and the new value after modification (AFIM – </a:t>
            </a:r>
            <a:r>
              <a:rPr lang="en-US" altLang="en-US" sz="2200" dirty="0" err="1"/>
              <a:t>AFter</a:t>
            </a:r>
            <a:r>
              <a:rPr lang="en-US" altLang="en-US" sz="2200" dirty="0"/>
              <a:t> Image) are required.</a:t>
            </a:r>
          </a:p>
          <a:p>
            <a:pPr lvl="1">
              <a:lnSpc>
                <a:spcPct val="80000"/>
              </a:lnSpc>
            </a:pPr>
            <a:r>
              <a:rPr lang="en-US" altLang="en-US" sz="2200" dirty="0"/>
              <a:t>These values and other information is stored in a sequential file called Transaction log.  A sample log is given below.  Back P and Next P point to the previous and next log records of the same transaction.</a:t>
            </a:r>
          </a:p>
        </p:txBody>
      </p:sp>
      <p:graphicFrame>
        <p:nvGraphicFramePr>
          <p:cNvPr id="4194347" name="Object 4"/>
          <p:cNvGraphicFramePr>
            <a:graphicFrameLocks noGrp="1" noChangeAspect="1"/>
          </p:cNvGraphicFramePr>
          <p:nvPr>
            <p:ph sz="half" idx="4294967295"/>
          </p:nvPr>
        </p:nvGraphicFramePr>
        <p:xfrm>
          <a:off x="735985" y="3563144"/>
          <a:ext cx="7319962" cy="2470150"/>
        </p:xfrm>
        <a:graphic>
          <a:graphicData uri="http://schemas.openxmlformats.org/presentationml/2006/ole">
            <mc:AlternateContent xmlns:mc="http://schemas.openxmlformats.org/markup-compatibility/2006">
              <mc:Choice xmlns:v="urn:schemas-microsoft-com:vml" Requires="v">
                <p:oleObj name="VISIO" r:id="rId3" imgW="4511880" imgH="1461960" progId="Visio.Drawing.6">
                  <p:embed/>
                </p:oleObj>
              </mc:Choice>
              <mc:Fallback>
                <p:oleObj name="VISIO" r:id="rId3" imgW="4511880" imgH="1461960" progId="Visio.Drawing.6">
                  <p:embed/>
                  <p:pic>
                    <p:nvPicPr>
                      <p:cNvPr id="2097415" name="Object 4"/>
                      <p:cNvPicPr>
                        <a:picLocks noChangeAspect="1" noChangeArrowheads="1"/>
                      </p:cNvPicPr>
                      <p:nvPr/>
                    </p:nvPicPr>
                    <p:blipFill>
                      <a:blip r:embed="rId4"/>
                      <a:srcRect/>
                      <a:stretch>
                        <a:fillRect/>
                      </a:stretch>
                    </p:blipFill>
                    <p:spPr bwMode="auto">
                      <a:xfrm>
                        <a:off x="735985" y="3563144"/>
                        <a:ext cx="7319962" cy="2470150"/>
                      </a:xfrm>
                      <a:prstGeom prst="rect">
                        <a:avLst/>
                      </a:prstGeom>
                      <a:noFill/>
                      <a:ln>
                        <a:noFill/>
                      </a:ln>
                      <a:effectLst/>
                    </p:spPr>
                  </p:pic>
                </p:oleObj>
              </mc:Fallback>
            </mc:AlternateContent>
          </a:graphicData>
        </a:graphic>
      </p:graphicFrame>
    </p:spTree>
  </p:cSld>
  <p:clrMapOvr>
    <a:masterClrMapping/>
  </p:clrMapOvr>
  <p:transition spd="me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72" name="Rectangle 5"/>
          <p:cNvSpPr>
            <a:spLocks noGrp="1" noChangeArrowheads="1"/>
          </p:cNvSpPr>
          <p:nvPr>
            <p:ph type="body" idx="1"/>
          </p:nvPr>
        </p:nvSpPr>
        <p:spPr>
          <a:xfrm>
            <a:off x="107505" y="1052736"/>
            <a:ext cx="8928992" cy="4572000"/>
          </a:xfrm>
        </p:spPr>
        <p:txBody>
          <a:bodyPr/>
          <a:lstStyle/>
          <a:p>
            <a:pPr>
              <a:buFont typeface="Wingdings" panose="05000000000000000000" pitchFamily="2" charset="2"/>
              <a:buNone/>
            </a:pPr>
            <a:r>
              <a:rPr lang="en-US" altLang="en-US" sz="2400" dirty="0"/>
              <a:t>Data Update </a:t>
            </a:r>
          </a:p>
          <a:p>
            <a:pPr lvl="1"/>
            <a:r>
              <a:rPr lang="en-US" altLang="en-US" sz="2200" b="1" dirty="0"/>
              <a:t>Immediate Update</a:t>
            </a:r>
            <a:r>
              <a:rPr lang="en-US" altLang="en-US" sz="2200" dirty="0"/>
              <a:t>:  As soon as a data item is modified in cache, the disk copy is updated.</a:t>
            </a:r>
          </a:p>
          <a:p>
            <a:pPr lvl="1"/>
            <a:r>
              <a:rPr lang="en-US" altLang="en-US" sz="2200" b="1" dirty="0"/>
              <a:t>Deferred Update</a:t>
            </a:r>
            <a:r>
              <a:rPr lang="en-US" altLang="en-US" sz="2200" dirty="0"/>
              <a:t>:  All modified data items in the cache is written either after a transaction ends its execution or after a fixed number of transactions have completed their execution.</a:t>
            </a:r>
          </a:p>
          <a:p>
            <a:pPr lvl="1"/>
            <a:r>
              <a:rPr lang="en-US" altLang="en-US" sz="2200" b="1" dirty="0"/>
              <a:t>Shadow update</a:t>
            </a:r>
            <a:r>
              <a:rPr lang="en-US" altLang="en-US" sz="2200" dirty="0"/>
              <a:t>:  The modified version of a data item does not overwrite its disk copy but is written at a separate disk location.</a:t>
            </a:r>
          </a:p>
          <a:p>
            <a:pPr lvl="1"/>
            <a:r>
              <a:rPr lang="en-US" altLang="en-US" sz="2200" b="1" dirty="0"/>
              <a:t>In-</a:t>
            </a:r>
            <a:r>
              <a:rPr lang="en-US" altLang="en-US" sz="2200" b="1" dirty="0" err="1"/>
              <a:t>placccccccccccccccccccccccccce</a:t>
            </a:r>
            <a:r>
              <a:rPr lang="en-US" altLang="en-US" sz="2200" b="1" dirty="0"/>
              <a:t> update</a:t>
            </a:r>
            <a:r>
              <a:rPr lang="en-US" altLang="en-US" sz="2200" dirty="0"/>
              <a:t>: The disk version of the data item is overwritten by the cache version.</a:t>
            </a:r>
          </a:p>
        </p:txBody>
      </p:sp>
    </p:spTree>
  </p:cSld>
  <p:clrMapOvr>
    <a:masterClrMapping/>
  </p:clrMapOvr>
  <p:transition spd="me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76" name="Rectangle 5"/>
          <p:cNvSpPr>
            <a:spLocks noGrp="1" noChangeArrowheads="1"/>
          </p:cNvSpPr>
          <p:nvPr>
            <p:ph type="body" idx="1"/>
          </p:nvPr>
        </p:nvSpPr>
        <p:spPr>
          <a:xfrm>
            <a:off x="239713" y="980728"/>
            <a:ext cx="8294687" cy="4572000"/>
          </a:xfrm>
        </p:spPr>
        <p:txBody>
          <a:bodyPr/>
          <a:lstStyle/>
          <a:p>
            <a:pPr>
              <a:buFont typeface="Wingdings" panose="05000000000000000000" pitchFamily="2" charset="2"/>
              <a:buNone/>
            </a:pPr>
            <a:r>
              <a:rPr lang="en-US" altLang="en-US" dirty="0"/>
              <a:t>Data Caching</a:t>
            </a:r>
          </a:p>
          <a:p>
            <a:pPr lvl="1"/>
            <a:r>
              <a:rPr lang="en-US" altLang="en-US" dirty="0"/>
              <a:t>Data items to be modified are first stored into database cache by the Cache Manager (CM) and after modification they are flushed (written) to the disk.</a:t>
            </a:r>
          </a:p>
          <a:p>
            <a:pPr lvl="1"/>
            <a:r>
              <a:rPr lang="en-US" altLang="en-US" dirty="0"/>
              <a:t>The flushing is controlled by </a:t>
            </a:r>
            <a:r>
              <a:rPr lang="en-US" altLang="en-US" b="1" dirty="0"/>
              <a:t>Modified</a:t>
            </a:r>
            <a:r>
              <a:rPr lang="en-US" altLang="en-US" dirty="0"/>
              <a:t> and </a:t>
            </a:r>
            <a:r>
              <a:rPr lang="en-US" altLang="en-US" b="1" dirty="0"/>
              <a:t>Pin-Unpin</a:t>
            </a:r>
            <a:r>
              <a:rPr lang="en-US" altLang="en-US" dirty="0"/>
              <a:t> bits.</a:t>
            </a:r>
          </a:p>
          <a:p>
            <a:pPr lvl="2"/>
            <a:r>
              <a:rPr lang="en-US" altLang="en-US" b="1" dirty="0"/>
              <a:t>Pin-Unpin</a:t>
            </a:r>
            <a:r>
              <a:rPr lang="en-US" altLang="en-US" dirty="0"/>
              <a:t>: Instructs the operating system not to flush the data item.</a:t>
            </a:r>
          </a:p>
          <a:p>
            <a:pPr lvl="2"/>
            <a:r>
              <a:rPr lang="en-US" altLang="en-US" b="1" dirty="0"/>
              <a:t>Modified</a:t>
            </a:r>
            <a:r>
              <a:rPr lang="en-US" altLang="en-US" dirty="0"/>
              <a:t>: Indicates the AFIM of the data item.</a:t>
            </a:r>
          </a:p>
        </p:txBody>
      </p:sp>
    </p:spTree>
  </p:cSld>
  <p:clrMapOvr>
    <a:masterClrMapping/>
  </p:clrMapOvr>
  <p:transition spd="me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80" name="Rectangle 5"/>
          <p:cNvSpPr>
            <a:spLocks noGrp="1" noChangeArrowheads="1"/>
          </p:cNvSpPr>
          <p:nvPr>
            <p:ph type="body" idx="1"/>
          </p:nvPr>
        </p:nvSpPr>
        <p:spPr>
          <a:xfrm>
            <a:off x="217733" y="980728"/>
            <a:ext cx="8294687" cy="4572000"/>
          </a:xfrm>
        </p:spPr>
        <p:txBody>
          <a:bodyPr/>
          <a:lstStyle/>
          <a:p>
            <a:pPr>
              <a:buFont typeface="Wingdings" panose="05000000000000000000" pitchFamily="2" charset="2"/>
              <a:buNone/>
            </a:pPr>
            <a:r>
              <a:rPr lang="en-US" altLang="en-US" dirty="0"/>
              <a:t>Transaction </a:t>
            </a:r>
            <a:r>
              <a:rPr lang="en-US" altLang="en-US" b="1" dirty="0"/>
              <a:t>Roll-back (Undo) </a:t>
            </a:r>
            <a:r>
              <a:rPr lang="en-US" altLang="en-US" dirty="0"/>
              <a:t>and</a:t>
            </a:r>
            <a:r>
              <a:rPr lang="en-US" altLang="en-US" b="1" dirty="0"/>
              <a:t> Roll-Forward (Redo)</a:t>
            </a:r>
          </a:p>
          <a:p>
            <a:pPr lvl="1"/>
            <a:r>
              <a:rPr lang="en-US" altLang="en-US" dirty="0"/>
              <a:t>To maintain atomicity, a transaction’s operations are redone or undone.</a:t>
            </a:r>
          </a:p>
          <a:p>
            <a:pPr lvl="2"/>
            <a:r>
              <a:rPr lang="en-US" altLang="en-US" b="1" dirty="0"/>
              <a:t>Undo</a:t>
            </a:r>
            <a:r>
              <a:rPr lang="en-US" altLang="en-US" dirty="0"/>
              <a:t>: Restore all BFIMs on to disk (Remove all AFIMs).</a:t>
            </a:r>
          </a:p>
          <a:p>
            <a:pPr lvl="2"/>
            <a:r>
              <a:rPr lang="en-US" altLang="en-US" b="1" dirty="0"/>
              <a:t>Redo</a:t>
            </a:r>
            <a:r>
              <a:rPr lang="en-US" altLang="en-US" dirty="0"/>
              <a:t>: Restore all AFIMs on to disk.</a:t>
            </a:r>
          </a:p>
          <a:p>
            <a:pPr lvl="1"/>
            <a:r>
              <a:rPr lang="en-US" altLang="en-US" dirty="0"/>
              <a:t>Database recovery is achieved either by performing only </a:t>
            </a:r>
            <a:r>
              <a:rPr lang="en-US" altLang="en-US" dirty="0" err="1"/>
              <a:t>Undos</a:t>
            </a:r>
            <a:r>
              <a:rPr lang="en-US" altLang="en-US" dirty="0"/>
              <a:t> or only </a:t>
            </a:r>
            <a:r>
              <a:rPr lang="en-US" altLang="en-US" dirty="0" err="1"/>
              <a:t>Redos</a:t>
            </a:r>
            <a:r>
              <a:rPr lang="en-US" altLang="en-US" dirty="0"/>
              <a:t> or by a combination of the two. These operations are recorded in the log as they happen.</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BEB397-A4FB-F8E3-4973-9F2F0C5F8AA5}"/>
              </a:ext>
            </a:extLst>
          </p:cNvPr>
          <p:cNvSpPr>
            <a:spLocks noGrp="1"/>
          </p:cNvSpPr>
          <p:nvPr>
            <p:ph sz="quarter" idx="10"/>
          </p:nvPr>
        </p:nvSpPr>
        <p:spPr/>
        <p:txBody>
          <a:bodyPr/>
          <a:lstStyle/>
          <a:p>
            <a:endParaRPr lang="en-IN"/>
          </a:p>
        </p:txBody>
      </p:sp>
      <p:pic>
        <p:nvPicPr>
          <p:cNvPr id="21" name="Content Placeholder 20">
            <a:extLst>
              <a:ext uri="{FF2B5EF4-FFF2-40B4-BE49-F238E27FC236}">
                <a16:creationId xmlns:a16="http://schemas.microsoft.com/office/drawing/2014/main" id="{D56C8D47-389D-6B65-4586-1D319C4E114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29430" y="2259199"/>
            <a:ext cx="5210902" cy="2980952"/>
          </a:xfrm>
          <a:prstGeom prst="rect">
            <a:avLst/>
          </a:prstGeom>
          <a:noFill/>
          <a:ln>
            <a:noFill/>
          </a:ln>
        </p:spPr>
      </p:pic>
    </p:spTree>
    <p:extLst>
      <p:ext uri="{BB962C8B-B14F-4D97-AF65-F5344CB8AC3E}">
        <p14:creationId xmlns:p14="http://schemas.microsoft.com/office/powerpoint/2010/main" val="174583181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416" name="Picture 9"/>
          <p:cNvPicPr>
            <a:picLocks noChangeAspect="1" noChangeArrowheads="1"/>
          </p:cNvPicPr>
          <p:nvPr/>
        </p:nvPicPr>
        <p:blipFill>
          <a:blip r:embed="rId3"/>
          <a:srcRect/>
          <a:stretch>
            <a:fillRect/>
          </a:stretch>
        </p:blipFill>
        <p:spPr bwMode="auto">
          <a:xfrm>
            <a:off x="449262" y="2204864"/>
            <a:ext cx="8245475" cy="2259013"/>
          </a:xfrm>
          <a:prstGeom prst="rect">
            <a:avLst/>
          </a:prstGeom>
          <a:noFill/>
        </p:spPr>
      </p:pic>
    </p:spTree>
  </p:cSld>
  <p:clrMapOvr>
    <a:masterClrMapping/>
  </p:clrMapOvr>
  <p:transition spd="me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417" name="Picture 10"/>
          <p:cNvPicPr>
            <a:picLocks noChangeAspect="1" noChangeArrowheads="1"/>
          </p:cNvPicPr>
          <p:nvPr/>
        </p:nvPicPr>
        <p:blipFill>
          <a:blip r:embed="rId3"/>
          <a:srcRect/>
          <a:stretch>
            <a:fillRect/>
          </a:stretch>
        </p:blipFill>
        <p:spPr bwMode="auto">
          <a:xfrm>
            <a:off x="685800" y="1988840"/>
            <a:ext cx="7785100" cy="4108450"/>
          </a:xfrm>
          <a:prstGeom prst="rect">
            <a:avLst/>
          </a:prstGeom>
          <a:noFill/>
        </p:spPr>
      </p:pic>
    </p:spTree>
  </p:cSld>
  <p:clrMapOvr>
    <a:masterClrMapping/>
  </p:clrMapOvr>
  <p:transition spd="me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90" name="Rectangle 7"/>
          <p:cNvSpPr>
            <a:spLocks noGrp="1" noChangeArrowheads="1"/>
          </p:cNvSpPr>
          <p:nvPr>
            <p:ph type="body" idx="1"/>
          </p:nvPr>
        </p:nvSpPr>
        <p:spPr>
          <a:xfrm>
            <a:off x="239713" y="1600200"/>
            <a:ext cx="8294687" cy="1295400"/>
          </a:xfrm>
        </p:spPr>
        <p:txBody>
          <a:bodyPr/>
          <a:lstStyle/>
          <a:p>
            <a:pPr>
              <a:buFont typeface="Wingdings" panose="05000000000000000000" pitchFamily="2" charset="2"/>
              <a:buNone/>
            </a:pPr>
            <a:r>
              <a:rPr lang="en-US" altLang="en-US" sz="2400" b="1" dirty="0"/>
              <a:t>Roll-back</a:t>
            </a:r>
            <a:r>
              <a:rPr lang="en-US" altLang="en-US" sz="2400" dirty="0"/>
              <a:t>:  One execution of T1, T2 and T3 as recorded in the log.		</a:t>
            </a:r>
          </a:p>
          <a:p>
            <a:pPr lvl="1">
              <a:buFont typeface="Wingdings" panose="05000000000000000000" pitchFamily="2" charset="2"/>
              <a:buNone/>
            </a:pPr>
            <a:endParaRPr lang="en-US" altLang="en-US" sz="2200" dirty="0"/>
          </a:p>
        </p:txBody>
      </p:sp>
      <p:pic>
        <p:nvPicPr>
          <p:cNvPr id="2097418" name="Picture 12"/>
          <p:cNvPicPr>
            <a:picLocks noChangeAspect="1" noChangeArrowheads="1"/>
          </p:cNvPicPr>
          <p:nvPr/>
        </p:nvPicPr>
        <p:blipFill>
          <a:blip r:embed="rId3"/>
          <a:srcRect/>
          <a:stretch>
            <a:fillRect/>
          </a:stretch>
        </p:blipFill>
        <p:spPr bwMode="auto">
          <a:xfrm>
            <a:off x="239713" y="2819400"/>
            <a:ext cx="8523287" cy="3044825"/>
          </a:xfrm>
          <a:prstGeom prst="rect">
            <a:avLst/>
          </a:prstGeom>
          <a:noFill/>
        </p:spPr>
      </p:pic>
    </p:spTree>
  </p:cSld>
  <p:clrMapOvr>
    <a:masterClrMapping/>
  </p:clrMapOvr>
  <p:transition spd="me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94" name="Rectangle 5"/>
          <p:cNvSpPr>
            <a:spLocks noGrp="1" noChangeArrowheads="1"/>
          </p:cNvSpPr>
          <p:nvPr>
            <p:ph type="body" idx="1"/>
          </p:nvPr>
        </p:nvSpPr>
        <p:spPr>
          <a:xfrm>
            <a:off x="239713" y="1268760"/>
            <a:ext cx="8294687" cy="4572000"/>
          </a:xfrm>
        </p:spPr>
        <p:txBody>
          <a:bodyPr/>
          <a:lstStyle/>
          <a:p>
            <a:pPr>
              <a:buFont typeface="Wingdings" panose="05000000000000000000" pitchFamily="2" charset="2"/>
              <a:buNone/>
            </a:pPr>
            <a:r>
              <a:rPr lang="en-US" altLang="en-US" sz="2400" dirty="0"/>
              <a:t>Write-Ahead Logging</a:t>
            </a:r>
          </a:p>
          <a:p>
            <a:r>
              <a:rPr lang="en-US" altLang="en-US" sz="2400" dirty="0"/>
              <a:t>When </a:t>
            </a:r>
            <a:r>
              <a:rPr lang="en-US" altLang="en-US" sz="2400" b="1" dirty="0"/>
              <a:t>in-place</a:t>
            </a:r>
            <a:r>
              <a:rPr lang="en-US" altLang="en-US" sz="2400" dirty="0"/>
              <a:t> update (immediate or deferred) is used then log is necessary for recovery and it must be available to recovery manager.  This is achieved by </a:t>
            </a:r>
            <a:r>
              <a:rPr lang="en-US" altLang="en-US" sz="2400" b="1" dirty="0"/>
              <a:t>Write-Ahead Logging (WAL)</a:t>
            </a:r>
            <a:r>
              <a:rPr lang="en-US" altLang="en-US" sz="2400" dirty="0"/>
              <a:t> protocol.  WAL states that</a:t>
            </a:r>
          </a:p>
          <a:p>
            <a:pPr lvl="1"/>
            <a:r>
              <a:rPr lang="en-US" altLang="en-US" sz="2200" b="1" dirty="0"/>
              <a:t>For Undo</a:t>
            </a:r>
            <a:r>
              <a:rPr lang="en-US" altLang="en-US" sz="2200" dirty="0"/>
              <a:t>: Before a data item’s AFIM is flushed to the database disk (overwriting the BFIM) its BFIM must be written to the log and the log must be saved on a stable store (log disk).</a:t>
            </a:r>
          </a:p>
          <a:p>
            <a:pPr lvl="1"/>
            <a:r>
              <a:rPr lang="en-US" altLang="en-US" sz="2200" b="1" dirty="0"/>
              <a:t>For Redo</a:t>
            </a:r>
            <a:r>
              <a:rPr lang="en-US" altLang="en-US" sz="2200" dirty="0"/>
              <a:t>: Before a transaction executes its commit operation, all its AFIMs must be written to the log and the log must be saved on a stable store.</a:t>
            </a:r>
          </a:p>
        </p:txBody>
      </p:sp>
    </p:spTree>
  </p:cSld>
  <p:clrMapOvr>
    <a:masterClrMapping/>
  </p:clrMapOvr>
  <p:transition spd="me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98" name="Rectangle 5"/>
          <p:cNvSpPr>
            <a:spLocks noGrp="1" noChangeArrowheads="1"/>
          </p:cNvSpPr>
          <p:nvPr>
            <p:ph type="body" idx="1"/>
          </p:nvPr>
        </p:nvSpPr>
        <p:spPr>
          <a:xfrm>
            <a:off x="239713" y="1143000"/>
            <a:ext cx="8294687" cy="4572000"/>
          </a:xfrm>
        </p:spPr>
        <p:txBody>
          <a:bodyPr/>
          <a:lstStyle/>
          <a:p>
            <a:pPr marL="533400" indent="-533400">
              <a:buFont typeface="Wingdings" panose="05000000000000000000" pitchFamily="2" charset="2"/>
              <a:buNone/>
            </a:pPr>
            <a:r>
              <a:rPr lang="en-US" altLang="en-US" sz="2400" dirty="0"/>
              <a:t>Checkpointing</a:t>
            </a:r>
          </a:p>
          <a:p>
            <a:pPr marL="952500" lvl="1" indent="-495300"/>
            <a:r>
              <a:rPr lang="en-US" altLang="en-US" sz="2200" dirty="0"/>
              <a:t>Time to time (randomly or under some criteria) the database flushes its buffer to database disk to minimize the task of recovery.  The following steps defines a checkpoint operation:</a:t>
            </a:r>
          </a:p>
          <a:p>
            <a:pPr marL="1371600" lvl="2" indent="-457200">
              <a:buSzTx/>
              <a:buFont typeface="Wingdings" panose="05000000000000000000" pitchFamily="2" charset="2"/>
              <a:buAutoNum type="arabicPeriod"/>
            </a:pPr>
            <a:r>
              <a:rPr lang="en-US" altLang="en-US" sz="2000" dirty="0"/>
              <a:t>Suspend execution of transactions temporarily.</a:t>
            </a:r>
          </a:p>
          <a:p>
            <a:pPr marL="1371600" lvl="2" indent="-457200">
              <a:buSzTx/>
              <a:buFont typeface="Wingdings" panose="05000000000000000000" pitchFamily="2" charset="2"/>
              <a:buAutoNum type="arabicPeriod"/>
            </a:pPr>
            <a:r>
              <a:rPr lang="en-US" altLang="en-US" sz="2000" dirty="0"/>
              <a:t>Force write modified buffer data to disk.</a:t>
            </a:r>
          </a:p>
          <a:p>
            <a:pPr marL="1371600" lvl="2" indent="-457200">
              <a:buSzTx/>
              <a:buFont typeface="Wingdings" panose="05000000000000000000" pitchFamily="2" charset="2"/>
              <a:buAutoNum type="arabicPeriod"/>
            </a:pPr>
            <a:r>
              <a:rPr lang="en-US" altLang="en-US" sz="2000" dirty="0"/>
              <a:t>Write a [checkpoint] record to the log, save the log to disk.</a:t>
            </a:r>
          </a:p>
          <a:p>
            <a:pPr marL="1371600" lvl="2" indent="-457200">
              <a:buSzTx/>
              <a:buFont typeface="Wingdings" panose="05000000000000000000" pitchFamily="2" charset="2"/>
              <a:buAutoNum type="arabicPeriod"/>
            </a:pPr>
            <a:r>
              <a:rPr lang="en-US" altLang="en-US" sz="2000" dirty="0"/>
              <a:t>Resume normal transaction execution.</a:t>
            </a:r>
          </a:p>
          <a:p>
            <a:pPr marL="952500" lvl="1" indent="-495300"/>
            <a:r>
              <a:rPr lang="en-US" altLang="en-US" sz="2200" dirty="0"/>
              <a:t>During recovery redo or undo is required to transactions appearing after [checkpoint] record.</a:t>
            </a:r>
          </a:p>
        </p:txBody>
      </p:sp>
    </p:spTree>
  </p:cSld>
  <p:clrMapOvr>
    <a:masterClrMapping/>
  </p:clrMapOvr>
  <p:transition spd="med"/>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02" name="Rectangle 5"/>
          <p:cNvSpPr>
            <a:spLocks noGrp="1" noChangeArrowheads="1"/>
          </p:cNvSpPr>
          <p:nvPr>
            <p:ph type="body" idx="1"/>
          </p:nvPr>
        </p:nvSpPr>
        <p:spPr>
          <a:xfrm>
            <a:off x="323528" y="1143000"/>
            <a:ext cx="8294687" cy="4572000"/>
          </a:xfrm>
        </p:spPr>
        <p:txBody>
          <a:bodyPr/>
          <a:lstStyle/>
          <a:p>
            <a:pPr marL="533400" indent="-533400">
              <a:lnSpc>
                <a:spcPct val="80000"/>
              </a:lnSpc>
              <a:buFont typeface="Wingdings" panose="05000000000000000000" pitchFamily="2" charset="2"/>
              <a:buNone/>
            </a:pPr>
            <a:r>
              <a:rPr lang="en-US" altLang="en-US" sz="2400" dirty="0"/>
              <a:t>Steal/No-Steal and Force/No-Force</a:t>
            </a:r>
          </a:p>
          <a:p>
            <a:pPr marL="952500" lvl="1" indent="-495300">
              <a:lnSpc>
                <a:spcPct val="80000"/>
              </a:lnSpc>
            </a:pPr>
            <a:r>
              <a:rPr lang="en-US" altLang="en-US" sz="2200" dirty="0"/>
              <a:t>Possible ways for flushing database cache to database disk:</a:t>
            </a:r>
          </a:p>
          <a:p>
            <a:pPr marL="1371600" lvl="2" indent="-457200">
              <a:lnSpc>
                <a:spcPct val="80000"/>
              </a:lnSpc>
              <a:buSzTx/>
              <a:buFont typeface="Wingdings" panose="05000000000000000000" pitchFamily="2" charset="2"/>
              <a:buAutoNum type="arabicPeriod"/>
            </a:pPr>
            <a:r>
              <a:rPr lang="en-US" altLang="en-US" sz="2000" dirty="0"/>
              <a:t>Steal: Cache can be flushed before transaction commits.</a:t>
            </a:r>
          </a:p>
          <a:p>
            <a:pPr marL="1371600" lvl="2" indent="-457200">
              <a:lnSpc>
                <a:spcPct val="80000"/>
              </a:lnSpc>
              <a:buSzTx/>
              <a:buFont typeface="Wingdings" panose="05000000000000000000" pitchFamily="2" charset="2"/>
              <a:buAutoNum type="arabicPeriod"/>
            </a:pPr>
            <a:r>
              <a:rPr lang="en-US" altLang="en-US" sz="2000" dirty="0"/>
              <a:t>No-Steal: Cache cannot be flushed before transaction commit.</a:t>
            </a:r>
          </a:p>
          <a:p>
            <a:pPr marL="1371600" lvl="2" indent="-457200">
              <a:lnSpc>
                <a:spcPct val="80000"/>
              </a:lnSpc>
              <a:buSzTx/>
              <a:buFont typeface="Wingdings" panose="05000000000000000000" pitchFamily="2" charset="2"/>
              <a:buAutoNum type="arabicPeriod"/>
            </a:pPr>
            <a:r>
              <a:rPr lang="en-US" altLang="en-US" sz="2000" dirty="0"/>
              <a:t>Force:  Cache is immediately flushed (forced) to disk.</a:t>
            </a:r>
          </a:p>
          <a:p>
            <a:pPr marL="1371600" lvl="2" indent="-457200">
              <a:lnSpc>
                <a:spcPct val="80000"/>
              </a:lnSpc>
              <a:buSzTx/>
              <a:buFont typeface="Wingdings" panose="05000000000000000000" pitchFamily="2" charset="2"/>
              <a:buAutoNum type="arabicPeriod"/>
            </a:pPr>
            <a:r>
              <a:rPr lang="en-US" altLang="en-US" sz="2000" dirty="0"/>
              <a:t>No-Force:  Cache is deferred until transaction commits</a:t>
            </a:r>
          </a:p>
          <a:p>
            <a:pPr marL="952500" lvl="1" indent="-495300">
              <a:lnSpc>
                <a:spcPct val="80000"/>
              </a:lnSpc>
            </a:pPr>
            <a:r>
              <a:rPr lang="en-US" altLang="en-US" sz="2200" dirty="0"/>
              <a:t>These give rise to four different ways for handling recovery:</a:t>
            </a:r>
          </a:p>
          <a:p>
            <a:pPr marL="1371600" lvl="2" indent="-457200">
              <a:lnSpc>
                <a:spcPct val="80000"/>
              </a:lnSpc>
            </a:pPr>
            <a:r>
              <a:rPr lang="en-US" altLang="en-US" sz="2000" dirty="0"/>
              <a:t>Steal/No-Force (Undo/Redo)</a:t>
            </a:r>
          </a:p>
          <a:p>
            <a:pPr marL="1371600" lvl="2" indent="-457200">
              <a:lnSpc>
                <a:spcPct val="80000"/>
              </a:lnSpc>
            </a:pPr>
            <a:r>
              <a:rPr lang="en-US" altLang="en-US" sz="2000" dirty="0"/>
              <a:t>Steal/Force (Undo/No-redo)</a:t>
            </a:r>
          </a:p>
          <a:p>
            <a:pPr marL="1371600" lvl="2" indent="-457200">
              <a:lnSpc>
                <a:spcPct val="80000"/>
              </a:lnSpc>
            </a:pPr>
            <a:r>
              <a:rPr lang="en-US" altLang="en-US" sz="2000" dirty="0"/>
              <a:t>No-Steal/No-Force (Redo/No-undo) </a:t>
            </a:r>
          </a:p>
          <a:p>
            <a:pPr marL="1371600" lvl="2" indent="-457200">
              <a:lnSpc>
                <a:spcPct val="80000"/>
              </a:lnSpc>
            </a:pPr>
            <a:r>
              <a:rPr lang="en-US" altLang="en-US" sz="2000" dirty="0"/>
              <a:t>No-Steal/Force (No-undo/No-redo)</a:t>
            </a:r>
          </a:p>
        </p:txBody>
      </p:sp>
    </p:spTree>
  </p:cSld>
  <p:clrMapOvr>
    <a:masterClrMapping/>
  </p:clrMapOvr>
  <p:transition spd="med"/>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06" name="Rectangle 6"/>
          <p:cNvSpPr>
            <a:spLocks noGrp="1" noChangeArrowheads="1"/>
          </p:cNvSpPr>
          <p:nvPr>
            <p:ph type="body" idx="1"/>
          </p:nvPr>
        </p:nvSpPr>
        <p:spPr>
          <a:xfrm>
            <a:off x="323528" y="1143000"/>
            <a:ext cx="8294687" cy="4572000"/>
          </a:xfrm>
        </p:spPr>
        <p:txBody>
          <a:bodyPr/>
          <a:lstStyle/>
          <a:p>
            <a:pPr>
              <a:lnSpc>
                <a:spcPct val="90000"/>
              </a:lnSpc>
              <a:buFont typeface="Wingdings" panose="05000000000000000000" pitchFamily="2" charset="2"/>
              <a:buNone/>
            </a:pPr>
            <a:r>
              <a:rPr lang="en-US" altLang="en-US" dirty="0"/>
              <a:t>Recovery Scheme</a:t>
            </a:r>
          </a:p>
          <a:p>
            <a:pPr>
              <a:lnSpc>
                <a:spcPct val="90000"/>
              </a:lnSpc>
            </a:pPr>
            <a:r>
              <a:rPr lang="en-US" altLang="en-US" dirty="0"/>
              <a:t>Deferred Update (No Undo/Redo)</a:t>
            </a:r>
          </a:p>
          <a:p>
            <a:pPr lvl="1">
              <a:lnSpc>
                <a:spcPct val="90000"/>
              </a:lnSpc>
            </a:pPr>
            <a:r>
              <a:rPr lang="en-US" altLang="en-US" dirty="0"/>
              <a:t>The data update goes as follows:</a:t>
            </a:r>
          </a:p>
          <a:p>
            <a:pPr lvl="1">
              <a:lnSpc>
                <a:spcPct val="90000"/>
              </a:lnSpc>
            </a:pPr>
            <a:r>
              <a:rPr lang="en-US" altLang="en-US" dirty="0"/>
              <a:t>A set of transactions records their updates in the log.</a:t>
            </a:r>
          </a:p>
          <a:p>
            <a:pPr lvl="1">
              <a:lnSpc>
                <a:spcPct val="90000"/>
              </a:lnSpc>
            </a:pPr>
            <a:r>
              <a:rPr lang="en-US" altLang="en-US" dirty="0"/>
              <a:t>At commit point under WAL scheme these updates are saved on database disk.</a:t>
            </a:r>
          </a:p>
          <a:p>
            <a:pPr lvl="1">
              <a:lnSpc>
                <a:spcPct val="90000"/>
              </a:lnSpc>
            </a:pPr>
            <a:r>
              <a:rPr lang="en-US" altLang="en-US" dirty="0"/>
              <a:t>After reboot from a failure the log is used to redo all the transactions affected by this failure.  No undo is required because no AFIM is flushed to the disk before a transaction commits.</a:t>
            </a:r>
          </a:p>
        </p:txBody>
      </p:sp>
    </p:spTree>
  </p:cSld>
  <p:clrMapOvr>
    <a:masterClrMapping/>
  </p:clrMapOvr>
  <p:transition spd="med"/>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10" name="Rectangle 7"/>
          <p:cNvSpPr>
            <a:spLocks noGrp="1" noChangeArrowheads="1"/>
          </p:cNvSpPr>
          <p:nvPr>
            <p:ph type="body" idx="1"/>
          </p:nvPr>
        </p:nvSpPr>
        <p:spPr>
          <a:xfrm>
            <a:off x="179512" y="1052736"/>
            <a:ext cx="8294687" cy="4572000"/>
          </a:xfrm>
        </p:spPr>
        <p:txBody>
          <a:bodyPr/>
          <a:lstStyle/>
          <a:p>
            <a:r>
              <a:rPr lang="en-US" altLang="en-US" sz="2400" dirty="0"/>
              <a:t>Deferred Update in a</a:t>
            </a:r>
            <a:r>
              <a:rPr lang="en-US" altLang="en-US" sz="2400" dirty="0">
                <a:solidFill>
                  <a:schemeClr val="folHlink"/>
                </a:solidFill>
              </a:rPr>
              <a:t> sin</a:t>
            </a:r>
            <a:r>
              <a:rPr lang="en-US" altLang="en-US" sz="2400" dirty="0"/>
              <a:t>gle-user system</a:t>
            </a:r>
            <a:br>
              <a:rPr lang="en-US" altLang="en-US" sz="2400" dirty="0"/>
            </a:br>
            <a:r>
              <a:rPr lang="en-US" altLang="en-US" sz="2400" dirty="0"/>
              <a:t>There is no concurrent data sharing in a single user system.  The data update goes as follows:</a:t>
            </a:r>
          </a:p>
          <a:p>
            <a:pPr lvl="1"/>
            <a:r>
              <a:rPr lang="en-US" altLang="en-US" sz="2200" dirty="0"/>
              <a:t>A set of transactions records their updates in the log.</a:t>
            </a:r>
          </a:p>
          <a:p>
            <a:pPr lvl="1"/>
            <a:r>
              <a:rPr lang="en-US" altLang="en-US" sz="2200" dirty="0"/>
              <a:t>At commit point under WAL scheme these updates are saved on database disk.</a:t>
            </a:r>
          </a:p>
          <a:p>
            <a:r>
              <a:rPr lang="en-US" altLang="en-US" sz="2400" dirty="0"/>
              <a:t>After reboot from a failure the log is used to redo all the transactions affected by this failure.  No undo is required because no AFIM is flushed to the disk before a transaction commits.</a:t>
            </a:r>
          </a:p>
          <a:p>
            <a:pPr lvl="1"/>
            <a:endParaRPr lang="en-US" altLang="en-US" sz="2200" dirty="0"/>
          </a:p>
        </p:txBody>
      </p:sp>
    </p:spTree>
  </p:cSld>
  <p:clrMapOvr>
    <a:masterClrMapping/>
  </p:clrMapOvr>
  <p:transition spd="med"/>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419" name="Picture 9"/>
          <p:cNvPicPr>
            <a:picLocks noChangeAspect="1" noChangeArrowheads="1"/>
          </p:cNvPicPr>
          <p:nvPr/>
        </p:nvPicPr>
        <p:blipFill>
          <a:blip r:embed="rId3"/>
          <a:srcRect/>
          <a:stretch>
            <a:fillRect/>
          </a:stretch>
        </p:blipFill>
        <p:spPr bwMode="auto">
          <a:xfrm>
            <a:off x="685800" y="1752600"/>
            <a:ext cx="7620000" cy="4441825"/>
          </a:xfrm>
          <a:prstGeom prst="rect">
            <a:avLst/>
          </a:prstGeom>
          <a:noFill/>
        </p:spPr>
      </p:pic>
    </p:spTree>
  </p:cSld>
  <p:clrMapOvr>
    <a:masterClrMapping/>
  </p:clrMapOvr>
  <p:transition spd="med"/>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17" name="Rectangle 11"/>
          <p:cNvSpPr>
            <a:spLocks noGrp="1" noChangeArrowheads="1"/>
          </p:cNvSpPr>
          <p:nvPr>
            <p:ph type="body" idx="1"/>
          </p:nvPr>
        </p:nvSpPr>
        <p:spPr>
          <a:xfrm>
            <a:off x="239713" y="1124744"/>
            <a:ext cx="8294687" cy="2940050"/>
          </a:xfrm>
        </p:spPr>
        <p:txBody>
          <a:bodyPr/>
          <a:lstStyle/>
          <a:p>
            <a:pPr>
              <a:lnSpc>
                <a:spcPct val="90000"/>
              </a:lnSpc>
              <a:buFont typeface="Wingdings" panose="05000000000000000000" pitchFamily="2" charset="2"/>
              <a:buNone/>
            </a:pPr>
            <a:r>
              <a:rPr lang="en-US" altLang="en-US" sz="2400" dirty="0"/>
              <a:t>Deferred Update with concurrent users</a:t>
            </a:r>
          </a:p>
          <a:p>
            <a:pPr>
              <a:lnSpc>
                <a:spcPct val="90000"/>
              </a:lnSpc>
            </a:pPr>
            <a:r>
              <a:rPr lang="en-US" altLang="en-US" sz="2400" dirty="0"/>
              <a:t>This environment requires some concurrency control mechanism to guarantee </a:t>
            </a:r>
            <a:r>
              <a:rPr lang="en-US" altLang="en-US" sz="2400" b="1" dirty="0"/>
              <a:t>isolation</a:t>
            </a:r>
            <a:r>
              <a:rPr lang="en-US" altLang="en-US" sz="2400" dirty="0"/>
              <a:t> property of transactions. In a system recovery transactions which were recorded in the log after the last checkpoint were </a:t>
            </a:r>
            <a:r>
              <a:rPr lang="en-US" altLang="en-US" sz="2400" b="1" dirty="0"/>
              <a:t>redone</a:t>
            </a:r>
            <a:r>
              <a:rPr lang="en-US" altLang="en-US" sz="2400" dirty="0"/>
              <a:t>.  The recovery manager may scan some of the transactions recorded before the checkpoint to get the AFIMs.</a:t>
            </a:r>
          </a:p>
        </p:txBody>
      </p:sp>
      <p:pic>
        <p:nvPicPr>
          <p:cNvPr id="2097420" name="Picture 12"/>
          <p:cNvPicPr>
            <a:picLocks noChangeAspect="1" noChangeArrowheads="1"/>
          </p:cNvPicPr>
          <p:nvPr/>
        </p:nvPicPr>
        <p:blipFill>
          <a:blip r:embed="rId3"/>
          <a:srcRect/>
          <a:stretch>
            <a:fillRect/>
          </a:stretch>
        </p:blipFill>
        <p:spPr bwMode="auto">
          <a:xfrm>
            <a:off x="978693" y="4064794"/>
            <a:ext cx="7186613" cy="1957388"/>
          </a:xfrm>
          <a:prstGeom prst="rect">
            <a:avLst/>
          </a:prstGeom>
          <a:noFill/>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7A037D-6719-E650-0068-BD18F6389115}"/>
              </a:ext>
            </a:extLst>
          </p:cNvPr>
          <p:cNvSpPr>
            <a:spLocks noGrp="1"/>
          </p:cNvSpPr>
          <p:nvPr>
            <p:ph sz="quarter" idx="10"/>
          </p:nvPr>
        </p:nvSpPr>
        <p:spPr/>
        <p:txBody>
          <a:bodyPr/>
          <a:lstStyle/>
          <a:p>
            <a:endParaRPr lang="en-IN"/>
          </a:p>
        </p:txBody>
      </p:sp>
      <p:sp>
        <p:nvSpPr>
          <p:cNvPr id="3" name="Content Placeholder 2">
            <a:extLst>
              <a:ext uri="{FF2B5EF4-FFF2-40B4-BE49-F238E27FC236}">
                <a16:creationId xmlns:a16="http://schemas.microsoft.com/office/drawing/2014/main" id="{32D87AB4-2567-5E81-5D2E-ED16CFE515C5}"/>
              </a:ext>
            </a:extLst>
          </p:cNvPr>
          <p:cNvSpPr>
            <a:spLocks noGrp="1"/>
          </p:cNvSpPr>
          <p:nvPr>
            <p:ph idx="1"/>
          </p:nvPr>
        </p:nvSpPr>
        <p:spPr/>
        <p:txBody>
          <a:bodyPr/>
          <a:lstStyle/>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Ans 1</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 given table is 3NF. </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There are no transitive dependencies. </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For example :- </a:t>
            </a:r>
          </a:p>
          <a:p>
            <a:pPr marL="342900" lvl="0" indent="-342900">
              <a:lnSpc>
                <a:spcPct val="107000"/>
              </a:lnSpc>
              <a:buFont typeface="+mj-lt"/>
              <a:buAutoNum type="alphaLcParenR"/>
            </a:pPr>
            <a:r>
              <a:rPr lang="en-IN" sz="1800" dirty="0">
                <a:effectLst/>
                <a:latin typeface="Aptos" panose="020B0004020202020204" pitchFamily="34" charset="0"/>
                <a:ea typeface="Aptos" panose="020B0004020202020204" pitchFamily="34" charset="0"/>
                <a:cs typeface="Times New Roman" panose="02020603050405020304" pitchFamily="18" charset="0"/>
              </a:rPr>
              <a:t>Hostel-Name does not depend on Dept, Name, or Year – it only depends on Roll-No.</a:t>
            </a:r>
          </a:p>
          <a:p>
            <a:pPr marL="342900" lvl="0" indent="-342900">
              <a:lnSpc>
                <a:spcPct val="107000"/>
              </a:lnSpc>
              <a:spcAft>
                <a:spcPts val="800"/>
              </a:spcAft>
              <a:buFont typeface="+mj-lt"/>
              <a:buAutoNum type="alphaLcParenR"/>
            </a:pPr>
            <a:r>
              <a:rPr lang="en-IN" sz="1800" dirty="0">
                <a:effectLst/>
                <a:latin typeface="Aptos" panose="020B0004020202020204" pitchFamily="34" charset="0"/>
                <a:ea typeface="Aptos" panose="020B0004020202020204" pitchFamily="34" charset="0"/>
                <a:cs typeface="Times New Roman" panose="02020603050405020304" pitchFamily="18" charset="0"/>
              </a:rPr>
              <a:t>Every non-key attribute is directly dependent on the primary key.</a:t>
            </a:r>
          </a:p>
          <a:p>
            <a:endParaRPr lang="en-IN" dirty="0"/>
          </a:p>
        </p:txBody>
      </p:sp>
    </p:spTree>
    <p:extLst>
      <p:ext uri="{BB962C8B-B14F-4D97-AF65-F5344CB8AC3E}">
        <p14:creationId xmlns:p14="http://schemas.microsoft.com/office/powerpoint/2010/main" val="311572067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421" name="Picture 9"/>
          <p:cNvPicPr>
            <a:picLocks noChangeAspect="1" noChangeArrowheads="1"/>
          </p:cNvPicPr>
          <p:nvPr/>
        </p:nvPicPr>
        <p:blipFill>
          <a:blip r:embed="rId3"/>
          <a:srcRect/>
          <a:stretch>
            <a:fillRect/>
          </a:stretch>
        </p:blipFill>
        <p:spPr bwMode="auto">
          <a:xfrm>
            <a:off x="1447800" y="1268760"/>
            <a:ext cx="5715000" cy="4919662"/>
          </a:xfrm>
          <a:prstGeom prst="rect">
            <a:avLst/>
          </a:prstGeom>
          <a:noFill/>
        </p:spPr>
      </p:pic>
    </p:spTree>
  </p:cSld>
  <p:clrMapOvr>
    <a:masterClrMapping/>
  </p:clrMapOvr>
  <p:transition spd="med"/>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24" name="Rectangle 7"/>
          <p:cNvSpPr>
            <a:spLocks noGrp="1" noChangeArrowheads="1"/>
          </p:cNvSpPr>
          <p:nvPr>
            <p:ph type="body" idx="1"/>
          </p:nvPr>
        </p:nvSpPr>
        <p:spPr>
          <a:xfrm>
            <a:off x="239713" y="1143000"/>
            <a:ext cx="8294687" cy="4572000"/>
          </a:xfrm>
        </p:spPr>
        <p:txBody>
          <a:bodyPr/>
          <a:lstStyle/>
          <a:p>
            <a:pPr>
              <a:lnSpc>
                <a:spcPct val="80000"/>
              </a:lnSpc>
              <a:buFont typeface="Wingdings" panose="05000000000000000000" pitchFamily="2" charset="2"/>
              <a:buNone/>
            </a:pPr>
            <a:r>
              <a:rPr lang="en-US" altLang="en-US" sz="2400" dirty="0"/>
              <a:t>Deferred Update with concurrent users</a:t>
            </a:r>
          </a:p>
          <a:p>
            <a:pPr>
              <a:lnSpc>
                <a:spcPct val="80000"/>
              </a:lnSpc>
            </a:pPr>
            <a:r>
              <a:rPr lang="en-US" altLang="en-US" sz="2400" dirty="0"/>
              <a:t>Two tables are required for implementing this protocol:</a:t>
            </a:r>
          </a:p>
          <a:p>
            <a:pPr lvl="1">
              <a:lnSpc>
                <a:spcPct val="80000"/>
              </a:lnSpc>
            </a:pPr>
            <a:r>
              <a:rPr lang="en-US" altLang="en-US" sz="2200" b="1" dirty="0"/>
              <a:t>Active table</a:t>
            </a:r>
            <a:r>
              <a:rPr lang="en-US" altLang="en-US" sz="2200" dirty="0"/>
              <a:t>:  All active transactions are entered in this table.</a:t>
            </a:r>
          </a:p>
          <a:p>
            <a:pPr lvl="1">
              <a:lnSpc>
                <a:spcPct val="80000"/>
              </a:lnSpc>
            </a:pPr>
            <a:r>
              <a:rPr lang="en-US" altLang="en-US" sz="2200" b="1" dirty="0"/>
              <a:t>Commit table</a:t>
            </a:r>
            <a:r>
              <a:rPr lang="en-US" altLang="en-US" sz="2200" dirty="0"/>
              <a:t>: Transactions to be committed are entered in this table.</a:t>
            </a:r>
          </a:p>
          <a:p>
            <a:pPr>
              <a:lnSpc>
                <a:spcPct val="80000"/>
              </a:lnSpc>
            </a:pPr>
            <a:endParaRPr lang="en-US" altLang="en-US" sz="2400" dirty="0"/>
          </a:p>
          <a:p>
            <a:pPr>
              <a:lnSpc>
                <a:spcPct val="80000"/>
              </a:lnSpc>
            </a:pPr>
            <a:r>
              <a:rPr lang="en-US" altLang="en-US" sz="2400" dirty="0"/>
              <a:t>During recovery, all transactions of the </a:t>
            </a:r>
            <a:r>
              <a:rPr lang="en-US" altLang="en-US" sz="2400" b="1" dirty="0"/>
              <a:t>commit</a:t>
            </a:r>
            <a:r>
              <a:rPr lang="en-US" altLang="en-US" sz="2400" dirty="0"/>
              <a:t> table are redone and all transactions of </a:t>
            </a:r>
            <a:r>
              <a:rPr lang="en-US" altLang="en-US" sz="2400" b="1" dirty="0"/>
              <a:t>active</a:t>
            </a:r>
            <a:r>
              <a:rPr lang="en-US" altLang="en-US" sz="2400" dirty="0"/>
              <a:t> tables are ignored since none of their AFIMs reached the database.  It is possible that a </a:t>
            </a:r>
            <a:r>
              <a:rPr lang="en-US" altLang="en-US" sz="2400" b="1" dirty="0"/>
              <a:t>commit</a:t>
            </a:r>
            <a:r>
              <a:rPr lang="en-US" altLang="en-US" sz="2400" dirty="0"/>
              <a:t> table transaction may be </a:t>
            </a:r>
            <a:r>
              <a:rPr lang="en-US" altLang="en-US" sz="2400" b="1" dirty="0"/>
              <a:t>redone</a:t>
            </a:r>
            <a:r>
              <a:rPr lang="en-US" altLang="en-US" sz="2400" dirty="0"/>
              <a:t> twice but this does not create any inconsistency because of a redone is “</a:t>
            </a:r>
            <a:r>
              <a:rPr lang="en-US" altLang="en-US" sz="2400" b="1" dirty="0"/>
              <a:t>idempotent</a:t>
            </a:r>
            <a:r>
              <a:rPr lang="en-US" altLang="en-US" sz="2400" dirty="0"/>
              <a:t>”, that is, one redone for an AFIM is equivalent to multiple redone for the same AFIM.  </a:t>
            </a:r>
          </a:p>
        </p:txBody>
      </p:sp>
    </p:spTree>
  </p:cSld>
  <p:clrMapOvr>
    <a:masterClrMapping/>
  </p:clrMapOvr>
  <p:transition spd="med"/>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28" name="Rectangle 8"/>
          <p:cNvSpPr>
            <a:spLocks noGrp="1" noChangeArrowheads="1"/>
          </p:cNvSpPr>
          <p:nvPr>
            <p:ph type="body" idx="1"/>
          </p:nvPr>
        </p:nvSpPr>
        <p:spPr>
          <a:xfrm>
            <a:off x="239713" y="1143000"/>
            <a:ext cx="8294687" cy="4572000"/>
          </a:xfrm>
        </p:spPr>
        <p:txBody>
          <a:bodyPr/>
          <a:lstStyle/>
          <a:p>
            <a:pPr>
              <a:lnSpc>
                <a:spcPct val="90000"/>
              </a:lnSpc>
              <a:buFont typeface="Wingdings" panose="05000000000000000000" pitchFamily="2" charset="2"/>
              <a:buNone/>
            </a:pPr>
            <a:r>
              <a:rPr lang="en-US" altLang="en-US" dirty="0"/>
              <a:t>Recovery Techniques Based on Immediate Update</a:t>
            </a:r>
          </a:p>
          <a:p>
            <a:pPr>
              <a:lnSpc>
                <a:spcPct val="90000"/>
              </a:lnSpc>
            </a:pPr>
            <a:r>
              <a:rPr lang="en-US" altLang="en-US" b="1" dirty="0"/>
              <a:t>Undo/No-redo Algorithm</a:t>
            </a:r>
            <a:r>
              <a:rPr lang="en-US" altLang="en-US" dirty="0"/>
              <a:t> </a:t>
            </a:r>
          </a:p>
          <a:p>
            <a:pPr lvl="1">
              <a:lnSpc>
                <a:spcPct val="90000"/>
              </a:lnSpc>
            </a:pPr>
            <a:r>
              <a:rPr lang="en-US" altLang="en-US" dirty="0"/>
              <a:t>In this algorithm AFIMs of a transaction are flushed to the database disk under WAL before it commits.</a:t>
            </a:r>
          </a:p>
          <a:p>
            <a:pPr lvl="1">
              <a:lnSpc>
                <a:spcPct val="90000"/>
              </a:lnSpc>
            </a:pPr>
            <a:r>
              <a:rPr lang="en-US" altLang="en-US" dirty="0"/>
              <a:t>For this reason the recovery manager </a:t>
            </a:r>
            <a:r>
              <a:rPr lang="en-US" altLang="en-US" b="1" dirty="0"/>
              <a:t>undoes</a:t>
            </a:r>
            <a:r>
              <a:rPr lang="en-US" altLang="en-US" dirty="0"/>
              <a:t> all transactions during recovery. </a:t>
            </a:r>
          </a:p>
          <a:p>
            <a:pPr lvl="1">
              <a:lnSpc>
                <a:spcPct val="90000"/>
              </a:lnSpc>
            </a:pPr>
            <a:r>
              <a:rPr lang="en-US" altLang="en-US" dirty="0"/>
              <a:t>No transaction is </a:t>
            </a:r>
            <a:r>
              <a:rPr lang="en-US" altLang="en-US" b="1" dirty="0"/>
              <a:t>redone</a:t>
            </a:r>
            <a:r>
              <a:rPr lang="en-US" altLang="en-US" dirty="0"/>
              <a:t>.</a:t>
            </a:r>
          </a:p>
          <a:p>
            <a:pPr lvl="1">
              <a:lnSpc>
                <a:spcPct val="90000"/>
              </a:lnSpc>
            </a:pPr>
            <a:r>
              <a:rPr lang="en-US" altLang="en-US" dirty="0"/>
              <a:t>It is possible that a transaction might have completed execution and ready to commit but this transaction is also </a:t>
            </a:r>
            <a:r>
              <a:rPr lang="en-US" altLang="en-US" b="1" dirty="0"/>
              <a:t>undone</a:t>
            </a:r>
            <a:r>
              <a:rPr lang="en-US" altLang="en-US" dirty="0"/>
              <a:t>.</a:t>
            </a:r>
          </a:p>
        </p:txBody>
      </p:sp>
    </p:spTree>
  </p:cSld>
  <p:clrMapOvr>
    <a:masterClrMapping/>
  </p:clrMapOvr>
  <p:transition spd="med"/>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32" name="Rectangle 10"/>
          <p:cNvSpPr>
            <a:spLocks noGrp="1" noChangeArrowheads="1"/>
          </p:cNvSpPr>
          <p:nvPr>
            <p:ph type="body" idx="1"/>
          </p:nvPr>
        </p:nvSpPr>
        <p:spPr>
          <a:xfrm>
            <a:off x="239713" y="1052736"/>
            <a:ext cx="8294687" cy="4572000"/>
          </a:xfrm>
        </p:spPr>
        <p:txBody>
          <a:bodyPr/>
          <a:lstStyle/>
          <a:p>
            <a:pPr lvl="1">
              <a:lnSpc>
                <a:spcPct val="90000"/>
              </a:lnSpc>
              <a:buFont typeface="Wingdings" panose="05000000000000000000" pitchFamily="2" charset="2"/>
              <a:buNone/>
            </a:pPr>
            <a:r>
              <a:rPr lang="en-US" altLang="en-US" dirty="0"/>
              <a:t>Recovery Techniques Based on Immediate Update</a:t>
            </a:r>
          </a:p>
          <a:p>
            <a:pPr lvl="1">
              <a:lnSpc>
                <a:spcPct val="90000"/>
              </a:lnSpc>
            </a:pPr>
            <a:r>
              <a:rPr lang="en-US" altLang="en-US" b="1" dirty="0"/>
              <a:t>Undo/Redo Algorithm</a:t>
            </a:r>
            <a:r>
              <a:rPr lang="en-US" altLang="en-US" dirty="0"/>
              <a:t> (</a:t>
            </a:r>
            <a:r>
              <a:rPr lang="en-US" altLang="en-US" b="1" dirty="0"/>
              <a:t>Single-user</a:t>
            </a:r>
            <a:r>
              <a:rPr lang="en-US" altLang="en-US" dirty="0"/>
              <a:t> environment)</a:t>
            </a:r>
          </a:p>
          <a:p>
            <a:pPr lvl="2">
              <a:lnSpc>
                <a:spcPct val="90000"/>
              </a:lnSpc>
            </a:pPr>
            <a:r>
              <a:rPr lang="en-US" altLang="en-US" dirty="0"/>
              <a:t>Recovery schemes of this category apply </a:t>
            </a:r>
            <a:r>
              <a:rPr lang="en-US" altLang="en-US" b="1" dirty="0"/>
              <a:t>undo</a:t>
            </a:r>
            <a:r>
              <a:rPr lang="en-US" altLang="en-US" dirty="0"/>
              <a:t> and also </a:t>
            </a:r>
            <a:r>
              <a:rPr lang="en-US" altLang="en-US" b="1" dirty="0"/>
              <a:t>redo</a:t>
            </a:r>
            <a:r>
              <a:rPr lang="en-US" altLang="en-US" dirty="0"/>
              <a:t> for recovery.  </a:t>
            </a:r>
          </a:p>
          <a:p>
            <a:pPr lvl="2">
              <a:lnSpc>
                <a:spcPct val="90000"/>
              </a:lnSpc>
            </a:pPr>
            <a:r>
              <a:rPr lang="en-US" altLang="en-US" dirty="0"/>
              <a:t>In a single-user environment no concurrency control is required but a log is maintained under WAL. </a:t>
            </a:r>
          </a:p>
          <a:p>
            <a:pPr lvl="2">
              <a:lnSpc>
                <a:spcPct val="90000"/>
              </a:lnSpc>
            </a:pPr>
            <a:r>
              <a:rPr lang="en-US" altLang="en-US" dirty="0"/>
              <a:t>Note that at any time there will be one transaction in the system and it will be either in the commit table or in the active table.  </a:t>
            </a:r>
          </a:p>
          <a:p>
            <a:pPr lvl="2">
              <a:lnSpc>
                <a:spcPct val="90000"/>
              </a:lnSpc>
            </a:pPr>
            <a:r>
              <a:rPr lang="en-US" altLang="en-US" dirty="0"/>
              <a:t>The recovery manager performs:</a:t>
            </a:r>
          </a:p>
          <a:p>
            <a:pPr lvl="3">
              <a:lnSpc>
                <a:spcPct val="90000"/>
              </a:lnSpc>
            </a:pPr>
            <a:r>
              <a:rPr lang="en-US" altLang="en-US" b="1" dirty="0"/>
              <a:t>Undo</a:t>
            </a:r>
            <a:r>
              <a:rPr lang="en-US" altLang="en-US" dirty="0"/>
              <a:t> of a transaction if it is in the </a:t>
            </a:r>
            <a:r>
              <a:rPr lang="en-US" altLang="en-US" b="1" dirty="0"/>
              <a:t>active</a:t>
            </a:r>
            <a:r>
              <a:rPr lang="en-US" altLang="en-US" dirty="0"/>
              <a:t> table.</a:t>
            </a:r>
          </a:p>
          <a:p>
            <a:pPr lvl="3">
              <a:lnSpc>
                <a:spcPct val="90000"/>
              </a:lnSpc>
            </a:pPr>
            <a:r>
              <a:rPr lang="en-US" altLang="en-US" b="1" dirty="0"/>
              <a:t>Redo</a:t>
            </a:r>
            <a:r>
              <a:rPr lang="en-US" altLang="en-US" dirty="0"/>
              <a:t> of a transaction if it is in the </a:t>
            </a:r>
            <a:r>
              <a:rPr lang="en-US" altLang="en-US" b="1" dirty="0"/>
              <a:t>commit</a:t>
            </a:r>
            <a:r>
              <a:rPr lang="en-US" altLang="en-US" dirty="0"/>
              <a:t> table.</a:t>
            </a:r>
          </a:p>
        </p:txBody>
      </p:sp>
    </p:spTree>
  </p:cSld>
  <p:clrMapOvr>
    <a:masterClrMapping/>
  </p:clrMapOvr>
  <p:transition spd="med"/>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36" name="Rectangle 10"/>
          <p:cNvSpPr>
            <a:spLocks noGrp="1" noChangeArrowheads="1"/>
          </p:cNvSpPr>
          <p:nvPr>
            <p:ph type="body" idx="1"/>
          </p:nvPr>
        </p:nvSpPr>
        <p:spPr>
          <a:xfrm>
            <a:off x="239713" y="1052736"/>
            <a:ext cx="8294687" cy="4572000"/>
          </a:xfrm>
        </p:spPr>
        <p:txBody>
          <a:bodyPr/>
          <a:lstStyle/>
          <a:p>
            <a:pPr>
              <a:lnSpc>
                <a:spcPct val="90000"/>
              </a:lnSpc>
              <a:buFont typeface="Wingdings" panose="05000000000000000000" pitchFamily="2" charset="2"/>
              <a:buNone/>
            </a:pPr>
            <a:r>
              <a:rPr lang="en-US" altLang="en-US" sz="2400" dirty="0"/>
              <a:t>Recovery Techniques Based on Immediate Update</a:t>
            </a:r>
          </a:p>
          <a:p>
            <a:pPr>
              <a:lnSpc>
                <a:spcPct val="90000"/>
              </a:lnSpc>
            </a:pPr>
            <a:r>
              <a:rPr lang="en-US" altLang="en-US" sz="2400" b="1" dirty="0"/>
              <a:t>Undo/Redo Algorithm</a:t>
            </a:r>
            <a:r>
              <a:rPr lang="en-US" altLang="en-US" sz="2400" dirty="0"/>
              <a:t> (</a:t>
            </a:r>
            <a:r>
              <a:rPr lang="en-US" altLang="en-US" sz="2400" b="1" dirty="0"/>
              <a:t>Concurrent</a:t>
            </a:r>
            <a:r>
              <a:rPr lang="en-US" altLang="en-US" sz="2400" dirty="0"/>
              <a:t> execution)</a:t>
            </a:r>
          </a:p>
          <a:p>
            <a:pPr>
              <a:lnSpc>
                <a:spcPct val="90000"/>
              </a:lnSpc>
            </a:pPr>
            <a:r>
              <a:rPr lang="en-US" altLang="en-US" sz="2400" dirty="0"/>
              <a:t>Recovery schemes of this category applies </a:t>
            </a:r>
            <a:r>
              <a:rPr lang="en-US" altLang="en-US" sz="2400" b="1" dirty="0"/>
              <a:t>undo</a:t>
            </a:r>
            <a:r>
              <a:rPr lang="en-US" altLang="en-US" sz="2400" dirty="0"/>
              <a:t> and also </a:t>
            </a:r>
            <a:r>
              <a:rPr lang="en-US" altLang="en-US" sz="2400" b="1" dirty="0"/>
              <a:t>redo</a:t>
            </a:r>
            <a:r>
              <a:rPr lang="en-US" altLang="en-US" sz="2400" dirty="0"/>
              <a:t> to recover the database from failure.</a:t>
            </a:r>
          </a:p>
          <a:p>
            <a:pPr>
              <a:lnSpc>
                <a:spcPct val="90000"/>
              </a:lnSpc>
            </a:pPr>
            <a:r>
              <a:rPr lang="en-US" altLang="en-US" sz="2400" dirty="0"/>
              <a:t> In concurrent execution environment a concurrency control is required and log is maintained under WAL.</a:t>
            </a:r>
          </a:p>
          <a:p>
            <a:pPr>
              <a:lnSpc>
                <a:spcPct val="90000"/>
              </a:lnSpc>
            </a:pPr>
            <a:r>
              <a:rPr lang="en-US" altLang="en-US" sz="2400" dirty="0"/>
              <a:t>Commit table records transactions to be committed and active table records active transactions.  To minimize the work of the recovery manager checkpointing is used.  </a:t>
            </a:r>
          </a:p>
          <a:p>
            <a:pPr>
              <a:lnSpc>
                <a:spcPct val="90000"/>
              </a:lnSpc>
            </a:pPr>
            <a:r>
              <a:rPr lang="en-US" altLang="en-US" sz="2400" dirty="0"/>
              <a:t>The recovery performs:</a:t>
            </a:r>
          </a:p>
          <a:p>
            <a:pPr lvl="1">
              <a:lnSpc>
                <a:spcPct val="90000"/>
              </a:lnSpc>
            </a:pPr>
            <a:r>
              <a:rPr lang="en-US" altLang="en-US" sz="2200" b="1" dirty="0"/>
              <a:t>Undo</a:t>
            </a:r>
            <a:r>
              <a:rPr lang="en-US" altLang="en-US" sz="2200" dirty="0"/>
              <a:t> of a transaction if it is in the </a:t>
            </a:r>
            <a:r>
              <a:rPr lang="en-US" altLang="en-US" sz="2200" b="1" dirty="0"/>
              <a:t>active</a:t>
            </a:r>
            <a:r>
              <a:rPr lang="en-US" altLang="en-US" sz="2200" dirty="0"/>
              <a:t> table.</a:t>
            </a:r>
          </a:p>
          <a:p>
            <a:pPr lvl="1">
              <a:lnSpc>
                <a:spcPct val="90000"/>
              </a:lnSpc>
            </a:pPr>
            <a:r>
              <a:rPr lang="en-US" altLang="en-US" sz="2200" b="1" dirty="0"/>
              <a:t>Redo</a:t>
            </a:r>
            <a:r>
              <a:rPr lang="en-US" altLang="en-US" sz="2200" dirty="0"/>
              <a:t> of a transaction if it is in the </a:t>
            </a:r>
            <a:r>
              <a:rPr lang="en-US" altLang="en-US" sz="2200" b="1" dirty="0"/>
              <a:t>commit</a:t>
            </a:r>
            <a:r>
              <a:rPr lang="en-US" altLang="en-US" sz="2200" dirty="0"/>
              <a:t> table.</a:t>
            </a:r>
          </a:p>
          <a:p>
            <a:pPr>
              <a:lnSpc>
                <a:spcPct val="90000"/>
              </a:lnSpc>
            </a:pPr>
            <a:endParaRPr lang="en-US" altLang="en-US" sz="2400" dirty="0"/>
          </a:p>
        </p:txBody>
      </p:sp>
    </p:spTree>
  </p:cSld>
  <p:clrMapOvr>
    <a:masterClrMapping/>
  </p:clrMapOvr>
  <p:transition spd="med"/>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40" name="Rectangle 11"/>
          <p:cNvSpPr>
            <a:spLocks noGrp="1" noChangeArrowheads="1"/>
          </p:cNvSpPr>
          <p:nvPr>
            <p:ph type="body" idx="1"/>
          </p:nvPr>
        </p:nvSpPr>
        <p:spPr>
          <a:xfrm>
            <a:off x="242434" y="1066800"/>
            <a:ext cx="8294687" cy="2209800"/>
          </a:xfrm>
        </p:spPr>
        <p:txBody>
          <a:bodyPr/>
          <a:lstStyle/>
          <a:p>
            <a:pPr>
              <a:buFont typeface="Wingdings" panose="05000000000000000000" pitchFamily="2" charset="2"/>
              <a:buNone/>
            </a:pPr>
            <a:r>
              <a:rPr lang="en-US" altLang="en-US" sz="2400" dirty="0"/>
              <a:t>Shadow Paging</a:t>
            </a:r>
          </a:p>
          <a:p>
            <a:r>
              <a:rPr lang="en-US" altLang="en-US" sz="2400" dirty="0"/>
              <a:t>The AFIM does not overwrite its BFIM but recorded at another place on the disk.  Thus, at any time a data item has AFIM and BFIM (Shadow copy of the data item) at two different places on the disk.</a:t>
            </a:r>
          </a:p>
          <a:p>
            <a:endParaRPr lang="en-US" altLang="en-US" sz="2400" dirty="0"/>
          </a:p>
        </p:txBody>
      </p:sp>
      <p:graphicFrame>
        <p:nvGraphicFramePr>
          <p:cNvPr id="4194348" name="Object 5"/>
          <p:cNvGraphicFramePr>
            <a:graphicFrameLocks noGrp="1" noChangeAspect="1"/>
          </p:cNvGraphicFramePr>
          <p:nvPr>
            <p:ph idx="4294967295"/>
          </p:nvPr>
        </p:nvGraphicFramePr>
        <p:xfrm>
          <a:off x="2195736" y="3295291"/>
          <a:ext cx="4268788" cy="1906588"/>
        </p:xfrm>
        <a:graphic>
          <a:graphicData uri="http://schemas.openxmlformats.org/presentationml/2006/ole">
            <mc:AlternateContent xmlns:mc="http://schemas.openxmlformats.org/markup-compatibility/2006">
              <mc:Choice xmlns:v="urn:schemas-microsoft-com:vml" Requires="v">
                <p:oleObj name="VISIO" r:id="rId3" imgW="2705040" imgH="1159920" progId="Visio.Drawing.6">
                  <p:embed/>
                </p:oleObj>
              </mc:Choice>
              <mc:Fallback>
                <p:oleObj name="VISIO" r:id="rId3" imgW="2705040" imgH="1159920" progId="Visio.Drawing.6">
                  <p:embed/>
                  <p:pic>
                    <p:nvPicPr>
                      <p:cNvPr id="2097422" name="Object 5"/>
                      <p:cNvPicPr>
                        <a:picLocks noChangeAspect="1" noChangeArrowheads="1"/>
                      </p:cNvPicPr>
                      <p:nvPr/>
                    </p:nvPicPr>
                    <p:blipFill>
                      <a:blip r:embed="rId4"/>
                      <a:srcRect/>
                      <a:stretch>
                        <a:fillRect/>
                      </a:stretch>
                    </p:blipFill>
                    <p:spPr bwMode="auto">
                      <a:xfrm>
                        <a:off x="2195736" y="3295291"/>
                        <a:ext cx="4268788" cy="1906588"/>
                      </a:xfrm>
                      <a:prstGeom prst="rect">
                        <a:avLst/>
                      </a:prstGeom>
                      <a:noFill/>
                      <a:ln>
                        <a:noFill/>
                      </a:ln>
                      <a:effectLst/>
                    </p:spPr>
                  </p:pic>
                </p:oleObj>
              </mc:Fallback>
            </mc:AlternateContent>
          </a:graphicData>
        </a:graphic>
      </p:graphicFrame>
      <p:sp>
        <p:nvSpPr>
          <p:cNvPr id="1050941" name="Rectangle 6"/>
          <p:cNvSpPr>
            <a:spLocks noChangeArrowheads="1"/>
          </p:cNvSpPr>
          <p:nvPr/>
        </p:nvSpPr>
        <p:spPr bwMode="auto">
          <a:xfrm>
            <a:off x="2101056" y="5380037"/>
            <a:ext cx="4941888" cy="822325"/>
          </a:xfrm>
          <a:prstGeom prst="rect">
            <a:avLst/>
          </a:prstGeom>
          <a:noFill/>
          <a:ln>
            <a:noFill/>
          </a:ln>
          <a:effectLst/>
        </p:spPr>
        <p:txBody>
          <a:bodyPr wrap="none">
            <a:spAutoFit/>
          </a:bodyPr>
          <a:lstStyle/>
          <a:p>
            <a:r>
              <a:rPr lang="en-US" altLang="en-US" dirty="0">
                <a:solidFill>
                  <a:schemeClr val="bg2"/>
                </a:solidFill>
                <a:latin typeface="Times New Roman" panose="02020603050405020304" pitchFamily="18" charset="0"/>
              </a:rPr>
              <a:t>X and Y:  Shadow copies of data items</a:t>
            </a:r>
          </a:p>
          <a:p>
            <a:r>
              <a:rPr lang="en-US" altLang="en-US" dirty="0">
                <a:solidFill>
                  <a:schemeClr val="bg2"/>
                </a:solidFill>
                <a:latin typeface="Times New Roman" panose="02020603050405020304" pitchFamily="18" charset="0"/>
              </a:rPr>
              <a:t>X' and Y': Current copies of data items</a:t>
            </a:r>
          </a:p>
        </p:txBody>
      </p:sp>
    </p:spTree>
  </p:cSld>
  <p:clrMapOvr>
    <a:masterClrMapping/>
  </p:clrMapOvr>
  <p:transition spd="med"/>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45" name="Rectangle 10"/>
          <p:cNvSpPr>
            <a:spLocks noGrp="1" noChangeArrowheads="1"/>
          </p:cNvSpPr>
          <p:nvPr>
            <p:ph type="body" idx="1"/>
          </p:nvPr>
        </p:nvSpPr>
        <p:spPr>
          <a:xfrm>
            <a:off x="239713" y="1057095"/>
            <a:ext cx="8294687" cy="2124075"/>
          </a:xfrm>
        </p:spPr>
        <p:txBody>
          <a:bodyPr/>
          <a:lstStyle/>
          <a:p>
            <a:pPr>
              <a:lnSpc>
                <a:spcPct val="80000"/>
              </a:lnSpc>
              <a:buFont typeface="Wingdings" panose="05000000000000000000" pitchFamily="2" charset="2"/>
              <a:buNone/>
            </a:pPr>
            <a:r>
              <a:rPr lang="en-US" altLang="en-US" sz="2400" dirty="0"/>
              <a:t>Shadow Paging</a:t>
            </a:r>
          </a:p>
          <a:p>
            <a:pPr>
              <a:lnSpc>
                <a:spcPct val="80000"/>
              </a:lnSpc>
            </a:pPr>
            <a:r>
              <a:rPr lang="en-US" altLang="en-US" sz="2400" dirty="0"/>
              <a:t>To manage access of data items by concurrent transactions two directories (current and shadow) are used.  </a:t>
            </a:r>
          </a:p>
          <a:p>
            <a:pPr lvl="1">
              <a:lnSpc>
                <a:spcPct val="80000"/>
              </a:lnSpc>
            </a:pPr>
            <a:r>
              <a:rPr lang="en-US" altLang="en-US" sz="2200" dirty="0"/>
              <a:t>The directory arrangement is illustrated below.  Here a page is a data item.</a:t>
            </a:r>
          </a:p>
          <a:p>
            <a:pPr>
              <a:lnSpc>
                <a:spcPct val="80000"/>
              </a:lnSpc>
            </a:pPr>
            <a:endParaRPr lang="en-US" altLang="en-US" sz="2400" dirty="0"/>
          </a:p>
        </p:txBody>
      </p:sp>
      <p:pic>
        <p:nvPicPr>
          <p:cNvPr id="2097423" name="Picture 11"/>
          <p:cNvPicPr>
            <a:picLocks noChangeAspect="1" noChangeArrowheads="1"/>
          </p:cNvPicPr>
          <p:nvPr/>
        </p:nvPicPr>
        <p:blipFill>
          <a:blip r:embed="rId3"/>
          <a:srcRect/>
          <a:stretch>
            <a:fillRect/>
          </a:stretch>
        </p:blipFill>
        <p:spPr bwMode="auto">
          <a:xfrm>
            <a:off x="1133734" y="3429000"/>
            <a:ext cx="7162800" cy="2714625"/>
          </a:xfrm>
          <a:prstGeom prst="rect">
            <a:avLst/>
          </a:prstGeom>
          <a:noFill/>
        </p:spPr>
      </p:pic>
    </p:spTree>
  </p:cSld>
  <p:clrMapOvr>
    <a:masterClrMapping/>
  </p:clrMapOvr>
  <p:transition spd="med"/>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73AF-E298-09C0-CE08-F4961BF23C49}"/>
              </a:ext>
            </a:extLst>
          </p:cNvPr>
          <p:cNvSpPr>
            <a:spLocks noGrp="1"/>
          </p:cNvSpPr>
          <p:nvPr>
            <p:ph type="title"/>
          </p:nvPr>
        </p:nvSpPr>
        <p:spPr>
          <a:xfrm>
            <a:off x="228600" y="303214"/>
            <a:ext cx="7796213" cy="665616"/>
          </a:xfrm>
        </p:spPr>
        <p:txBody>
          <a:bodyPr/>
          <a:lstStyle/>
          <a:p>
            <a:r>
              <a:rPr lang="en-IN" dirty="0"/>
              <a:t>Recovery Examples</a:t>
            </a:r>
          </a:p>
        </p:txBody>
      </p:sp>
      <p:sp>
        <p:nvSpPr>
          <p:cNvPr id="3" name="Content Placeholder 2">
            <a:extLst>
              <a:ext uri="{FF2B5EF4-FFF2-40B4-BE49-F238E27FC236}">
                <a16:creationId xmlns:a16="http://schemas.microsoft.com/office/drawing/2014/main" id="{6A6B0A91-CF7A-05C7-86F3-3E0199D331E9}"/>
              </a:ext>
            </a:extLst>
          </p:cNvPr>
          <p:cNvSpPr>
            <a:spLocks noGrp="1"/>
          </p:cNvSpPr>
          <p:nvPr>
            <p:ph idx="1"/>
          </p:nvPr>
        </p:nvSpPr>
        <p:spPr>
          <a:xfrm>
            <a:off x="239713" y="1088571"/>
            <a:ext cx="11636601" cy="5083629"/>
          </a:xfrm>
        </p:spPr>
        <p:txBody>
          <a:bodyPr/>
          <a:lstStyle/>
          <a:p>
            <a:pPr marL="0" indent="0">
              <a:buNone/>
            </a:pPr>
            <a:r>
              <a:rPr lang="en-GB" sz="1800" dirty="0">
                <a:effectLst/>
                <a:latin typeface="Times New Roman" panose="02020603050405020304" pitchFamily="18" charset="0"/>
                <a:ea typeface="Calibri" panose="020F0502020204030204" pitchFamily="34" charset="0"/>
              </a:rPr>
              <a:t>Following are the log entries at the time of system crash.</a:t>
            </a:r>
          </a:p>
          <a:p>
            <a:pPr marL="0" indent="0">
              <a:lnSpc>
                <a:spcPct val="115000"/>
              </a:lnSpc>
              <a:spcAft>
                <a:spcPts val="10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[start-transaction, T1]</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[write-item, T1, D, 20]</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[commit, T1]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[checkpoint]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[start-transaction, T4]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[write-item, T4, B, 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[write-item, T4, A, 10]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[commit, T4]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[start-transaction, T2]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[write-item, T2, B, 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465518693"/>
      </p:ext>
    </p:extLst>
  </p:cSld>
  <p:clrMapOvr>
    <a:masterClrMapping/>
  </p:clrMapOvr>
  <p:transition spd="med"/>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BD15-8C14-7321-1D0F-EDC58D8272CC}"/>
              </a:ext>
            </a:extLst>
          </p:cNvPr>
          <p:cNvSpPr>
            <a:spLocks noGrp="1"/>
          </p:cNvSpPr>
          <p:nvPr>
            <p:ph type="title"/>
          </p:nvPr>
        </p:nvSpPr>
        <p:spPr>
          <a:xfrm>
            <a:off x="228600" y="303214"/>
            <a:ext cx="7796213" cy="665616"/>
          </a:xfrm>
        </p:spPr>
        <p:txBody>
          <a:bodyPr/>
          <a:lstStyle/>
          <a:p>
            <a:r>
              <a:rPr lang="en-IN" dirty="0"/>
              <a:t>Recovery Examples</a:t>
            </a:r>
          </a:p>
        </p:txBody>
      </p:sp>
      <p:sp>
        <p:nvSpPr>
          <p:cNvPr id="3" name="Content Placeholder 2">
            <a:extLst>
              <a:ext uri="{FF2B5EF4-FFF2-40B4-BE49-F238E27FC236}">
                <a16:creationId xmlns:a16="http://schemas.microsoft.com/office/drawing/2014/main" id="{7E41A4EE-DDC3-E6FA-98BC-81A9E54459ED}"/>
              </a:ext>
            </a:extLst>
          </p:cNvPr>
          <p:cNvSpPr>
            <a:spLocks noGrp="1"/>
          </p:cNvSpPr>
          <p:nvPr>
            <p:ph idx="1"/>
          </p:nvPr>
        </p:nvSpPr>
        <p:spPr>
          <a:xfrm>
            <a:off x="239713" y="1600200"/>
            <a:ext cx="11505973" cy="4572000"/>
          </a:xfrm>
        </p:spPr>
        <p:txBody>
          <a:bodyPr/>
          <a:lstStyle/>
          <a:p>
            <a:pPr marL="0" indent="0">
              <a:buNone/>
            </a:pPr>
            <a:r>
              <a:rPr lang="en-GB" sz="2800" dirty="0">
                <a:effectLst/>
                <a:latin typeface="Times New Roman" panose="02020603050405020304" pitchFamily="18" charset="0"/>
                <a:ea typeface="Calibri" panose="020F0502020204030204" pitchFamily="34" charset="0"/>
                <a:cs typeface="Times New Roman" panose="02020603050405020304" pitchFamily="18" charset="0"/>
              </a:rPr>
              <a:t>[start-transaction, T3]</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[write-item, T3, A, 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[write-item, T2, D, 55]</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system crash</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dirty="0" err="1"/>
              <a:t>Deffered</a:t>
            </a:r>
            <a:r>
              <a:rPr lang="en-IN" dirty="0"/>
              <a:t> update is used?</a:t>
            </a:r>
          </a:p>
          <a:p>
            <a:pPr marL="0" indent="0">
              <a:buNone/>
            </a:pPr>
            <a:r>
              <a:rPr lang="en-IN" dirty="0"/>
              <a:t>Immediate update is </a:t>
            </a:r>
            <a:r>
              <a:rPr lang="en-IN" dirty="0" err="1"/>
              <a:t>ised</a:t>
            </a:r>
            <a:r>
              <a:rPr lang="en-IN" dirty="0"/>
              <a:t>?</a:t>
            </a:r>
          </a:p>
          <a:p>
            <a:pPr marL="0" indent="0">
              <a:buNone/>
            </a:pPr>
            <a:endParaRPr lang="en-IN" dirty="0"/>
          </a:p>
        </p:txBody>
      </p:sp>
    </p:spTree>
    <p:extLst>
      <p:ext uri="{BB962C8B-B14F-4D97-AF65-F5344CB8AC3E}">
        <p14:creationId xmlns:p14="http://schemas.microsoft.com/office/powerpoint/2010/main" val="1520636068"/>
      </p:ext>
    </p:extLst>
  </p:cSld>
  <p:clrMapOvr>
    <a:masterClrMapping/>
  </p:clrMapOvr>
  <p:transition spd="med"/>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2AA86-0388-8724-C28D-04DE9733840D}"/>
              </a:ext>
            </a:extLst>
          </p:cNvPr>
          <p:cNvSpPr>
            <a:spLocks noGrp="1"/>
          </p:cNvSpPr>
          <p:nvPr>
            <p:ph type="title"/>
          </p:nvPr>
        </p:nvSpPr>
        <p:spPr>
          <a:xfrm>
            <a:off x="228600" y="303213"/>
            <a:ext cx="7796213" cy="600301"/>
          </a:xfrm>
        </p:spPr>
        <p:txBody>
          <a:bodyPr/>
          <a:lstStyle/>
          <a:p>
            <a:r>
              <a:rPr lang="en-IN" dirty="0"/>
              <a:t>Recovery Examples</a:t>
            </a:r>
          </a:p>
        </p:txBody>
      </p:sp>
      <p:sp>
        <p:nvSpPr>
          <p:cNvPr id="3" name="Content Placeholder 2">
            <a:extLst>
              <a:ext uri="{FF2B5EF4-FFF2-40B4-BE49-F238E27FC236}">
                <a16:creationId xmlns:a16="http://schemas.microsoft.com/office/drawing/2014/main" id="{C225DCDF-38A6-C549-3450-FA1F50871FF9}"/>
              </a:ext>
            </a:extLst>
          </p:cNvPr>
          <p:cNvSpPr>
            <a:spLocks noGrp="1"/>
          </p:cNvSpPr>
          <p:nvPr>
            <p:ph idx="1"/>
          </p:nvPr>
        </p:nvSpPr>
        <p:spPr>
          <a:xfrm>
            <a:off x="239713" y="1175657"/>
            <a:ext cx="11429773" cy="4996543"/>
          </a:xfrm>
        </p:spPr>
        <p:txBody>
          <a:bodyPr/>
          <a:lstStyle/>
          <a:p>
            <a:pPr marL="0" indent="0">
              <a:lnSpc>
                <a:spcPct val="107000"/>
              </a:lnSpc>
              <a:spcAft>
                <a:spcPts val="800"/>
              </a:spcAft>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Recovery Procedures Based on the Logging and Crash Scenario:</a:t>
            </a:r>
          </a:p>
          <a:p>
            <a:pPr marL="0" indent="0">
              <a:lnSpc>
                <a:spcPct val="107000"/>
              </a:lnSpc>
              <a:spcAft>
                <a:spcPts val="800"/>
              </a:spcAft>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a) Deferred Update Method:</a:t>
            </a:r>
          </a:p>
          <a:p>
            <a:pPr marL="0" indent="0">
              <a:lnSpc>
                <a:spcPct val="107000"/>
              </a:lnSpc>
              <a:spcAft>
                <a:spcPts val="800"/>
              </a:spcAft>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In the deferred update approach, updates are written to the log but are not immediately applied to the database. Instead, updates are written to the database only after the transaction commits. Therefore:</a:t>
            </a:r>
          </a:p>
          <a:p>
            <a:pPr marL="342900" lvl="0" indent="-342900">
              <a:lnSpc>
                <a:spcPct val="107000"/>
              </a:lnSpc>
              <a:buFont typeface="Symbol" panose="05050102010706020507" pitchFamily="18" charset="2"/>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Committed transactions: Updates are applied during recovery.</a:t>
            </a:r>
          </a:p>
          <a:p>
            <a:pPr marL="342900" lvl="0" indent="-342900">
              <a:lnSpc>
                <a:spcPct val="107000"/>
              </a:lnSpc>
              <a:spcAft>
                <a:spcPts val="800"/>
              </a:spcAft>
              <a:buFont typeface="Symbol" panose="05050102010706020507" pitchFamily="18" charset="2"/>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Uncommitted transactions: Updates are discarded.</a:t>
            </a:r>
          </a:p>
          <a:p>
            <a:pPr marL="0" indent="0">
              <a:lnSpc>
                <a:spcPct val="107000"/>
              </a:lnSpc>
              <a:spcAft>
                <a:spcPts val="800"/>
              </a:spcAft>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Analysis:</a:t>
            </a:r>
          </a:p>
          <a:p>
            <a:pPr marL="0" indent="0">
              <a:lnSpc>
                <a:spcPct val="107000"/>
              </a:lnSpc>
              <a:spcAft>
                <a:spcPts val="800"/>
              </a:spcAft>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1. Transactions T1 and T4 have committed before the crash:</a:t>
            </a:r>
          </a:p>
          <a:p>
            <a:pPr marL="342900" lvl="0" indent="-342900">
              <a:lnSpc>
                <a:spcPct val="107000"/>
              </a:lnSpc>
              <a:spcAft>
                <a:spcPts val="800"/>
              </a:spcAft>
              <a:buFont typeface="Symbol" panose="05050102010706020507" pitchFamily="18" charset="2"/>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T1: [write-item, T1, D, 20] </a:t>
            </a:r>
          </a:p>
          <a:p>
            <a:pPr marL="342900" lvl="0" indent="-342900">
              <a:lnSpc>
                <a:spcPct val="107000"/>
              </a:lnSpc>
              <a:spcAft>
                <a:spcPts val="800"/>
              </a:spcAft>
              <a:buFont typeface="Symbol" panose="05050102010706020507" pitchFamily="18" charset="2"/>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T4: [write-item, T4, B, 15] and [write-item, T4, A, 10]</a:t>
            </a:r>
          </a:p>
          <a:p>
            <a:pPr marL="342900" lvl="0" indent="-342900">
              <a:lnSpc>
                <a:spcPct val="107000"/>
              </a:lnSpc>
              <a:spcAft>
                <a:spcPts val="800"/>
              </a:spcAft>
              <a:buFont typeface="Symbol" panose="05050102010706020507" pitchFamily="18" charset="2"/>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These updates are applied during recovery.</a:t>
            </a:r>
          </a:p>
          <a:p>
            <a:pPr marL="0" indent="0">
              <a:buNone/>
            </a:pPr>
            <a:endParaRPr lang="en-IN" dirty="0"/>
          </a:p>
        </p:txBody>
      </p:sp>
    </p:spTree>
    <p:extLst>
      <p:ext uri="{BB962C8B-B14F-4D97-AF65-F5344CB8AC3E}">
        <p14:creationId xmlns:p14="http://schemas.microsoft.com/office/powerpoint/2010/main" val="198427174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C48537-F3FB-C9DB-AB6D-1F1814B54C57}"/>
              </a:ext>
            </a:extLst>
          </p:cNvPr>
          <p:cNvSpPr>
            <a:spLocks noGrp="1"/>
          </p:cNvSpPr>
          <p:nvPr>
            <p:ph sz="quarter" idx="10"/>
          </p:nvPr>
        </p:nvSpPr>
        <p:spPr/>
        <p:txBody>
          <a:bodyPr/>
          <a:lstStyle/>
          <a:p>
            <a:endParaRPr lang="en-IN"/>
          </a:p>
        </p:txBody>
      </p:sp>
      <p:sp>
        <p:nvSpPr>
          <p:cNvPr id="3" name="Content Placeholder 2">
            <a:extLst>
              <a:ext uri="{FF2B5EF4-FFF2-40B4-BE49-F238E27FC236}">
                <a16:creationId xmlns:a16="http://schemas.microsoft.com/office/drawing/2014/main" id="{244E580F-E471-7ED6-D95F-7F8BBE1F9935}"/>
              </a:ext>
            </a:extLst>
          </p:cNvPr>
          <p:cNvSpPr>
            <a:spLocks noGrp="1"/>
          </p:cNvSpPr>
          <p:nvPr>
            <p:ph idx="1"/>
          </p:nvPr>
        </p:nvSpPr>
        <p:spPr>
          <a:xfrm>
            <a:off x="300446" y="1027611"/>
            <a:ext cx="11338560" cy="5486400"/>
          </a:xfrm>
        </p:spPr>
        <p:txBody>
          <a:bodyPr/>
          <a:lstStyle/>
          <a:p>
            <a:endParaRPr lang="en-IN" dirty="0"/>
          </a:p>
          <a:p>
            <a:endParaRPr lang="en-IN" dirty="0"/>
          </a:p>
          <a:p>
            <a:endParaRPr lang="en-IN" dirty="0"/>
          </a:p>
        </p:txBody>
      </p:sp>
      <p:grpSp>
        <p:nvGrpSpPr>
          <p:cNvPr id="17" name="Group 16">
            <a:extLst>
              <a:ext uri="{FF2B5EF4-FFF2-40B4-BE49-F238E27FC236}">
                <a16:creationId xmlns:a16="http://schemas.microsoft.com/office/drawing/2014/main" id="{D66FEC65-0D2B-AD31-3539-76AADDD894F0}"/>
              </a:ext>
            </a:extLst>
          </p:cNvPr>
          <p:cNvGrpSpPr>
            <a:grpSpLocks/>
          </p:cNvGrpSpPr>
          <p:nvPr/>
        </p:nvGrpSpPr>
        <p:grpSpPr bwMode="auto">
          <a:xfrm>
            <a:off x="757646" y="1386839"/>
            <a:ext cx="5338354" cy="3283131"/>
            <a:chOff x="20272" y="35814"/>
            <a:chExt cx="35810" cy="23647"/>
          </a:xfrm>
        </p:grpSpPr>
        <p:sp>
          <p:nvSpPr>
            <p:cNvPr id="18" name="Rectangle 17">
              <a:extLst>
                <a:ext uri="{FF2B5EF4-FFF2-40B4-BE49-F238E27FC236}">
                  <a16:creationId xmlns:a16="http://schemas.microsoft.com/office/drawing/2014/main" id="{FA241B56-8B91-31AF-10B4-1CD3A35145F3}"/>
                </a:ext>
              </a:extLst>
            </p:cNvPr>
            <p:cNvSpPr>
              <a:spLocks noChangeArrowheads="1"/>
            </p:cNvSpPr>
            <p:nvPr/>
          </p:nvSpPr>
          <p:spPr bwMode="auto">
            <a:xfrm>
              <a:off x="20272" y="41407"/>
              <a:ext cx="9058" cy="5097"/>
            </a:xfrm>
            <a:prstGeom prst="rect">
              <a:avLst/>
            </a:prstGeom>
            <a:solidFill>
              <a:srgbClr val="FFFFFF"/>
            </a:solidFill>
            <a:ln w="9525">
              <a:solidFill>
                <a:srgbClr val="000000"/>
              </a:solidFill>
              <a:miter lim="800000"/>
              <a:headEnd/>
              <a:tailEnd/>
            </a:ln>
          </p:spPr>
          <p:txBody>
            <a:bodyPr rot="0" vert="horz" wrap="none" lIns="91440" tIns="45720" rIns="91440" bIns="45720" anchor="ctr" anchorCtr="0" upright="1">
              <a:noAutofit/>
            </a:bodyPr>
            <a:lstStyle/>
            <a:p>
              <a:pPr algn="ctr"/>
              <a:r>
                <a:rPr lang="en-US" sz="1400" kern="1200">
                  <a:solidFill>
                    <a:srgbClr val="000000"/>
                  </a:solidFill>
                  <a:effectLst/>
                  <a:latin typeface="Calibri" panose="020F0502020204030204" pitchFamily="34" charset="0"/>
                  <a:ea typeface="Times New Roman" panose="02020603050405020304" pitchFamily="18" charset="0"/>
                </a:rPr>
                <a:t>Roll No</a:t>
              </a:r>
              <a:endParaRPr lang="en-IN" sz="1200">
                <a:effectLst/>
                <a:latin typeface="Times New Roman" panose="02020603050405020304" pitchFamily="18" charset="0"/>
                <a:ea typeface="Times New Roman" panose="02020603050405020304" pitchFamily="18" charset="0"/>
              </a:endParaRPr>
            </a:p>
          </p:txBody>
        </p:sp>
        <p:sp>
          <p:nvSpPr>
            <p:cNvPr id="19" name="Rectangle 18">
              <a:extLst>
                <a:ext uri="{FF2B5EF4-FFF2-40B4-BE49-F238E27FC236}">
                  <a16:creationId xmlns:a16="http://schemas.microsoft.com/office/drawing/2014/main" id="{32FA1990-53A2-87C4-6EA5-7ACC7371EBD4}"/>
                </a:ext>
              </a:extLst>
            </p:cNvPr>
            <p:cNvSpPr>
              <a:spLocks noChangeArrowheads="1"/>
            </p:cNvSpPr>
            <p:nvPr/>
          </p:nvSpPr>
          <p:spPr bwMode="auto">
            <a:xfrm>
              <a:off x="41142" y="55623"/>
              <a:ext cx="14940" cy="3838"/>
            </a:xfrm>
            <a:prstGeom prst="rect">
              <a:avLst/>
            </a:prstGeom>
            <a:solidFill>
              <a:srgbClr val="FFFFFF"/>
            </a:solidFill>
            <a:ln w="9525">
              <a:solidFill>
                <a:srgbClr val="000000"/>
              </a:solidFill>
              <a:miter lim="800000"/>
              <a:headEnd/>
              <a:tailEnd/>
            </a:ln>
          </p:spPr>
          <p:txBody>
            <a:bodyPr rot="0" vert="horz" wrap="none" lIns="91440" tIns="45720" rIns="91440" bIns="45720" anchor="ctr" anchorCtr="0" upright="1">
              <a:noAutofit/>
            </a:bodyPr>
            <a:lstStyle/>
            <a:p>
              <a:pPr algn="ctr"/>
              <a:r>
                <a:rPr lang="en-US" sz="1400" kern="1200">
                  <a:solidFill>
                    <a:srgbClr val="000000"/>
                  </a:solidFill>
                  <a:effectLst/>
                  <a:latin typeface="Calibri" panose="020F0502020204030204" pitchFamily="34" charset="0"/>
                  <a:ea typeface="Times New Roman" panose="02020603050405020304" pitchFamily="18" charset="0"/>
                </a:rPr>
                <a:t>Hostel_Name</a:t>
              </a:r>
              <a:endParaRPr lang="en-IN" sz="1200">
                <a:effectLst/>
                <a:latin typeface="Times New Roman" panose="02020603050405020304" pitchFamily="18" charset="0"/>
                <a:ea typeface="Times New Roman" panose="02020603050405020304" pitchFamily="18" charset="0"/>
              </a:endParaRPr>
            </a:p>
          </p:txBody>
        </p:sp>
        <p:sp>
          <p:nvSpPr>
            <p:cNvPr id="20" name="Rectangle 19">
              <a:extLst>
                <a:ext uri="{FF2B5EF4-FFF2-40B4-BE49-F238E27FC236}">
                  <a16:creationId xmlns:a16="http://schemas.microsoft.com/office/drawing/2014/main" id="{CF9EEAED-23E6-FBB9-C87A-9A39365561EA}"/>
                </a:ext>
              </a:extLst>
            </p:cNvPr>
            <p:cNvSpPr>
              <a:spLocks noChangeArrowheads="1"/>
            </p:cNvSpPr>
            <p:nvPr/>
          </p:nvSpPr>
          <p:spPr bwMode="auto">
            <a:xfrm>
              <a:off x="41102" y="47988"/>
              <a:ext cx="6409" cy="3799"/>
            </a:xfrm>
            <a:prstGeom prst="rect">
              <a:avLst/>
            </a:prstGeom>
            <a:solidFill>
              <a:srgbClr val="FFFFFF"/>
            </a:solidFill>
            <a:ln w="9525">
              <a:solidFill>
                <a:srgbClr val="000000"/>
              </a:solidFill>
              <a:miter lim="800000"/>
              <a:headEnd/>
              <a:tailEnd/>
            </a:ln>
          </p:spPr>
          <p:txBody>
            <a:bodyPr rot="0" vert="horz" wrap="none" lIns="91440" tIns="45720" rIns="91440" bIns="45720" anchor="ctr" anchorCtr="0" upright="1">
              <a:noAutofit/>
            </a:bodyPr>
            <a:lstStyle/>
            <a:p>
              <a:pPr algn="ctr"/>
              <a:r>
                <a:rPr lang="en-US" sz="1400" kern="1200">
                  <a:solidFill>
                    <a:srgbClr val="000000"/>
                  </a:solidFill>
                  <a:effectLst/>
                  <a:latin typeface="Calibri" panose="020F0502020204030204" pitchFamily="34" charset="0"/>
                  <a:ea typeface="Times New Roman" panose="02020603050405020304" pitchFamily="18" charset="0"/>
                </a:rPr>
                <a:t>Year</a:t>
              </a:r>
              <a:endParaRPr lang="en-IN" sz="1200">
                <a:effectLst/>
                <a:latin typeface="Times New Roman" panose="02020603050405020304" pitchFamily="18" charset="0"/>
                <a:ea typeface="Times New Roman" panose="02020603050405020304" pitchFamily="18" charset="0"/>
              </a:endParaRPr>
            </a:p>
          </p:txBody>
        </p:sp>
        <p:sp>
          <p:nvSpPr>
            <p:cNvPr id="21" name="Rectangle 20">
              <a:extLst>
                <a:ext uri="{FF2B5EF4-FFF2-40B4-BE49-F238E27FC236}">
                  <a16:creationId xmlns:a16="http://schemas.microsoft.com/office/drawing/2014/main" id="{58CC7995-D86F-C489-9C89-A17E71C65918}"/>
                </a:ext>
              </a:extLst>
            </p:cNvPr>
            <p:cNvSpPr>
              <a:spLocks noChangeArrowheads="1"/>
            </p:cNvSpPr>
            <p:nvPr/>
          </p:nvSpPr>
          <p:spPr bwMode="auto">
            <a:xfrm>
              <a:off x="41102" y="41899"/>
              <a:ext cx="7665" cy="4559"/>
            </a:xfrm>
            <a:prstGeom prst="rect">
              <a:avLst/>
            </a:prstGeom>
            <a:solidFill>
              <a:srgbClr val="FFFFFF"/>
            </a:solidFill>
            <a:ln w="9525">
              <a:solidFill>
                <a:srgbClr val="000000"/>
              </a:solidFill>
              <a:miter lim="800000"/>
              <a:headEnd/>
              <a:tailEnd/>
            </a:ln>
          </p:spPr>
          <p:txBody>
            <a:bodyPr rot="0" vert="horz" wrap="none" lIns="91440" tIns="45720" rIns="91440" bIns="45720" anchor="ctr" anchorCtr="0" upright="1">
              <a:noAutofit/>
            </a:bodyPr>
            <a:lstStyle/>
            <a:p>
              <a:pPr algn="ctr"/>
              <a:r>
                <a:rPr lang="en-US" sz="1400" kern="1200">
                  <a:solidFill>
                    <a:srgbClr val="000000"/>
                  </a:solidFill>
                  <a:effectLst/>
                  <a:latin typeface="Calibri" panose="020F0502020204030204" pitchFamily="34" charset="0"/>
                  <a:ea typeface="Times New Roman" panose="02020603050405020304" pitchFamily="18" charset="0"/>
                </a:rPr>
                <a:t>Dept</a:t>
              </a:r>
              <a:r>
                <a:rPr lang="en-US" sz="1800" kern="1200">
                  <a:solidFill>
                    <a:srgbClr val="000000"/>
                  </a:solidFill>
                  <a:effectLst/>
                  <a:latin typeface="Calibri" panose="020F0502020204030204" pitchFamily="34" charset="0"/>
                  <a:ea typeface="Times New Roman" panose="02020603050405020304" pitchFamily="18" charset="0"/>
                </a:rPr>
                <a:t>.</a:t>
              </a:r>
              <a:endParaRPr lang="en-IN" sz="1200">
                <a:effectLst/>
                <a:latin typeface="Times New Roman" panose="02020603050405020304" pitchFamily="18" charset="0"/>
                <a:ea typeface="Times New Roman" panose="02020603050405020304" pitchFamily="18" charset="0"/>
              </a:endParaRPr>
            </a:p>
          </p:txBody>
        </p:sp>
        <p:sp>
          <p:nvSpPr>
            <p:cNvPr id="22" name="Rectangle 21">
              <a:extLst>
                <a:ext uri="{FF2B5EF4-FFF2-40B4-BE49-F238E27FC236}">
                  <a16:creationId xmlns:a16="http://schemas.microsoft.com/office/drawing/2014/main" id="{2AAE1142-61BA-C4E3-3F66-BCCFDBEFDD47}"/>
                </a:ext>
              </a:extLst>
            </p:cNvPr>
            <p:cNvSpPr>
              <a:spLocks noChangeArrowheads="1"/>
            </p:cNvSpPr>
            <p:nvPr/>
          </p:nvSpPr>
          <p:spPr bwMode="auto">
            <a:xfrm>
              <a:off x="41102" y="35814"/>
              <a:ext cx="7948" cy="3838"/>
            </a:xfrm>
            <a:prstGeom prst="rect">
              <a:avLst/>
            </a:prstGeom>
            <a:solidFill>
              <a:srgbClr val="FFFFFF"/>
            </a:solidFill>
            <a:ln w="9525">
              <a:solidFill>
                <a:srgbClr val="000000"/>
              </a:solidFill>
              <a:miter lim="800000"/>
              <a:headEnd/>
              <a:tailEnd/>
            </a:ln>
          </p:spPr>
          <p:txBody>
            <a:bodyPr rot="0" vert="horz" wrap="none" lIns="91440" tIns="45720" rIns="91440" bIns="45720" anchor="ctr" anchorCtr="0" upright="1">
              <a:noAutofit/>
            </a:bodyPr>
            <a:lstStyle/>
            <a:p>
              <a:pPr algn="ctr"/>
              <a:r>
                <a:rPr lang="en-US" sz="1400" kern="1200">
                  <a:solidFill>
                    <a:srgbClr val="000000"/>
                  </a:solidFill>
                  <a:effectLst/>
                  <a:latin typeface="Calibri" panose="020F0502020204030204" pitchFamily="34" charset="0"/>
                  <a:ea typeface="Times New Roman" panose="02020603050405020304" pitchFamily="18" charset="0"/>
                </a:rPr>
                <a:t>Name</a:t>
              </a:r>
              <a:endParaRPr lang="en-IN" sz="1200">
                <a:effectLst/>
                <a:latin typeface="Times New Roman" panose="02020603050405020304" pitchFamily="18" charset="0"/>
                <a:ea typeface="Times New Roman" panose="02020603050405020304" pitchFamily="18" charset="0"/>
              </a:endParaRPr>
            </a:p>
          </p:txBody>
        </p:sp>
        <p:cxnSp>
          <p:nvCxnSpPr>
            <p:cNvPr id="23" name="Line 9">
              <a:extLst>
                <a:ext uri="{FF2B5EF4-FFF2-40B4-BE49-F238E27FC236}">
                  <a16:creationId xmlns:a16="http://schemas.microsoft.com/office/drawing/2014/main" id="{F03BBFAD-377C-50E0-17C4-95DD90B0C694}"/>
                </a:ext>
              </a:extLst>
            </p:cNvPr>
            <p:cNvCxnSpPr>
              <a:cxnSpLocks noChangeShapeType="1"/>
            </p:cNvCxnSpPr>
            <p:nvPr/>
          </p:nvCxnSpPr>
          <p:spPr bwMode="auto">
            <a:xfrm flipV="1">
              <a:off x="29718" y="37338"/>
              <a:ext cx="11430" cy="609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 name="Line 10">
              <a:extLst>
                <a:ext uri="{FF2B5EF4-FFF2-40B4-BE49-F238E27FC236}">
                  <a16:creationId xmlns:a16="http://schemas.microsoft.com/office/drawing/2014/main" id="{206F98D4-AC85-E322-E0FE-86E3BBD2F833}"/>
                </a:ext>
              </a:extLst>
            </p:cNvPr>
            <p:cNvCxnSpPr>
              <a:cxnSpLocks noChangeShapeType="1"/>
            </p:cNvCxnSpPr>
            <p:nvPr/>
          </p:nvCxnSpPr>
          <p:spPr bwMode="auto">
            <a:xfrm>
              <a:off x="29718" y="43434"/>
              <a:ext cx="1143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5" name="Line 11">
              <a:extLst>
                <a:ext uri="{FF2B5EF4-FFF2-40B4-BE49-F238E27FC236}">
                  <a16:creationId xmlns:a16="http://schemas.microsoft.com/office/drawing/2014/main" id="{A89032D4-1568-D766-5DAC-7503A2E6812B}"/>
                </a:ext>
              </a:extLst>
            </p:cNvPr>
            <p:cNvCxnSpPr>
              <a:cxnSpLocks noChangeShapeType="1"/>
            </p:cNvCxnSpPr>
            <p:nvPr/>
          </p:nvCxnSpPr>
          <p:spPr bwMode="auto">
            <a:xfrm>
              <a:off x="29718" y="43434"/>
              <a:ext cx="11430" cy="685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6" name="Line 12">
              <a:extLst>
                <a:ext uri="{FF2B5EF4-FFF2-40B4-BE49-F238E27FC236}">
                  <a16:creationId xmlns:a16="http://schemas.microsoft.com/office/drawing/2014/main" id="{6FC84472-913C-18FB-7B42-16CD9E45C0BD}"/>
                </a:ext>
              </a:extLst>
            </p:cNvPr>
            <p:cNvCxnSpPr>
              <a:cxnSpLocks noChangeShapeType="1"/>
            </p:cNvCxnSpPr>
            <p:nvPr/>
          </p:nvCxnSpPr>
          <p:spPr bwMode="auto">
            <a:xfrm>
              <a:off x="29718" y="43434"/>
              <a:ext cx="11430" cy="1447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7" name="Line 13">
              <a:extLst>
                <a:ext uri="{FF2B5EF4-FFF2-40B4-BE49-F238E27FC236}">
                  <a16:creationId xmlns:a16="http://schemas.microsoft.com/office/drawing/2014/main" id="{0E274B7D-9FBA-6167-FA64-45B957A5F546}"/>
                </a:ext>
              </a:extLst>
            </p:cNvPr>
            <p:cNvCxnSpPr>
              <a:cxnSpLocks noChangeShapeType="1"/>
            </p:cNvCxnSpPr>
            <p:nvPr/>
          </p:nvCxnSpPr>
          <p:spPr bwMode="auto">
            <a:xfrm>
              <a:off x="45720" y="51816"/>
              <a:ext cx="0" cy="381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8" name="Line 14">
              <a:extLst>
                <a:ext uri="{FF2B5EF4-FFF2-40B4-BE49-F238E27FC236}">
                  <a16:creationId xmlns:a16="http://schemas.microsoft.com/office/drawing/2014/main" id="{D0451A0E-75B2-1D4E-9B59-96A27364DF50}"/>
                </a:ext>
              </a:extLst>
            </p:cNvPr>
            <p:cNvCxnSpPr>
              <a:cxnSpLocks noChangeShapeType="1"/>
            </p:cNvCxnSpPr>
            <p:nvPr/>
          </p:nvCxnSpPr>
          <p:spPr bwMode="auto">
            <a:xfrm flipV="1">
              <a:off x="51816" y="51816"/>
              <a:ext cx="0" cy="381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174943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72A6-D099-10EE-B0F9-20F7F3DF2EC6}"/>
              </a:ext>
            </a:extLst>
          </p:cNvPr>
          <p:cNvSpPr>
            <a:spLocks noGrp="1"/>
          </p:cNvSpPr>
          <p:nvPr>
            <p:ph type="title"/>
          </p:nvPr>
        </p:nvSpPr>
        <p:spPr>
          <a:xfrm>
            <a:off x="228600" y="303214"/>
            <a:ext cx="7796213" cy="632958"/>
          </a:xfrm>
        </p:spPr>
        <p:txBody>
          <a:bodyPr/>
          <a:lstStyle/>
          <a:p>
            <a:r>
              <a:rPr lang="en-IN" dirty="0"/>
              <a:t>Recovery Examples</a:t>
            </a:r>
          </a:p>
        </p:txBody>
      </p:sp>
      <p:sp>
        <p:nvSpPr>
          <p:cNvPr id="3" name="Content Placeholder 2">
            <a:extLst>
              <a:ext uri="{FF2B5EF4-FFF2-40B4-BE49-F238E27FC236}">
                <a16:creationId xmlns:a16="http://schemas.microsoft.com/office/drawing/2014/main" id="{38F5FAD0-55A3-38D6-E55D-7622949D95B8}"/>
              </a:ext>
            </a:extLst>
          </p:cNvPr>
          <p:cNvSpPr>
            <a:spLocks noGrp="1"/>
          </p:cNvSpPr>
          <p:nvPr>
            <p:ph idx="1"/>
          </p:nvPr>
        </p:nvSpPr>
        <p:spPr>
          <a:xfrm>
            <a:off x="239713" y="1143000"/>
            <a:ext cx="11636601" cy="5029200"/>
          </a:xfrm>
        </p:spPr>
        <p:txBody>
          <a:bodyPr/>
          <a:lstStyle/>
          <a:p>
            <a:pPr marL="0" indent="0">
              <a:lnSpc>
                <a:spcPct val="107000"/>
              </a:lnSpc>
              <a:spcAft>
                <a:spcPts val="800"/>
              </a:spcAft>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2. Transactions T2 and T3 are uncommitted at the time of the crash:</a:t>
            </a:r>
          </a:p>
          <a:p>
            <a:pPr marL="342900" lvl="0" indent="-342900">
              <a:lnSpc>
                <a:spcPct val="107000"/>
              </a:lnSpc>
              <a:spcAft>
                <a:spcPts val="800"/>
              </a:spcAft>
              <a:buFont typeface="Symbol" panose="05050102010706020507" pitchFamily="18" charset="2"/>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T2: [write-item, T2, B, 5] and [write-item, T2, D, 55]</a:t>
            </a:r>
          </a:p>
          <a:p>
            <a:pPr marL="342900" lvl="0" indent="-342900">
              <a:lnSpc>
                <a:spcPct val="107000"/>
              </a:lnSpc>
              <a:spcAft>
                <a:spcPts val="800"/>
              </a:spcAft>
              <a:buFont typeface="Symbol" panose="05050102010706020507" pitchFamily="18" charset="2"/>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T3: [write-item, T3, A, 20] </a:t>
            </a:r>
          </a:p>
          <a:p>
            <a:pPr marL="342900" lvl="0" indent="-342900">
              <a:lnSpc>
                <a:spcPct val="107000"/>
              </a:lnSpc>
              <a:spcAft>
                <a:spcPts val="800"/>
              </a:spcAft>
              <a:buFont typeface="Symbol" panose="05050102010706020507" pitchFamily="18" charset="2"/>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These updates are discarded.</a:t>
            </a:r>
          </a:p>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Recovery Procedure (Deferred Update):</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Roll forward T1 and T4's changes to the database:</a:t>
            </a:r>
          </a:p>
          <a:p>
            <a:pPr marL="342900" lvl="0" indent="-342900">
              <a:lnSpc>
                <a:spcPct val="107000"/>
              </a:lnSpc>
              <a:spcAft>
                <a:spcPts val="800"/>
              </a:spcAft>
              <a:buFont typeface="Symbol" panose="05050102010706020507" pitchFamily="18" charset="2"/>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Apply D = 20, B = 15, and A = 10. </a:t>
            </a:r>
          </a:p>
          <a:p>
            <a:pPr marL="342900" lvl="0" indent="-342900">
              <a:lnSpc>
                <a:spcPct val="107000"/>
              </a:lnSpc>
              <a:spcAft>
                <a:spcPts val="800"/>
              </a:spcAft>
              <a:buFont typeface="Symbol" panose="05050102010706020507" pitchFamily="18" charset="2"/>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Discard changes from T2 and T3.</a:t>
            </a:r>
          </a:p>
          <a:p>
            <a:pPr marL="0" indent="0">
              <a:buNone/>
            </a:pPr>
            <a:endParaRPr lang="en-IN" dirty="0"/>
          </a:p>
        </p:txBody>
      </p:sp>
    </p:spTree>
    <p:extLst>
      <p:ext uri="{BB962C8B-B14F-4D97-AF65-F5344CB8AC3E}">
        <p14:creationId xmlns:p14="http://schemas.microsoft.com/office/powerpoint/2010/main" val="916982674"/>
      </p:ext>
    </p:extLst>
  </p:cSld>
  <p:clrMapOvr>
    <a:masterClrMapping/>
  </p:clrMapOvr>
  <p:transition spd="med"/>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047B0-54D0-4056-D11B-DDB8E5D94800}"/>
              </a:ext>
            </a:extLst>
          </p:cNvPr>
          <p:cNvSpPr>
            <a:spLocks noGrp="1"/>
          </p:cNvSpPr>
          <p:nvPr>
            <p:ph type="title"/>
          </p:nvPr>
        </p:nvSpPr>
        <p:spPr>
          <a:xfrm>
            <a:off x="228600" y="303213"/>
            <a:ext cx="7796213" cy="611187"/>
          </a:xfrm>
        </p:spPr>
        <p:txBody>
          <a:bodyPr/>
          <a:lstStyle/>
          <a:p>
            <a:r>
              <a:rPr lang="en-IN" dirty="0"/>
              <a:t>Recovery Examples</a:t>
            </a:r>
          </a:p>
        </p:txBody>
      </p:sp>
      <p:sp>
        <p:nvSpPr>
          <p:cNvPr id="3" name="Content Placeholder 2">
            <a:extLst>
              <a:ext uri="{FF2B5EF4-FFF2-40B4-BE49-F238E27FC236}">
                <a16:creationId xmlns:a16="http://schemas.microsoft.com/office/drawing/2014/main" id="{CDB17B90-2838-30C2-0B5E-3DF4F3E9BF31}"/>
              </a:ext>
            </a:extLst>
          </p:cNvPr>
          <p:cNvSpPr>
            <a:spLocks noGrp="1"/>
          </p:cNvSpPr>
          <p:nvPr>
            <p:ph idx="1"/>
          </p:nvPr>
        </p:nvSpPr>
        <p:spPr>
          <a:xfrm>
            <a:off x="239713" y="1219199"/>
            <a:ext cx="11451544" cy="5246915"/>
          </a:xfrm>
        </p:spPr>
        <p:txBody>
          <a:bodyPr/>
          <a:lstStyle/>
          <a:p>
            <a:pPr marL="0" indent="0">
              <a:lnSpc>
                <a:spcPct val="107000"/>
              </a:lnSpc>
              <a:spcAft>
                <a:spcPts val="800"/>
              </a:spcAft>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b) Immediate Update Method:</a:t>
            </a:r>
          </a:p>
          <a:p>
            <a:pPr marL="0" indent="0">
              <a:lnSpc>
                <a:spcPct val="107000"/>
              </a:lnSpc>
              <a:spcAft>
                <a:spcPts val="800"/>
              </a:spcAft>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In the immediate update approach, changes are applied to the database as soon as they are made, even before the transaction commits. The log ensures consistency by supporting undo and redo operations:</a:t>
            </a:r>
          </a:p>
          <a:p>
            <a:pPr marL="342900" lvl="0" indent="-342900">
              <a:lnSpc>
                <a:spcPct val="107000"/>
              </a:lnSpc>
              <a:buFont typeface="Symbol" panose="05050102010706020507" pitchFamily="18" charset="2"/>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Committed transactions: Use the log to redo their updates if needed.</a:t>
            </a:r>
          </a:p>
          <a:p>
            <a:pPr marL="342900" lvl="0" indent="-342900">
              <a:lnSpc>
                <a:spcPct val="107000"/>
              </a:lnSpc>
              <a:spcAft>
                <a:spcPts val="800"/>
              </a:spcAft>
              <a:buFont typeface="Symbol" panose="05050102010706020507" pitchFamily="18" charset="2"/>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Uncommitted transactions: Undo their updates using the log.</a:t>
            </a:r>
          </a:p>
          <a:p>
            <a:pPr marL="0" indent="0">
              <a:lnSpc>
                <a:spcPct val="107000"/>
              </a:lnSpc>
              <a:spcAft>
                <a:spcPts val="800"/>
              </a:spcAft>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Analysis:</a:t>
            </a:r>
          </a:p>
          <a:p>
            <a:pPr marL="0" indent="0">
              <a:lnSpc>
                <a:spcPct val="107000"/>
              </a:lnSpc>
              <a:spcAft>
                <a:spcPts val="800"/>
              </a:spcAft>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1. Transactions T1 and T4 are committed:</a:t>
            </a:r>
          </a:p>
          <a:p>
            <a:pPr marL="342900" lvl="0" indent="-342900">
              <a:lnSpc>
                <a:spcPct val="107000"/>
              </a:lnSpc>
              <a:buFont typeface="Symbol" panose="05050102010706020507" pitchFamily="18" charset="2"/>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Their updates are </a:t>
            </a:r>
            <a:r>
              <a:rPr lang="en-IN" sz="1800" dirty="0" err="1">
                <a:effectLst/>
                <a:latin typeface="Aptos" panose="020B0004020202020204" pitchFamily="34" charset="0"/>
                <a:ea typeface="Aptos" panose="020B0004020202020204" pitchFamily="34" charset="0"/>
                <a:cs typeface="Times New Roman" panose="02020603050405020304" pitchFamily="18" charset="0"/>
              </a:rPr>
              <a:t>redoable</a:t>
            </a:r>
            <a:r>
              <a:rPr lang="en-IN" sz="18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07000"/>
              </a:lnSpc>
              <a:buFont typeface="Symbol" panose="05050102010706020507" pitchFamily="18" charset="2"/>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T1: [write-item, T1, D, 20]</a:t>
            </a:r>
          </a:p>
          <a:p>
            <a:pPr marL="342900" lvl="0" indent="-342900">
              <a:lnSpc>
                <a:spcPct val="107000"/>
              </a:lnSpc>
              <a:spcAft>
                <a:spcPts val="800"/>
              </a:spcAft>
              <a:buFont typeface="Symbol" panose="05050102010706020507" pitchFamily="18" charset="2"/>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T4: [write-item, T4, B, 15] and [write-item, T4, A, 10]</a:t>
            </a:r>
          </a:p>
          <a:p>
            <a:pPr marL="0" indent="0">
              <a:buNone/>
            </a:pPr>
            <a:endParaRPr lang="en-IN" dirty="0"/>
          </a:p>
        </p:txBody>
      </p:sp>
    </p:spTree>
    <p:extLst>
      <p:ext uri="{BB962C8B-B14F-4D97-AF65-F5344CB8AC3E}">
        <p14:creationId xmlns:p14="http://schemas.microsoft.com/office/powerpoint/2010/main" val="719823335"/>
      </p:ext>
    </p:extLst>
  </p:cSld>
  <p:clrMapOvr>
    <a:masterClrMapping/>
  </p:clrMapOvr>
  <p:transition spd="med"/>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EB81-E26F-C694-542E-81A8DDD52BE5}"/>
              </a:ext>
            </a:extLst>
          </p:cNvPr>
          <p:cNvSpPr>
            <a:spLocks noGrp="1"/>
          </p:cNvSpPr>
          <p:nvPr>
            <p:ph type="title"/>
          </p:nvPr>
        </p:nvSpPr>
        <p:spPr>
          <a:xfrm>
            <a:off x="228600" y="303213"/>
            <a:ext cx="7796213" cy="698273"/>
          </a:xfrm>
        </p:spPr>
        <p:txBody>
          <a:bodyPr/>
          <a:lstStyle/>
          <a:p>
            <a:r>
              <a:rPr lang="en-IN" dirty="0"/>
              <a:t>Recovery Examples</a:t>
            </a:r>
          </a:p>
        </p:txBody>
      </p:sp>
      <p:sp>
        <p:nvSpPr>
          <p:cNvPr id="3" name="Content Placeholder 2">
            <a:extLst>
              <a:ext uri="{FF2B5EF4-FFF2-40B4-BE49-F238E27FC236}">
                <a16:creationId xmlns:a16="http://schemas.microsoft.com/office/drawing/2014/main" id="{C3C33EF8-5390-1675-F438-F0179A2D0FB2}"/>
              </a:ext>
            </a:extLst>
          </p:cNvPr>
          <p:cNvSpPr>
            <a:spLocks noGrp="1"/>
          </p:cNvSpPr>
          <p:nvPr>
            <p:ph idx="1"/>
          </p:nvPr>
        </p:nvSpPr>
        <p:spPr>
          <a:xfrm>
            <a:off x="239713" y="1197429"/>
            <a:ext cx="11505973" cy="4974771"/>
          </a:xfrm>
        </p:spPr>
        <p:txBody>
          <a:bodyPr/>
          <a:lstStyle/>
          <a:p>
            <a:pPr marL="0" indent="0">
              <a:lnSpc>
                <a:spcPct val="107000"/>
              </a:lnSpc>
              <a:spcAft>
                <a:spcPts val="800"/>
              </a:spcAft>
              <a:buNone/>
            </a:pPr>
            <a:r>
              <a:rPr lang="en-IN" sz="1600" dirty="0">
                <a:effectLst/>
                <a:latin typeface="Aptos" panose="020B0004020202020204" pitchFamily="34" charset="0"/>
                <a:ea typeface="Aptos" panose="020B0004020202020204" pitchFamily="34" charset="0"/>
                <a:cs typeface="Times New Roman" panose="02020603050405020304" pitchFamily="18" charset="0"/>
              </a:rPr>
              <a:t>2. Transactions T2 and T3 are uncommitted:</a:t>
            </a:r>
          </a:p>
          <a:p>
            <a:pPr marL="0" lvl="0" indent="0">
              <a:lnSpc>
                <a:spcPct val="107000"/>
              </a:lnSpc>
              <a:buNone/>
            </a:pPr>
            <a:r>
              <a:rPr lang="en-IN" sz="1600" dirty="0">
                <a:effectLst/>
                <a:latin typeface="Aptos" panose="020B0004020202020204" pitchFamily="34" charset="0"/>
                <a:ea typeface="Aptos" panose="020B0004020202020204" pitchFamily="34" charset="0"/>
                <a:cs typeface="Times New Roman" panose="02020603050405020304" pitchFamily="18" charset="0"/>
              </a:rPr>
              <a:t>Their updates are undoable:</a:t>
            </a:r>
          </a:p>
          <a:p>
            <a:pPr marL="742950" lvl="1" indent="-285750">
              <a:lnSpc>
                <a:spcPct val="107000"/>
              </a:lnSpc>
              <a:buFont typeface="Courier New" panose="02070309020205020404" pitchFamily="49" charset="0"/>
              <a:buChar char="o"/>
            </a:pPr>
            <a:r>
              <a:rPr lang="en-IN" sz="1600" dirty="0">
                <a:effectLst/>
                <a:latin typeface="Aptos" panose="020B0004020202020204" pitchFamily="34" charset="0"/>
                <a:ea typeface="Aptos" panose="020B0004020202020204" pitchFamily="34" charset="0"/>
                <a:cs typeface="Times New Roman" panose="02020603050405020304" pitchFamily="18" charset="0"/>
              </a:rPr>
              <a:t>T2: [write-item, T2, B, 5] and [write-item, T2, D, 55]</a:t>
            </a:r>
          </a:p>
          <a:p>
            <a:pPr marL="742950" lvl="1" indent="-285750">
              <a:lnSpc>
                <a:spcPct val="107000"/>
              </a:lnSpc>
              <a:spcAft>
                <a:spcPts val="800"/>
              </a:spcAft>
              <a:buFont typeface="Courier New" panose="02070309020205020404" pitchFamily="49" charset="0"/>
              <a:buChar char="o"/>
            </a:pPr>
            <a:r>
              <a:rPr lang="en-IN" sz="1600" dirty="0">
                <a:effectLst/>
                <a:latin typeface="Aptos" panose="020B0004020202020204" pitchFamily="34" charset="0"/>
                <a:ea typeface="Aptos" panose="020B0004020202020204" pitchFamily="34" charset="0"/>
                <a:cs typeface="Times New Roman" panose="02020603050405020304" pitchFamily="18" charset="0"/>
              </a:rPr>
              <a:t>T3: [write-item, T3, A, 20] </a:t>
            </a:r>
          </a:p>
          <a:p>
            <a:pPr marL="0" indent="0">
              <a:lnSpc>
                <a:spcPct val="107000"/>
              </a:lnSpc>
              <a:spcAft>
                <a:spcPts val="800"/>
              </a:spcAft>
              <a:buNone/>
            </a:pPr>
            <a:endParaRPr lang="en-IN" sz="1600" b="1"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600" b="1" dirty="0">
                <a:effectLst/>
                <a:latin typeface="Aptos" panose="020B0004020202020204" pitchFamily="34" charset="0"/>
                <a:ea typeface="Aptos" panose="020B0004020202020204" pitchFamily="34" charset="0"/>
                <a:cs typeface="Times New Roman" panose="02020603050405020304" pitchFamily="18" charset="0"/>
              </a:rPr>
              <a:t>Recovery Procedure (Immediate Update):</a:t>
            </a:r>
            <a:endParaRPr lang="en-IN" sz="16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600" dirty="0">
                <a:effectLst/>
                <a:latin typeface="Aptos" panose="020B0004020202020204" pitchFamily="34" charset="0"/>
                <a:ea typeface="Aptos" panose="020B0004020202020204" pitchFamily="34" charset="0"/>
                <a:cs typeface="Times New Roman" panose="02020603050405020304" pitchFamily="18" charset="0"/>
              </a:rPr>
              <a:t>Redo the updates for T1 and T4:</a:t>
            </a:r>
          </a:p>
          <a:p>
            <a:pPr marL="742950" lvl="1" indent="-285750">
              <a:lnSpc>
                <a:spcPct val="107000"/>
              </a:lnSpc>
              <a:buFont typeface="Courier New" panose="02070309020205020404" pitchFamily="49" charset="0"/>
              <a:buChar char="o"/>
            </a:pPr>
            <a:r>
              <a:rPr lang="en-IN" sz="1600" dirty="0">
                <a:effectLst/>
                <a:latin typeface="Aptos" panose="020B0004020202020204" pitchFamily="34" charset="0"/>
                <a:ea typeface="Aptos" panose="020B0004020202020204" pitchFamily="34" charset="0"/>
                <a:cs typeface="Times New Roman" panose="02020603050405020304" pitchFamily="18" charset="0"/>
              </a:rPr>
              <a:t>Apply D = 20, B = 15, and A = 10.</a:t>
            </a:r>
          </a:p>
          <a:p>
            <a:pPr marL="342900" lvl="0" indent="-342900">
              <a:lnSpc>
                <a:spcPct val="107000"/>
              </a:lnSpc>
              <a:buFont typeface="Symbol" panose="05050102010706020507" pitchFamily="18" charset="2"/>
              <a:buChar char=""/>
            </a:pPr>
            <a:r>
              <a:rPr lang="en-IN" sz="1600" dirty="0">
                <a:effectLst/>
                <a:latin typeface="Aptos" panose="020B0004020202020204" pitchFamily="34" charset="0"/>
                <a:ea typeface="Aptos" panose="020B0004020202020204" pitchFamily="34" charset="0"/>
                <a:cs typeface="Times New Roman" panose="02020603050405020304" pitchFamily="18" charset="0"/>
              </a:rPr>
              <a:t>Undo the updates for T2 and T3:</a:t>
            </a:r>
          </a:p>
          <a:p>
            <a:pPr marL="742950" lvl="1" indent="-285750">
              <a:lnSpc>
                <a:spcPct val="107000"/>
              </a:lnSpc>
              <a:buFont typeface="Courier New" panose="02070309020205020404" pitchFamily="49" charset="0"/>
              <a:buChar char="o"/>
            </a:pPr>
            <a:r>
              <a:rPr lang="en-IN" sz="1600" dirty="0">
                <a:effectLst/>
                <a:latin typeface="Aptos" panose="020B0004020202020204" pitchFamily="34" charset="0"/>
                <a:ea typeface="Aptos" panose="020B0004020202020204" pitchFamily="34" charset="0"/>
                <a:cs typeface="Times New Roman" panose="02020603050405020304" pitchFamily="18" charset="0"/>
              </a:rPr>
              <a:t>Revert B = 5 and D = 55 for T2.</a:t>
            </a:r>
          </a:p>
          <a:p>
            <a:pPr marL="742950" lvl="1" indent="-285750">
              <a:lnSpc>
                <a:spcPct val="107000"/>
              </a:lnSpc>
              <a:spcAft>
                <a:spcPts val="800"/>
              </a:spcAft>
              <a:buFont typeface="Courier New" panose="02070309020205020404" pitchFamily="49" charset="0"/>
              <a:buChar char="o"/>
            </a:pPr>
            <a:r>
              <a:rPr lang="en-IN" sz="1600" dirty="0">
                <a:effectLst/>
                <a:latin typeface="Aptos" panose="020B0004020202020204" pitchFamily="34" charset="0"/>
                <a:ea typeface="Aptos" panose="020B0004020202020204" pitchFamily="34" charset="0"/>
                <a:cs typeface="Times New Roman" panose="02020603050405020304" pitchFamily="18" charset="0"/>
              </a:rPr>
              <a:t>Revert A = 20 for T3.</a:t>
            </a:r>
          </a:p>
          <a:p>
            <a:pPr marL="0" indent="0">
              <a:buNone/>
            </a:pPr>
            <a:endParaRPr lang="en-IN" dirty="0"/>
          </a:p>
        </p:txBody>
      </p:sp>
    </p:spTree>
    <p:extLst>
      <p:ext uri="{BB962C8B-B14F-4D97-AF65-F5344CB8AC3E}">
        <p14:creationId xmlns:p14="http://schemas.microsoft.com/office/powerpoint/2010/main" val="617339568"/>
      </p:ext>
    </p:extLst>
  </p:cSld>
  <p:clrMapOvr>
    <a:masterClrMapping/>
  </p:clrMapOvr>
  <p:transition spd="med"/>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49" name="Content Placeholder 1"/>
          <p:cNvSpPr>
            <a:spLocks noGrp="1"/>
          </p:cNvSpPr>
          <p:nvPr>
            <p:ph sz="quarter" idx="10"/>
          </p:nvPr>
        </p:nvSpPr>
        <p:spPr>
          <a:xfrm>
            <a:off x="79830" y="4357688"/>
            <a:ext cx="9064170" cy="2090692"/>
          </a:xfrm>
        </p:spPr>
        <p:txBody>
          <a:bodyPr/>
          <a:lstStyle/>
          <a:p>
            <a:pPr marR="56555" algn="just">
              <a:lnSpc>
                <a:spcPct val="115000"/>
              </a:lnSpc>
              <a:spcAft>
                <a:spcPts val="938"/>
              </a:spcAft>
            </a:pPr>
            <a:r>
              <a:rPr lang="en-IN" sz="2625" spc="281" dirty="0">
                <a:solidFill>
                  <a:srgbClr val="FF0000"/>
                </a:solidFill>
                <a:effectLst>
                  <a:outerShdw blurRad="38100" dist="38100" dir="2700000" algn="tl">
                    <a:srgbClr val="000000">
                      <a:alpha val="43137"/>
                    </a:srgbClr>
                  </a:outerShdw>
                </a:effectLst>
              </a:rPr>
              <a:t>Contact Session 14: </a:t>
            </a:r>
          </a:p>
          <a:p>
            <a:pPr marR="56555" algn="r">
              <a:lnSpc>
                <a:spcPct val="115000"/>
              </a:lnSpc>
              <a:spcAft>
                <a:spcPts val="938"/>
              </a:spcAft>
            </a:pPr>
            <a:r>
              <a:rPr lang="en-IN" sz="3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Database Security, Access Control Mechanisms, to SQL Query Processing</a:t>
            </a:r>
            <a:endParaRPr lang="en-IN" sz="2625" spc="281" dirty="0">
              <a:solidFill>
                <a:srgbClr val="FF0000"/>
              </a:solidFill>
              <a:effectLst>
                <a:outerShdw blurRad="38100" dist="38100" dir="2700000" algn="tl">
                  <a:srgbClr val="000000">
                    <a:alpha val="43137"/>
                  </a:srgbClr>
                </a:outerShdw>
              </a:effectLst>
            </a:endParaRPr>
          </a:p>
          <a:p>
            <a:pPr>
              <a:lnSpc>
                <a:spcPct val="100000"/>
              </a:lnSpc>
            </a:pPr>
            <a:endParaRPr lang="en-IN" sz="3000" spc="225" dirty="0">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50" name="Rectangle 6"/>
          <p:cNvSpPr>
            <a:spLocks noGrp="1" noChangeArrowheads="1"/>
          </p:cNvSpPr>
          <p:nvPr>
            <p:ph type="title"/>
          </p:nvPr>
        </p:nvSpPr>
        <p:spPr>
          <a:xfrm>
            <a:off x="88056" y="1028701"/>
            <a:ext cx="7886700" cy="439341"/>
          </a:xfrm>
        </p:spPr>
        <p:txBody>
          <a:bodyPr/>
          <a:lstStyle/>
          <a:p>
            <a:pPr eaLnBrk="1" hangingPunct="1"/>
            <a:r>
              <a:rPr lang="en-US" altLang="en-US" sz="2100" dirty="0"/>
              <a:t> </a:t>
            </a:r>
          </a:p>
        </p:txBody>
      </p:sp>
      <p:sp>
        <p:nvSpPr>
          <p:cNvPr id="1050951" name="Rectangle 7"/>
          <p:cNvSpPr>
            <a:spLocks noGrp="1" noChangeArrowheads="1"/>
          </p:cNvSpPr>
          <p:nvPr>
            <p:ph idx="1"/>
          </p:nvPr>
        </p:nvSpPr>
        <p:spPr>
          <a:xfrm>
            <a:off x="845713" y="1124744"/>
            <a:ext cx="7974759" cy="3233324"/>
          </a:xfrm>
        </p:spPr>
        <p:txBody>
          <a:bodyPr/>
          <a:lstStyle/>
          <a:p>
            <a:pPr marL="0" marR="45244" indent="0" algn="just">
              <a:lnSpc>
                <a:spcPct val="115000"/>
              </a:lnSpc>
              <a:spcAft>
                <a:spcPts val="750"/>
              </a:spcAft>
              <a:buNone/>
            </a:pPr>
            <a:r>
              <a:rPr lang="en-IN" sz="27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Objective: </a:t>
            </a:r>
            <a:r>
              <a:rPr lang="en-IN" dirty="0"/>
              <a:t>Database Security with Access control schemes; To understand basics of SQL query optimization, and algorithms to perform certain operations.</a:t>
            </a:r>
            <a:endParaRPr lang="en-IN" sz="27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50952" name="Rectangle 1"/>
          <p:cNvSpPr/>
          <p:nvPr/>
        </p:nvSpPr>
        <p:spPr bwMode="auto">
          <a:xfrm>
            <a:off x="626598" y="1128398"/>
            <a:ext cx="8193874" cy="2666492"/>
          </a:xfrm>
          <a:prstGeom prst="rect">
            <a:avLst/>
          </a:prstGeom>
          <a:noFill/>
          <a:ln w="28575">
            <a:solidFill>
              <a:srgbClr val="FFB310"/>
            </a:solidFill>
            <a:round/>
            <a:headEnd/>
            <a:tailEnd/>
          </a:ln>
          <a:effectLst/>
        </p:spPr>
        <p:txBody>
          <a:bodyPr wrap="none" rtlCol="0" anchor="ctr"/>
          <a:lstStyle/>
          <a:p>
            <a:pPr algn="ctr"/>
            <a:endParaRPr lang="en-IN" sz="1350"/>
          </a:p>
        </p:txBody>
      </p:sp>
    </p:spTree>
  </p:cSld>
  <p:clrMapOvr>
    <a:masterClrMapping/>
  </p:clrMapOvr>
  <p:transition spd="med"/>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56" name="Rectangle 6"/>
          <p:cNvSpPr>
            <a:spLocks noGrp="1" noChangeArrowheads="1"/>
          </p:cNvSpPr>
          <p:nvPr>
            <p:ph type="title"/>
          </p:nvPr>
        </p:nvSpPr>
        <p:spPr>
          <a:xfrm>
            <a:off x="88056" y="1028701"/>
            <a:ext cx="7886700" cy="439341"/>
          </a:xfrm>
        </p:spPr>
        <p:txBody>
          <a:bodyPr/>
          <a:lstStyle/>
          <a:p>
            <a:pPr eaLnBrk="1" hangingPunct="1"/>
            <a:r>
              <a:rPr lang="en-US" altLang="en-US" sz="2100" dirty="0"/>
              <a:t> </a:t>
            </a:r>
          </a:p>
        </p:txBody>
      </p:sp>
      <p:sp>
        <p:nvSpPr>
          <p:cNvPr id="1050957" name="Rectangle 7"/>
          <p:cNvSpPr>
            <a:spLocks noGrp="1" noChangeArrowheads="1"/>
          </p:cNvSpPr>
          <p:nvPr>
            <p:ph idx="1"/>
          </p:nvPr>
        </p:nvSpPr>
        <p:spPr>
          <a:xfrm>
            <a:off x="-153191" y="1139808"/>
            <a:ext cx="8229600" cy="3650072"/>
          </a:xfrm>
        </p:spPr>
        <p:txBody>
          <a:bodyPr/>
          <a:lstStyle/>
          <a:p>
            <a:pPr marL="0" marR="45244" indent="0" algn="just">
              <a:lnSpc>
                <a:spcPct val="115000"/>
              </a:lnSpc>
              <a:spcAft>
                <a:spcPts val="750"/>
              </a:spcAft>
              <a:buNone/>
            </a:pPr>
            <a:r>
              <a:rPr lang="en-IN" sz="2700" b="1" dirty="0">
                <a:solidFill>
                  <a:srgbClr val="000000"/>
                </a:solidFill>
                <a:latin typeface="Times New Roman" panose="02020603050405020304" pitchFamily="18" charset="0"/>
                <a:ea typeface="Calibri" panose="020F0502020204030204" pitchFamily="34" charset="0"/>
              </a:rPr>
              <a:t>             Contents</a:t>
            </a:r>
            <a:r>
              <a:rPr lang="en-IN" sz="27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marR="45244" algn="just">
              <a:lnSpc>
                <a:spcPct val="115000"/>
              </a:lnSpc>
              <a:spcAft>
                <a:spcPts val="750"/>
              </a:spcAft>
              <a:buFont typeface="Wingdings" panose="05000000000000000000" pitchFamily="2" charset="2"/>
              <a:buChar char="Ø"/>
            </a:pPr>
            <a:endParaRPr lang="en-US" altLang="en-US" dirty="0"/>
          </a:p>
        </p:txBody>
      </p:sp>
      <p:sp>
        <p:nvSpPr>
          <p:cNvPr id="1050958" name="TextBox 6"/>
          <p:cNvSpPr txBox="1"/>
          <p:nvPr/>
        </p:nvSpPr>
        <p:spPr>
          <a:xfrm>
            <a:off x="928688" y="1880938"/>
            <a:ext cx="7514011" cy="3030638"/>
          </a:xfrm>
          <a:prstGeom prst="rect">
            <a:avLst/>
          </a:prstGeom>
          <a:noFill/>
        </p:spPr>
        <p:txBody>
          <a:bodyPr wrap="square">
            <a:spAutoFit/>
          </a:bodyPr>
          <a:lstStyle/>
          <a:p>
            <a:pPr marR="45244" lvl="1" algn="just">
              <a:lnSpc>
                <a:spcPct val="115000"/>
              </a:lnSpc>
              <a:spcAft>
                <a:spcPts val="750"/>
              </a:spcAft>
              <a:buFont typeface="Wingdings" panose="05000000000000000000" pitchFamily="2" charset="2"/>
              <a:buChar char="Ø"/>
            </a:pPr>
            <a:r>
              <a:rPr lang="en-IN" sz="187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Introduction to Database Security</a:t>
            </a:r>
          </a:p>
          <a:p>
            <a:pPr marR="45244" lvl="1" algn="just">
              <a:lnSpc>
                <a:spcPct val="115000"/>
              </a:lnSpc>
              <a:spcAft>
                <a:spcPts val="750"/>
              </a:spcAft>
              <a:buFont typeface="Wingdings" panose="05000000000000000000" pitchFamily="2" charset="2"/>
              <a:buChar char="Ø"/>
            </a:pPr>
            <a:r>
              <a:rPr lang="en-IN" sz="187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Access Control Mechanisms</a:t>
            </a:r>
          </a:p>
          <a:p>
            <a:pPr marR="45244" lvl="1" algn="just">
              <a:lnSpc>
                <a:spcPct val="115000"/>
              </a:lnSpc>
              <a:spcAft>
                <a:spcPts val="750"/>
              </a:spcAft>
              <a:buFont typeface="Wingdings" panose="05000000000000000000" pitchFamily="2" charset="2"/>
              <a:buChar char="Ø"/>
            </a:pPr>
            <a:r>
              <a:rPr lang="en-US" sz="187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Introduction to SQL Query Processing</a:t>
            </a:r>
          </a:p>
          <a:p>
            <a:pPr marR="45244" lvl="1" algn="just">
              <a:lnSpc>
                <a:spcPct val="115000"/>
              </a:lnSpc>
              <a:spcAft>
                <a:spcPts val="750"/>
              </a:spcAft>
              <a:buFont typeface="Wingdings" panose="05000000000000000000" pitchFamily="2" charset="2"/>
              <a:buChar char="Ø"/>
            </a:pPr>
            <a:r>
              <a:rPr lang="en-US" sz="187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Algorithms for Sorting and Joining</a:t>
            </a:r>
          </a:p>
          <a:p>
            <a:pPr marR="45244" lvl="1" algn="just">
              <a:lnSpc>
                <a:spcPct val="115000"/>
              </a:lnSpc>
              <a:spcAft>
                <a:spcPts val="750"/>
              </a:spcAft>
              <a:buFont typeface="Wingdings" panose="05000000000000000000" pitchFamily="2" charset="2"/>
              <a:buChar char="Ø"/>
            </a:pPr>
            <a:r>
              <a:rPr lang="en-US" sz="187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Algorithms for SELECT, PROJECT and Set operations</a:t>
            </a:r>
          </a:p>
          <a:p>
            <a:pPr marR="45244" lvl="1" algn="just">
              <a:lnSpc>
                <a:spcPct val="115000"/>
              </a:lnSpc>
              <a:spcAft>
                <a:spcPts val="750"/>
              </a:spcAft>
              <a:buFont typeface="Wingdings" panose="05000000000000000000" pitchFamily="2" charset="2"/>
              <a:buChar char="Ø"/>
            </a:pPr>
            <a:r>
              <a:rPr lang="en-US" sz="187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Algorithms for Aggregation and Grouping</a:t>
            </a:r>
          </a:p>
          <a:p>
            <a:pPr marR="45244" lvl="1" algn="just">
              <a:lnSpc>
                <a:spcPct val="115000"/>
              </a:lnSpc>
              <a:spcAft>
                <a:spcPts val="750"/>
              </a:spcAft>
              <a:buFont typeface="Wingdings" panose="05000000000000000000" pitchFamily="2" charset="2"/>
              <a:buChar char="Ø"/>
            </a:pPr>
            <a:r>
              <a:rPr lang="en-IN" sz="187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query optimization,</a:t>
            </a:r>
          </a:p>
        </p:txBody>
      </p:sp>
      <p:sp>
        <p:nvSpPr>
          <p:cNvPr id="1050959" name="Rectangle 4"/>
          <p:cNvSpPr/>
          <p:nvPr/>
        </p:nvSpPr>
        <p:spPr bwMode="auto">
          <a:xfrm>
            <a:off x="1067592" y="1770884"/>
            <a:ext cx="6907164" cy="3746347"/>
          </a:xfrm>
          <a:prstGeom prst="rect">
            <a:avLst/>
          </a:prstGeom>
          <a:noFill/>
          <a:ln w="28575">
            <a:solidFill>
              <a:srgbClr val="FFB310"/>
            </a:solidFill>
            <a:round/>
            <a:headEnd/>
            <a:tailEnd/>
          </a:ln>
          <a:effectLst/>
        </p:spPr>
        <p:txBody>
          <a:bodyPr wrap="none" rtlCol="0" anchor="ctr"/>
          <a:lstStyle/>
          <a:p>
            <a:pPr algn="ctr"/>
            <a:endParaRPr lang="en-IN" sz="1350"/>
          </a:p>
        </p:txBody>
      </p:sp>
    </p:spTree>
  </p:cSld>
  <p:clrMapOvr>
    <a:masterClrMapping/>
  </p:clrMapOvr>
  <p:transition spd="med"/>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63" name="Rectangle 6"/>
          <p:cNvSpPr>
            <a:spLocks noGrp="1" noChangeArrowheads="1"/>
          </p:cNvSpPr>
          <p:nvPr>
            <p:ph type="title"/>
          </p:nvPr>
        </p:nvSpPr>
        <p:spPr>
          <a:xfrm>
            <a:off x="88056" y="1028701"/>
            <a:ext cx="7886700" cy="439341"/>
          </a:xfrm>
        </p:spPr>
        <p:txBody>
          <a:bodyPr/>
          <a:lstStyle/>
          <a:p>
            <a:pPr eaLnBrk="1" hangingPunct="1"/>
            <a:r>
              <a:rPr lang="en-US" altLang="en-US" sz="2100" dirty="0"/>
              <a:t> </a:t>
            </a:r>
          </a:p>
        </p:txBody>
      </p:sp>
      <p:sp>
        <p:nvSpPr>
          <p:cNvPr id="1050964" name="Rectangle 7"/>
          <p:cNvSpPr>
            <a:spLocks noGrp="1" noChangeArrowheads="1"/>
          </p:cNvSpPr>
          <p:nvPr>
            <p:ph idx="1"/>
          </p:nvPr>
        </p:nvSpPr>
        <p:spPr>
          <a:xfrm>
            <a:off x="-153191" y="1139808"/>
            <a:ext cx="8229600" cy="3650072"/>
          </a:xfrm>
        </p:spPr>
        <p:txBody>
          <a:bodyPr/>
          <a:lstStyle/>
          <a:p>
            <a:pPr marL="0" marR="45244" indent="0" algn="just">
              <a:lnSpc>
                <a:spcPct val="115000"/>
              </a:lnSpc>
              <a:spcAft>
                <a:spcPts val="750"/>
              </a:spcAft>
              <a:buNone/>
            </a:pPr>
            <a:r>
              <a:rPr lang="en-IN" sz="27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p>
          <a:p>
            <a:pPr marR="45244" algn="just">
              <a:lnSpc>
                <a:spcPct val="115000"/>
              </a:lnSpc>
              <a:spcAft>
                <a:spcPts val="750"/>
              </a:spcAft>
              <a:buFont typeface="Wingdings" panose="05000000000000000000" pitchFamily="2" charset="2"/>
              <a:buChar char="Ø"/>
            </a:pPr>
            <a:endParaRPr lang="en-US" altLang="en-US" dirty="0"/>
          </a:p>
        </p:txBody>
      </p:sp>
      <p:sp>
        <p:nvSpPr>
          <p:cNvPr id="1050965" name="TextBox 6"/>
          <p:cNvSpPr txBox="1"/>
          <p:nvPr/>
        </p:nvSpPr>
        <p:spPr>
          <a:xfrm>
            <a:off x="1736129" y="1598011"/>
            <a:ext cx="6072188" cy="702821"/>
          </a:xfrm>
          <a:prstGeom prst="rect">
            <a:avLst/>
          </a:prstGeom>
          <a:noFill/>
        </p:spPr>
        <p:txBody>
          <a:bodyPr wrap="square">
            <a:spAutoFit/>
          </a:bodyPr>
          <a:lstStyle/>
          <a:p>
            <a:pPr marR="45244" lvl="1" algn="just">
              <a:lnSpc>
                <a:spcPct val="115000"/>
              </a:lnSpc>
              <a:spcAft>
                <a:spcPts val="750"/>
              </a:spcAft>
            </a:pPr>
            <a:r>
              <a:rPr lang="en-US" sz="3750" dirty="0">
                <a:solidFill>
                  <a:srgbClr val="000000"/>
                </a:solidFill>
                <a:latin typeface="Times New Roman" panose="02020603050405020304" pitchFamily="18" charset="0"/>
                <a:cs typeface="Times New Roman" panose="02020603050405020304" pitchFamily="18" charset="0"/>
              </a:rPr>
              <a:t>Let's have a quick recap!!</a:t>
            </a:r>
            <a:endParaRPr lang="en-IN" sz="37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50966" name="Rectangle 4"/>
          <p:cNvSpPr/>
          <p:nvPr/>
        </p:nvSpPr>
        <p:spPr bwMode="auto">
          <a:xfrm>
            <a:off x="1062895" y="1162713"/>
            <a:ext cx="6907164" cy="4498535"/>
          </a:xfrm>
          <a:prstGeom prst="rect">
            <a:avLst/>
          </a:prstGeom>
          <a:noFill/>
          <a:ln w="28575">
            <a:solidFill>
              <a:srgbClr val="FFB310"/>
            </a:solidFill>
            <a:round/>
            <a:headEnd/>
            <a:tailEnd/>
          </a:ln>
          <a:effectLst/>
        </p:spPr>
        <p:txBody>
          <a:bodyPr wrap="none" rtlCol="0" anchor="ctr"/>
          <a:lstStyle/>
          <a:p>
            <a:pPr algn="ctr"/>
            <a:endParaRPr lang="en-IN" sz="1350"/>
          </a:p>
        </p:txBody>
      </p:sp>
      <p:sp>
        <p:nvSpPr>
          <p:cNvPr id="1050967" name="TextBox 5"/>
          <p:cNvSpPr txBox="1"/>
          <p:nvPr/>
        </p:nvSpPr>
        <p:spPr>
          <a:xfrm>
            <a:off x="1547664" y="3212976"/>
            <a:ext cx="5587528" cy="1087798"/>
          </a:xfrm>
          <a:prstGeom prst="rect">
            <a:avLst/>
          </a:prstGeom>
          <a:noFill/>
        </p:spPr>
        <p:txBody>
          <a:bodyPr wrap="square">
            <a:spAutoFit/>
          </a:bodyPr>
          <a:lstStyle/>
          <a:p>
            <a:pPr marR="45244" lvl="1" algn="just">
              <a:lnSpc>
                <a:spcPct val="115000"/>
              </a:lnSpc>
              <a:spcAft>
                <a:spcPts val="750"/>
              </a:spcAft>
              <a:buFont typeface="Wingdings" panose="05000000000000000000" pitchFamily="2" charset="2"/>
              <a:buChar char="Ø"/>
            </a:pPr>
            <a:r>
              <a:rPr lang="en-US" sz="187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Understanding Concurrency control schemes and implementing </a:t>
            </a:r>
            <a:r>
              <a:rPr lang="en-US" sz="1875"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serializability</a:t>
            </a:r>
            <a:r>
              <a:rPr lang="en-US" sz="187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with locks and timestamps; Deadlocks with suitable examples</a:t>
            </a:r>
            <a:endParaRPr lang="en-IN" sz="187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transition spd="med"/>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71" name="Rectangle 2"/>
          <p:cNvSpPr>
            <a:spLocks noGrp="1" noChangeArrowheads="1"/>
          </p:cNvSpPr>
          <p:nvPr>
            <p:ph type="title" idx="4294967295"/>
          </p:nvPr>
        </p:nvSpPr>
        <p:spPr>
          <a:xfrm>
            <a:off x="179512" y="-387424"/>
            <a:ext cx="7772400" cy="1143000"/>
          </a:xfrm>
        </p:spPr>
        <p:txBody>
          <a:bodyPr/>
          <a:lstStyle/>
          <a:p>
            <a:r>
              <a:rPr lang="en-US" dirty="0"/>
              <a:t>Main Types of Database Security:</a:t>
            </a:r>
          </a:p>
        </p:txBody>
      </p:sp>
      <p:sp>
        <p:nvSpPr>
          <p:cNvPr id="1050972" name="Rectangle 3"/>
          <p:cNvSpPr txBox="1">
            <a:spLocks noChangeArrowheads="1"/>
          </p:cNvSpPr>
          <p:nvPr/>
        </p:nvSpPr>
        <p:spPr bwMode="auto">
          <a:xfrm>
            <a:off x="685800" y="1628800"/>
            <a:ext cx="7772400" cy="4114800"/>
          </a:xfrm>
          <a:prstGeom prst="rect">
            <a:avLst/>
          </a:prstGeom>
          <a:noFill/>
          <a:ln>
            <a:noFill/>
          </a:ln>
          <a:effectLst/>
        </p:spPr>
        <p:txBody>
          <a:bodyPr vert="horz" wrap="square" lIns="91440" tIns="45720" rIns="0" bIns="45720" numCol="1" anchor="t" anchorCtr="0" compatLnSpc="1">
            <a:prstTxWarp prst="textNoShape">
              <a:avLst/>
            </a:prstTxWarp>
          </a:bodyPr>
          <a:lstStyle>
            <a:lvl1pPr marL="342900" indent="-342900" algn="l" rtl="0" fontAlgn="base">
              <a:spcBef>
                <a:spcPct val="20000"/>
              </a:spcBef>
              <a:spcAft>
                <a:spcPct val="0"/>
              </a:spcAft>
              <a:buClr>
                <a:srgbClr val="990033"/>
              </a:buClr>
              <a:buSzPct val="60000"/>
              <a:buFont typeface="Wingdings" panose="05000000000000000000" pitchFamily="2" charset="2"/>
              <a:buChar char="n"/>
              <a:defRPr sz="2800" kern="1200">
                <a:solidFill>
                  <a:schemeClr val="tx2"/>
                </a:solidFill>
                <a:latin typeface="+mn-lt"/>
                <a:ea typeface="+mn-ea"/>
                <a:cs typeface="+mn-cs"/>
              </a:defRPr>
            </a:lvl1pPr>
            <a:lvl2pPr marL="742950" indent="-285750" algn="l" rtl="0" fontAlgn="base">
              <a:spcBef>
                <a:spcPct val="20000"/>
              </a:spcBef>
              <a:spcAft>
                <a:spcPct val="0"/>
              </a:spcAft>
              <a:buClr>
                <a:schemeClr val="tx2"/>
              </a:buClr>
              <a:buSzPct val="55000"/>
              <a:buFont typeface="Wingdings" panose="05000000000000000000" pitchFamily="2" charset="2"/>
              <a:buChar char="n"/>
              <a:defRPr sz="2600" kern="1200">
                <a:solidFill>
                  <a:srgbClr val="800000"/>
                </a:solidFill>
                <a:latin typeface="+mn-lt"/>
                <a:ea typeface="+mn-ea"/>
                <a:cs typeface="+mn-cs"/>
              </a:defRPr>
            </a:lvl2pPr>
            <a:lvl3pPr marL="1143000" indent="-228600" algn="l" rtl="0" fontAlgn="base">
              <a:spcBef>
                <a:spcPct val="20000"/>
              </a:spcBef>
              <a:spcAft>
                <a:spcPct val="0"/>
              </a:spcAft>
              <a:buClr>
                <a:srgbClr val="990033"/>
              </a:buClr>
              <a:buSzPct val="50000"/>
              <a:buFont typeface="Wingdings" panose="05000000000000000000" pitchFamily="2" charset="2"/>
              <a:buChar char="n"/>
              <a:defRPr sz="2400" kern="1200">
                <a:solidFill>
                  <a:schemeClr val="tx2"/>
                </a:solidFill>
                <a:latin typeface="+mn-lt"/>
                <a:ea typeface="+mn-ea"/>
                <a:cs typeface="+mn-cs"/>
              </a:defRPr>
            </a:lvl3pPr>
            <a:lvl4pPr marL="1600200" indent="-228600" algn="l" rtl="0" fontAlgn="base">
              <a:spcBef>
                <a:spcPct val="20000"/>
              </a:spcBef>
              <a:spcAft>
                <a:spcPct val="0"/>
              </a:spcAft>
              <a:buClr>
                <a:schemeClr val="tx2"/>
              </a:buClr>
              <a:buSzPct val="55000"/>
              <a:buFont typeface="Wingdings" panose="05000000000000000000" pitchFamily="2" charset="2"/>
              <a:buChar char="n"/>
              <a:defRPr sz="2000" kern="1200">
                <a:solidFill>
                  <a:srgbClr val="800000"/>
                </a:solidFill>
                <a:latin typeface="+mn-lt"/>
                <a:ea typeface="+mn-ea"/>
                <a:cs typeface="+mn-cs"/>
              </a:defRPr>
            </a:lvl4pPr>
            <a:lvl5pPr marL="2057400" indent="-228600" algn="l" rtl="0" fontAlgn="base">
              <a:spcBef>
                <a:spcPct val="20000"/>
              </a:spcBef>
              <a:spcAft>
                <a:spcPct val="0"/>
              </a:spcAft>
              <a:buClr>
                <a:srgbClr val="990033"/>
              </a:buClr>
              <a:buSzPct val="50000"/>
              <a:buFont typeface="Wingdings" panose="05000000000000000000" pitchFamily="2" charset="2"/>
              <a:buChar char="n"/>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anose="05000000000000000000" pitchFamily="2" charset="2"/>
              <a:buChar char="§"/>
            </a:pPr>
            <a:r>
              <a:rPr lang="en-US" sz="2400" dirty="0">
                <a:latin typeface="Arial" panose="020B0604020202020204" pitchFamily="34" charset="0"/>
              </a:rPr>
              <a:t>Enforce security of portions of a database against unauthorized access</a:t>
            </a:r>
          </a:p>
          <a:p>
            <a:pPr lvl="1">
              <a:lnSpc>
                <a:spcPct val="90000"/>
              </a:lnSpc>
              <a:buClr>
                <a:schemeClr val="bg1"/>
              </a:buClr>
              <a:buFont typeface="Wingdings" panose="05000000000000000000" pitchFamily="2" charset="2"/>
              <a:buChar char="§"/>
            </a:pPr>
            <a:r>
              <a:rPr lang="en-US" sz="2400" dirty="0">
                <a:latin typeface="Arial" panose="020B0604020202020204" pitchFamily="34" charset="0"/>
              </a:rPr>
              <a:t>- Database Security and Authorization Subsystem</a:t>
            </a:r>
            <a:endParaRPr lang="en-US" sz="2400" dirty="0">
              <a:latin typeface="Arial Unicode MS" panose="020B0604020202020204" pitchFamily="34" charset="-128"/>
            </a:endParaRPr>
          </a:p>
          <a:p>
            <a:pPr>
              <a:lnSpc>
                <a:spcPct val="90000"/>
              </a:lnSpc>
              <a:buFont typeface="Wingdings" panose="05000000000000000000" pitchFamily="2" charset="2"/>
              <a:buChar char="§"/>
            </a:pPr>
            <a:r>
              <a:rPr lang="en-US" sz="2400" dirty="0">
                <a:latin typeface="Arial" panose="020B0604020202020204" pitchFamily="34" charset="0"/>
              </a:rPr>
              <a:t>Prevent unauthorized persons from accessing the system itself</a:t>
            </a:r>
          </a:p>
          <a:p>
            <a:pPr lvl="1">
              <a:lnSpc>
                <a:spcPct val="90000"/>
              </a:lnSpc>
              <a:buClr>
                <a:schemeClr val="bg1"/>
              </a:buClr>
              <a:buFont typeface="Wingdings" panose="05000000000000000000" pitchFamily="2" charset="2"/>
              <a:buChar char="§"/>
            </a:pPr>
            <a:r>
              <a:rPr lang="en-US" sz="2400" dirty="0">
                <a:latin typeface="Arial" panose="020B0604020202020204" pitchFamily="34" charset="0"/>
              </a:rPr>
              <a:t>- Access Control</a:t>
            </a:r>
            <a:endParaRPr lang="en-US" sz="2400" dirty="0">
              <a:latin typeface="Arial Unicode MS" panose="020B0604020202020204" pitchFamily="34" charset="-128"/>
            </a:endParaRPr>
          </a:p>
          <a:p>
            <a:pPr>
              <a:lnSpc>
                <a:spcPct val="90000"/>
              </a:lnSpc>
              <a:buFont typeface="Wingdings" panose="05000000000000000000" pitchFamily="2" charset="2"/>
              <a:buChar char="§"/>
            </a:pPr>
            <a:r>
              <a:rPr lang="en-US" sz="2400" dirty="0">
                <a:latin typeface="Arial" panose="020B0604020202020204" pitchFamily="34" charset="0"/>
              </a:rPr>
              <a:t>Control the access to statistical databases</a:t>
            </a:r>
          </a:p>
          <a:p>
            <a:pPr lvl="1">
              <a:lnSpc>
                <a:spcPct val="90000"/>
              </a:lnSpc>
              <a:buClr>
                <a:schemeClr val="bg1"/>
              </a:buClr>
              <a:buFont typeface="Wingdings" panose="05000000000000000000" pitchFamily="2" charset="2"/>
              <a:buChar char="§"/>
            </a:pPr>
            <a:r>
              <a:rPr lang="en-US" sz="2400" dirty="0">
                <a:latin typeface="Arial" panose="020B0604020202020204" pitchFamily="34" charset="0"/>
              </a:rPr>
              <a:t>- Statistical Database Security</a:t>
            </a:r>
            <a:endParaRPr lang="en-US" sz="2400" dirty="0">
              <a:latin typeface="Arial Unicode MS" panose="020B0604020202020204" pitchFamily="34" charset="-128"/>
            </a:endParaRPr>
          </a:p>
          <a:p>
            <a:pPr>
              <a:lnSpc>
                <a:spcPct val="90000"/>
              </a:lnSpc>
              <a:buFont typeface="Wingdings" panose="05000000000000000000" pitchFamily="2" charset="2"/>
              <a:buChar char="§"/>
            </a:pPr>
            <a:r>
              <a:rPr lang="en-US" sz="2400" dirty="0">
                <a:latin typeface="Arial" panose="020B0604020202020204" pitchFamily="34" charset="0"/>
              </a:rPr>
              <a:t>Protect sensitive data that is being transmitted via some type of communications</a:t>
            </a:r>
          </a:p>
          <a:p>
            <a:pPr lvl="1">
              <a:lnSpc>
                <a:spcPct val="90000"/>
              </a:lnSpc>
              <a:buClr>
                <a:schemeClr val="bg1"/>
              </a:buClr>
              <a:buFont typeface="Wingdings" panose="05000000000000000000" pitchFamily="2" charset="2"/>
              <a:buChar char="§"/>
            </a:pPr>
            <a:r>
              <a:rPr lang="en-US" sz="2400" dirty="0">
                <a:latin typeface="Arial" panose="020B0604020202020204" pitchFamily="34" charset="0"/>
              </a:rPr>
              <a:t>- Data Encryption</a:t>
            </a:r>
          </a:p>
        </p:txBody>
      </p:sp>
    </p:spTree>
  </p:cSld>
  <p:clrMapOvr>
    <a:masterClrMapping/>
  </p:clrMapOvr>
  <p:transition spd="med"/>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73" name="Rectangle 2"/>
          <p:cNvSpPr>
            <a:spLocks noGrp="1" noChangeArrowheads="1"/>
          </p:cNvSpPr>
          <p:nvPr>
            <p:ph type="title" idx="4294967295"/>
          </p:nvPr>
        </p:nvSpPr>
        <p:spPr>
          <a:xfrm>
            <a:off x="323528" y="260648"/>
            <a:ext cx="7772400" cy="1143000"/>
          </a:xfrm>
        </p:spPr>
        <p:txBody>
          <a:bodyPr/>
          <a:lstStyle/>
          <a:p>
            <a:r>
              <a:rPr lang="en-US">
                <a:cs typeface="Arial" panose="020B0604020202020204" pitchFamily="34" charset="0"/>
              </a:rPr>
              <a:t>Database Security and Authorization Subsystem</a:t>
            </a:r>
            <a:r>
              <a:rPr lang="en-US"/>
              <a:t> </a:t>
            </a:r>
          </a:p>
        </p:txBody>
      </p:sp>
      <p:sp>
        <p:nvSpPr>
          <p:cNvPr id="1050974" name="Rectangle 3"/>
          <p:cNvSpPr txBox="1">
            <a:spLocks noChangeArrowheads="1"/>
          </p:cNvSpPr>
          <p:nvPr/>
        </p:nvSpPr>
        <p:spPr bwMode="auto">
          <a:xfrm>
            <a:off x="323528" y="1937048"/>
            <a:ext cx="7772400" cy="4114800"/>
          </a:xfrm>
          <a:prstGeom prst="rect">
            <a:avLst/>
          </a:prstGeom>
          <a:noFill/>
          <a:ln>
            <a:noFill/>
          </a:ln>
          <a:effectLst/>
        </p:spPr>
        <p:txBody>
          <a:bodyPr vert="horz" wrap="square" lIns="91440" tIns="45720" rIns="0" bIns="45720" numCol="1" anchor="t" anchorCtr="0" compatLnSpc="1">
            <a:prstTxWarp prst="textNoShape">
              <a:avLst/>
            </a:prstTxWarp>
          </a:bodyPr>
          <a:lstStyle>
            <a:lvl1pPr marL="342900" indent="-342900" algn="l" rtl="0" fontAlgn="base">
              <a:spcBef>
                <a:spcPct val="20000"/>
              </a:spcBef>
              <a:spcAft>
                <a:spcPct val="0"/>
              </a:spcAft>
              <a:buClr>
                <a:srgbClr val="990033"/>
              </a:buClr>
              <a:buSzPct val="60000"/>
              <a:buFont typeface="Wingdings" panose="05000000000000000000" pitchFamily="2" charset="2"/>
              <a:buChar char="n"/>
              <a:defRPr sz="2800" kern="1200">
                <a:solidFill>
                  <a:schemeClr val="tx2"/>
                </a:solidFill>
                <a:latin typeface="+mn-lt"/>
                <a:ea typeface="+mn-ea"/>
                <a:cs typeface="+mn-cs"/>
              </a:defRPr>
            </a:lvl1pPr>
            <a:lvl2pPr marL="742950" indent="-285750" algn="l" rtl="0" fontAlgn="base">
              <a:spcBef>
                <a:spcPct val="20000"/>
              </a:spcBef>
              <a:spcAft>
                <a:spcPct val="0"/>
              </a:spcAft>
              <a:buClr>
                <a:schemeClr val="tx2"/>
              </a:buClr>
              <a:buSzPct val="55000"/>
              <a:buFont typeface="Wingdings" panose="05000000000000000000" pitchFamily="2" charset="2"/>
              <a:buChar char="n"/>
              <a:defRPr sz="2600" kern="1200">
                <a:solidFill>
                  <a:srgbClr val="800000"/>
                </a:solidFill>
                <a:latin typeface="+mn-lt"/>
                <a:ea typeface="+mn-ea"/>
                <a:cs typeface="+mn-cs"/>
              </a:defRPr>
            </a:lvl2pPr>
            <a:lvl3pPr marL="1143000" indent="-228600" algn="l" rtl="0" fontAlgn="base">
              <a:spcBef>
                <a:spcPct val="20000"/>
              </a:spcBef>
              <a:spcAft>
                <a:spcPct val="0"/>
              </a:spcAft>
              <a:buClr>
                <a:srgbClr val="990033"/>
              </a:buClr>
              <a:buSzPct val="50000"/>
              <a:buFont typeface="Wingdings" panose="05000000000000000000" pitchFamily="2" charset="2"/>
              <a:buChar char="n"/>
              <a:defRPr sz="2400" kern="1200">
                <a:solidFill>
                  <a:schemeClr val="tx2"/>
                </a:solidFill>
                <a:latin typeface="+mn-lt"/>
                <a:ea typeface="+mn-ea"/>
                <a:cs typeface="+mn-cs"/>
              </a:defRPr>
            </a:lvl3pPr>
            <a:lvl4pPr marL="1600200" indent="-228600" algn="l" rtl="0" fontAlgn="base">
              <a:spcBef>
                <a:spcPct val="20000"/>
              </a:spcBef>
              <a:spcAft>
                <a:spcPct val="0"/>
              </a:spcAft>
              <a:buClr>
                <a:schemeClr val="tx2"/>
              </a:buClr>
              <a:buSzPct val="55000"/>
              <a:buFont typeface="Wingdings" panose="05000000000000000000" pitchFamily="2" charset="2"/>
              <a:buChar char="n"/>
              <a:defRPr sz="2000" kern="1200">
                <a:solidFill>
                  <a:srgbClr val="800000"/>
                </a:solidFill>
                <a:latin typeface="+mn-lt"/>
                <a:ea typeface="+mn-ea"/>
                <a:cs typeface="+mn-cs"/>
              </a:defRPr>
            </a:lvl4pPr>
            <a:lvl5pPr marL="2057400" indent="-228600" algn="l" rtl="0" fontAlgn="base">
              <a:spcBef>
                <a:spcPct val="20000"/>
              </a:spcBef>
              <a:spcAft>
                <a:spcPct val="0"/>
              </a:spcAft>
              <a:buClr>
                <a:srgbClr val="990033"/>
              </a:buClr>
              <a:buSzPct val="50000"/>
              <a:buFont typeface="Wingdings" panose="05000000000000000000" pitchFamily="2" charset="2"/>
              <a:buChar char="n"/>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a:latin typeface="Arial" panose="020B0604020202020204" pitchFamily="34" charset="0"/>
                <a:cs typeface="Arial" panose="020B0604020202020204" pitchFamily="34" charset="0"/>
              </a:rPr>
              <a:t>Discretionary Security Mechanisms  </a:t>
            </a:r>
          </a:p>
          <a:p>
            <a:pPr>
              <a:buFont typeface="Wingdings" panose="05000000000000000000" pitchFamily="2" charset="2"/>
              <a:buNone/>
            </a:pPr>
            <a:r>
              <a:rPr lang="en-US">
                <a:latin typeface="Arial" panose="020B0604020202020204" pitchFamily="34" charset="0"/>
                <a:cs typeface="Arial" panose="020B0604020202020204" pitchFamily="34" charset="0"/>
              </a:rPr>
              <a:t>    - concerned with defining, modeling, and enforcing access to information</a:t>
            </a:r>
            <a:endParaRPr lang="en-US">
              <a:latin typeface="Arial Unicode MS" panose="020B0604020202020204" pitchFamily="34" charset="-128"/>
              <a:ea typeface="Arial Unicode MS" panose="020B0604020202020204" pitchFamily="34" charset="-128"/>
              <a:cs typeface="Arial Unicode MS" panose="020B0604020202020204" pitchFamily="34" charset="-128"/>
            </a:endParaRPr>
          </a:p>
          <a:p>
            <a:pPr>
              <a:buFont typeface="Wingdings" panose="05000000000000000000" pitchFamily="2" charset="2"/>
              <a:buChar char="§"/>
            </a:pPr>
            <a:r>
              <a:rPr lang="en-US">
                <a:latin typeface="Arial" panose="020B0604020202020204" pitchFamily="34" charset="0"/>
                <a:cs typeface="Arial" panose="020B0604020202020204" pitchFamily="34" charset="0"/>
              </a:rPr>
              <a:t>Mandatory Security Mechanisms for Multilevel Security</a:t>
            </a:r>
          </a:p>
          <a:p>
            <a:pPr>
              <a:buFont typeface="Wingdings" panose="05000000000000000000" pitchFamily="2" charset="2"/>
              <a:buNone/>
            </a:pPr>
            <a:r>
              <a:rPr lang="en-US">
                <a:latin typeface="Arial" panose="020B0604020202020204" pitchFamily="34" charset="0"/>
                <a:cs typeface="Arial" panose="020B0604020202020204" pitchFamily="34" charset="0"/>
              </a:rPr>
              <a:t>    - requires that data items and users are assigned to certain security labels </a:t>
            </a:r>
          </a:p>
        </p:txBody>
      </p:sp>
    </p:spTree>
  </p:cSld>
  <p:clrMapOvr>
    <a:masterClrMapping/>
  </p:clrMapOvr>
  <p:transition spd="med"/>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75" name="Rectangle 2"/>
          <p:cNvSpPr>
            <a:spLocks noGrp="1" noChangeArrowheads="1"/>
          </p:cNvSpPr>
          <p:nvPr>
            <p:ph type="title" idx="4294967295"/>
          </p:nvPr>
        </p:nvSpPr>
        <p:spPr>
          <a:xfrm>
            <a:off x="251520" y="-243408"/>
            <a:ext cx="7772400" cy="1143000"/>
          </a:xfrm>
        </p:spPr>
        <p:txBody>
          <a:bodyPr/>
          <a:lstStyle/>
          <a:p>
            <a:r>
              <a:rPr lang="en-US">
                <a:cs typeface="Arial" panose="020B0604020202020204" pitchFamily="34" charset="0"/>
              </a:rPr>
              <a:t>Mandatory Access Control</a:t>
            </a:r>
            <a:r>
              <a:rPr lang="en-US"/>
              <a:t> </a:t>
            </a:r>
          </a:p>
        </p:txBody>
      </p:sp>
      <p:sp>
        <p:nvSpPr>
          <p:cNvPr id="1050976" name="Rectangle 3"/>
          <p:cNvSpPr txBox="1">
            <a:spLocks noChangeArrowheads="1"/>
          </p:cNvSpPr>
          <p:nvPr/>
        </p:nvSpPr>
        <p:spPr bwMode="auto">
          <a:xfrm>
            <a:off x="251520" y="1432992"/>
            <a:ext cx="7772400" cy="4114800"/>
          </a:xfrm>
          <a:prstGeom prst="rect">
            <a:avLst/>
          </a:prstGeom>
          <a:noFill/>
          <a:ln>
            <a:noFill/>
          </a:ln>
          <a:effectLst/>
        </p:spPr>
        <p:txBody>
          <a:bodyPr vert="horz" wrap="square" lIns="91440" tIns="45720" rIns="0" bIns="45720" numCol="1" anchor="t" anchorCtr="0" compatLnSpc="1">
            <a:prstTxWarp prst="textNoShape">
              <a:avLst/>
            </a:prstTxWarp>
          </a:bodyPr>
          <a:lstStyle>
            <a:lvl1pPr marL="342900" indent="-342900" algn="l" rtl="0" fontAlgn="base">
              <a:spcBef>
                <a:spcPct val="20000"/>
              </a:spcBef>
              <a:spcAft>
                <a:spcPct val="0"/>
              </a:spcAft>
              <a:buClr>
                <a:srgbClr val="990033"/>
              </a:buClr>
              <a:buSzPct val="60000"/>
              <a:buFont typeface="Wingdings" panose="05000000000000000000" pitchFamily="2" charset="2"/>
              <a:buChar char="n"/>
              <a:defRPr sz="2800" kern="1200">
                <a:solidFill>
                  <a:schemeClr val="tx2"/>
                </a:solidFill>
                <a:latin typeface="+mn-lt"/>
                <a:ea typeface="+mn-ea"/>
                <a:cs typeface="+mn-cs"/>
              </a:defRPr>
            </a:lvl1pPr>
            <a:lvl2pPr marL="742950" indent="-285750" algn="l" rtl="0" fontAlgn="base">
              <a:spcBef>
                <a:spcPct val="20000"/>
              </a:spcBef>
              <a:spcAft>
                <a:spcPct val="0"/>
              </a:spcAft>
              <a:buClr>
                <a:schemeClr val="tx2"/>
              </a:buClr>
              <a:buSzPct val="55000"/>
              <a:buFont typeface="Wingdings" panose="05000000000000000000" pitchFamily="2" charset="2"/>
              <a:buChar char="n"/>
              <a:defRPr sz="2600" kern="1200">
                <a:solidFill>
                  <a:srgbClr val="800000"/>
                </a:solidFill>
                <a:latin typeface="+mn-lt"/>
                <a:ea typeface="+mn-ea"/>
                <a:cs typeface="+mn-cs"/>
              </a:defRPr>
            </a:lvl2pPr>
            <a:lvl3pPr marL="1143000" indent="-228600" algn="l" rtl="0" fontAlgn="base">
              <a:spcBef>
                <a:spcPct val="20000"/>
              </a:spcBef>
              <a:spcAft>
                <a:spcPct val="0"/>
              </a:spcAft>
              <a:buClr>
                <a:srgbClr val="990033"/>
              </a:buClr>
              <a:buSzPct val="50000"/>
              <a:buFont typeface="Wingdings" panose="05000000000000000000" pitchFamily="2" charset="2"/>
              <a:buChar char="n"/>
              <a:defRPr sz="2400" kern="1200">
                <a:solidFill>
                  <a:schemeClr val="tx2"/>
                </a:solidFill>
                <a:latin typeface="+mn-lt"/>
                <a:ea typeface="+mn-ea"/>
                <a:cs typeface="+mn-cs"/>
              </a:defRPr>
            </a:lvl3pPr>
            <a:lvl4pPr marL="1600200" indent="-228600" algn="l" rtl="0" fontAlgn="base">
              <a:spcBef>
                <a:spcPct val="20000"/>
              </a:spcBef>
              <a:spcAft>
                <a:spcPct val="0"/>
              </a:spcAft>
              <a:buClr>
                <a:schemeClr val="tx2"/>
              </a:buClr>
              <a:buSzPct val="55000"/>
              <a:buFont typeface="Wingdings" panose="05000000000000000000" pitchFamily="2" charset="2"/>
              <a:buChar char="n"/>
              <a:defRPr sz="2000" kern="1200">
                <a:solidFill>
                  <a:srgbClr val="800000"/>
                </a:solidFill>
                <a:latin typeface="+mn-lt"/>
                <a:ea typeface="+mn-ea"/>
                <a:cs typeface="+mn-cs"/>
              </a:defRPr>
            </a:lvl4pPr>
            <a:lvl5pPr marL="2057400" indent="-228600" algn="l" rtl="0" fontAlgn="base">
              <a:spcBef>
                <a:spcPct val="20000"/>
              </a:spcBef>
              <a:spcAft>
                <a:spcPct val="0"/>
              </a:spcAft>
              <a:buClr>
                <a:srgbClr val="990033"/>
              </a:buClr>
              <a:buSzPct val="50000"/>
              <a:buFont typeface="Wingdings" panose="05000000000000000000" pitchFamily="2" charset="2"/>
              <a:buChar char="n"/>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anose="05000000000000000000" pitchFamily="2" charset="2"/>
              <a:buNone/>
            </a:pPr>
            <a:r>
              <a:rPr lang="en-US">
                <a:latin typeface="Arial" panose="020B0604020202020204" pitchFamily="34" charset="0"/>
                <a:cs typeface="Arial" panose="020B0604020202020204" pitchFamily="34" charset="0"/>
              </a:rPr>
              <a:t>Elements:</a:t>
            </a:r>
          </a:p>
          <a:p>
            <a:pPr>
              <a:lnSpc>
                <a:spcPct val="90000"/>
              </a:lnSpc>
              <a:buFont typeface="Wingdings" panose="05000000000000000000" pitchFamily="2" charset="2"/>
              <a:buNone/>
            </a:pPr>
            <a:r>
              <a:rPr lang="en-US">
                <a:latin typeface="Arial" panose="020B0604020202020204" pitchFamily="34" charset="0"/>
                <a:cs typeface="Arial" panose="020B0604020202020204" pitchFamily="34" charset="0"/>
              </a:rPr>
              <a:t>OBJECTS                            CLASSIFICATIONS</a:t>
            </a:r>
          </a:p>
          <a:p>
            <a:pPr>
              <a:lnSpc>
                <a:spcPct val="90000"/>
              </a:lnSpc>
              <a:buFont typeface="Wingdings" panose="05000000000000000000" pitchFamily="2" charset="2"/>
              <a:buNone/>
            </a:pPr>
            <a:r>
              <a:rPr lang="en-US">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class(o)--</a:t>
            </a:r>
          </a:p>
          <a:p>
            <a:pPr>
              <a:lnSpc>
                <a:spcPct val="90000"/>
              </a:lnSpc>
              <a:buFont typeface="Wingdings" panose="05000000000000000000" pitchFamily="2" charset="2"/>
              <a:buNone/>
            </a:pPr>
            <a:r>
              <a:rPr lang="en-US">
                <a:latin typeface="Arial" panose="020B0604020202020204" pitchFamily="34" charset="0"/>
                <a:cs typeface="Arial" panose="020B0604020202020204" pitchFamily="34" charset="0"/>
              </a:rPr>
              <a:t>SUBJECTS                          CLEARANCE</a:t>
            </a:r>
          </a:p>
          <a:p>
            <a:pPr>
              <a:lnSpc>
                <a:spcPct val="90000"/>
              </a:lnSpc>
              <a:buFont typeface="Wingdings" panose="05000000000000000000" pitchFamily="2" charset="2"/>
              <a:buNone/>
            </a:pPr>
            <a:r>
              <a:rPr lang="en-US">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--clear(s)--</a:t>
            </a:r>
            <a:endParaRPr lang="en-US">
              <a:latin typeface="Arial" panose="020B0604020202020204" pitchFamily="34" charset="0"/>
              <a:cs typeface="Arial" panose="020B0604020202020204" pitchFamily="34" charset="0"/>
            </a:endParaRPr>
          </a:p>
          <a:p>
            <a:pPr>
              <a:lnSpc>
                <a:spcPct val="90000"/>
              </a:lnSpc>
              <a:buFont typeface="Wingdings" panose="05000000000000000000" pitchFamily="2" charset="2"/>
              <a:buNone/>
            </a:pPr>
            <a:endParaRPr lang="en-US">
              <a:latin typeface="Arial" panose="020B0604020202020204" pitchFamily="34" charset="0"/>
              <a:cs typeface="Arial" panose="020B0604020202020204" pitchFamily="34" charset="0"/>
            </a:endParaRPr>
          </a:p>
          <a:p>
            <a:pPr>
              <a:lnSpc>
                <a:spcPct val="90000"/>
              </a:lnSpc>
              <a:buFont typeface="Wingdings" panose="05000000000000000000" pitchFamily="2" charset="2"/>
              <a:buNone/>
            </a:pPr>
            <a:r>
              <a:rPr lang="en-US">
                <a:latin typeface="Arial" panose="020B0604020202020204" pitchFamily="34" charset="0"/>
                <a:cs typeface="Arial" panose="020B0604020202020204" pitchFamily="34" charset="0"/>
              </a:rPr>
              <a:t>              </a:t>
            </a:r>
          </a:p>
          <a:p>
            <a:pPr>
              <a:lnSpc>
                <a:spcPct val="90000"/>
              </a:lnSpc>
              <a:buFont typeface="Wingdings" panose="05000000000000000000" pitchFamily="2" charset="2"/>
              <a:buNone/>
            </a:pPr>
            <a:r>
              <a:rPr lang="en-US" sz="2000">
                <a:latin typeface="Arial" panose="020B0604020202020204" pitchFamily="34" charset="0"/>
                <a:cs typeface="Arial" panose="020B0604020202020204" pitchFamily="34" charset="0"/>
              </a:rPr>
              <a:t>                      Levels</a:t>
            </a:r>
            <a:r>
              <a:rPr lang="en-US">
                <a:latin typeface="Arial" panose="020B0604020202020204" pitchFamily="34" charset="0"/>
                <a:cs typeface="Arial" panose="020B0604020202020204" pitchFamily="34" charset="0"/>
              </a:rPr>
              <a:t>: </a:t>
            </a:r>
            <a:r>
              <a:rPr lang="en-US" sz="2000" u="sng">
                <a:latin typeface="Arial" panose="020B0604020202020204" pitchFamily="34" charset="0"/>
                <a:cs typeface="Arial" panose="020B0604020202020204" pitchFamily="34" charset="0"/>
              </a:rPr>
              <a:t>Top Secret</a:t>
            </a:r>
            <a:r>
              <a:rPr lang="en-US" sz="2000">
                <a:latin typeface="Arial" panose="020B0604020202020204" pitchFamily="34" charset="0"/>
                <a:cs typeface="Arial" panose="020B0604020202020204" pitchFamily="34" charset="0"/>
              </a:rPr>
              <a:t>, </a:t>
            </a:r>
            <a:r>
              <a:rPr lang="en-US" sz="2000" u="sng">
                <a:latin typeface="Arial" panose="020B0604020202020204" pitchFamily="34" charset="0"/>
                <a:cs typeface="Arial" panose="020B0604020202020204" pitchFamily="34" charset="0"/>
              </a:rPr>
              <a:t>Secret</a:t>
            </a:r>
            <a:r>
              <a:rPr lang="en-US" sz="2000">
                <a:latin typeface="Arial" panose="020B0604020202020204" pitchFamily="34" charset="0"/>
                <a:cs typeface="Arial" panose="020B0604020202020204" pitchFamily="34" charset="0"/>
              </a:rPr>
              <a:t>, </a:t>
            </a:r>
            <a:r>
              <a:rPr lang="en-US" sz="2000" u="sng">
                <a:latin typeface="Arial" panose="020B0604020202020204" pitchFamily="34" charset="0"/>
                <a:cs typeface="Arial" panose="020B0604020202020204" pitchFamily="34" charset="0"/>
              </a:rPr>
              <a:t>Confidential</a:t>
            </a:r>
            <a:r>
              <a:rPr lang="en-US" sz="2000">
                <a:latin typeface="Arial" panose="020B0604020202020204" pitchFamily="34" charset="0"/>
                <a:cs typeface="Arial" panose="020B0604020202020204" pitchFamily="34" charset="0"/>
              </a:rPr>
              <a:t>, </a:t>
            </a:r>
            <a:r>
              <a:rPr lang="en-US" sz="2000" u="sng">
                <a:latin typeface="Arial" panose="020B0604020202020204" pitchFamily="34" charset="0"/>
                <a:cs typeface="Arial" panose="020B0604020202020204" pitchFamily="34" charset="0"/>
              </a:rPr>
              <a:t>Unclassified</a:t>
            </a:r>
          </a:p>
          <a:p>
            <a:pPr>
              <a:lnSpc>
                <a:spcPct val="90000"/>
              </a:lnSpc>
              <a:buFont typeface="Wingdings" panose="05000000000000000000" pitchFamily="2" charset="2"/>
              <a:buNone/>
            </a:pPr>
            <a:endParaRPr lang="en-US" sz="2000">
              <a:latin typeface="Arial" panose="020B0604020202020204" pitchFamily="34" charset="0"/>
              <a:cs typeface="Arial" panose="020B0604020202020204" pitchFamily="34" charset="0"/>
            </a:endParaRPr>
          </a:p>
        </p:txBody>
      </p:sp>
      <p:sp>
        <p:nvSpPr>
          <p:cNvPr id="1050977" name="AutoShape 4"/>
          <p:cNvSpPr>
            <a:spLocks noChangeArrowheads="1"/>
          </p:cNvSpPr>
          <p:nvPr/>
        </p:nvSpPr>
        <p:spPr bwMode="auto">
          <a:xfrm>
            <a:off x="2537520" y="2118792"/>
            <a:ext cx="1905000" cy="304800"/>
          </a:xfrm>
          <a:prstGeom prst="rightArrow">
            <a:avLst>
              <a:gd name="adj1" fmla="val 50000"/>
              <a:gd name="adj2" fmla="val 156250"/>
            </a:avLst>
          </a:prstGeom>
          <a:solidFill>
            <a:schemeClr val="accent1"/>
          </a:solidFill>
          <a:ln w="12700">
            <a:solidFill>
              <a:schemeClr val="tx1"/>
            </a:solidFill>
            <a:miter lim="800000"/>
            <a:headEnd type="none" w="sm" len="sm"/>
            <a:tailEnd type="none" w="sm" len="sm"/>
          </a:ln>
          <a:effectLst/>
        </p:spPr>
        <p:txBody>
          <a:bodyPr wrap="none" anchor="ctr"/>
          <a:lstStyle/>
          <a:p>
            <a:endParaRPr lang="en-US"/>
          </a:p>
        </p:txBody>
      </p:sp>
      <p:sp>
        <p:nvSpPr>
          <p:cNvPr id="1050978" name="AutoShape 5"/>
          <p:cNvSpPr>
            <a:spLocks noChangeArrowheads="1"/>
          </p:cNvSpPr>
          <p:nvPr/>
        </p:nvSpPr>
        <p:spPr bwMode="auto">
          <a:xfrm>
            <a:off x="2537520" y="3109392"/>
            <a:ext cx="1905000" cy="304800"/>
          </a:xfrm>
          <a:prstGeom prst="rightArrow">
            <a:avLst>
              <a:gd name="adj1" fmla="val 50000"/>
              <a:gd name="adj2" fmla="val 156250"/>
            </a:avLst>
          </a:prstGeom>
          <a:solidFill>
            <a:schemeClr val="accent1"/>
          </a:solidFill>
          <a:ln w="12700">
            <a:solidFill>
              <a:schemeClr val="tx1"/>
            </a:solidFill>
            <a:miter lim="800000"/>
            <a:headEnd type="none" w="sm" len="sm"/>
            <a:tailEnd type="none" w="sm" len="sm"/>
          </a:ln>
          <a:effectLst/>
        </p:spPr>
        <p:txBody>
          <a:bodyPr wrap="none" anchor="ctr"/>
          <a:lstStyle/>
          <a:p>
            <a:endParaRPr lang="en-US"/>
          </a:p>
        </p:txBody>
      </p:sp>
      <p:sp>
        <p:nvSpPr>
          <p:cNvPr id="1050979" name="AutoShape 7"/>
          <p:cNvSpPr>
            <a:spLocks noChangeArrowheads="1"/>
          </p:cNvSpPr>
          <p:nvPr/>
        </p:nvSpPr>
        <p:spPr bwMode="auto">
          <a:xfrm>
            <a:off x="327720" y="4023792"/>
            <a:ext cx="733425" cy="1214438"/>
          </a:xfrm>
          <a:prstGeom prst="curvedRightArrow">
            <a:avLst>
              <a:gd name="adj1" fmla="val 33117"/>
              <a:gd name="adj2" fmla="val 66234"/>
              <a:gd name="adj3" fmla="val 33333"/>
            </a:avLst>
          </a:prstGeom>
          <a:solidFill>
            <a:schemeClr val="accent1"/>
          </a:solidFill>
          <a:ln w="12700">
            <a:solidFill>
              <a:schemeClr val="tx1"/>
            </a:solidFill>
            <a:miter lim="800000"/>
            <a:headEnd type="none" w="sm" len="sm"/>
            <a:tailEnd type="none" w="sm" len="sm"/>
          </a:ln>
          <a:effectLst/>
        </p:spPr>
        <p:txBody>
          <a:bodyPr wrap="none" anchor="ctr"/>
          <a:lstStyle/>
          <a:p>
            <a:endParaRPr lang="en-US"/>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1838EC-4D49-3A44-170E-A3F8A2F5A532}"/>
              </a:ext>
            </a:extLst>
          </p:cNvPr>
          <p:cNvSpPr>
            <a:spLocks noGrp="1"/>
          </p:cNvSpPr>
          <p:nvPr>
            <p:ph sz="quarter" idx="10"/>
          </p:nvPr>
        </p:nvSpPr>
        <p:spPr/>
        <p:txBody>
          <a:bodyPr/>
          <a:lstStyle/>
          <a:p>
            <a:endParaRPr lang="en-IN"/>
          </a:p>
        </p:txBody>
      </p:sp>
      <p:sp>
        <p:nvSpPr>
          <p:cNvPr id="3" name="Content Placeholder 2">
            <a:extLst>
              <a:ext uri="{FF2B5EF4-FFF2-40B4-BE49-F238E27FC236}">
                <a16:creationId xmlns:a16="http://schemas.microsoft.com/office/drawing/2014/main" id="{11324F39-35B5-3853-4FDA-BDDDDC08C115}"/>
              </a:ext>
            </a:extLst>
          </p:cNvPr>
          <p:cNvSpPr>
            <a:spLocks noGrp="1"/>
          </p:cNvSpPr>
          <p:nvPr>
            <p:ph idx="1"/>
          </p:nvPr>
        </p:nvSpPr>
        <p:spPr/>
        <p:txBody>
          <a:bodyPr/>
          <a:lstStyle/>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 dependency diagram shows a one-to-many relationship.</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In a one-to-many relationship, one entity (in this case, "Roll No") can be associated with multiple entities of another type (in this case, "Name", "Dept.", "Year", and "Hostel Name").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Here's how it works in the given diagram:</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 * A single "Roll No" can be associated with multiple pieces of information: a "Name", a "Dept.", a "Year", and a "Hostel Name".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 * However, a single "Name", "Dept.", "Year", or "Hostel Name" can only be associated with one "Roll No".</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This type of relationship is common in databases where you want to store multiple details about a single entity.</a:t>
            </a:r>
          </a:p>
          <a:p>
            <a:endParaRPr lang="en-IN" dirty="0"/>
          </a:p>
        </p:txBody>
      </p:sp>
    </p:spTree>
    <p:extLst>
      <p:ext uri="{BB962C8B-B14F-4D97-AF65-F5344CB8AC3E}">
        <p14:creationId xmlns:p14="http://schemas.microsoft.com/office/powerpoint/2010/main" val="252853287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80" name="Rectangle 2"/>
          <p:cNvSpPr>
            <a:spLocks noGrp="1" noChangeArrowheads="1"/>
          </p:cNvSpPr>
          <p:nvPr>
            <p:ph type="title" idx="4294967295"/>
          </p:nvPr>
        </p:nvSpPr>
        <p:spPr>
          <a:xfrm>
            <a:off x="457200" y="-387424"/>
            <a:ext cx="7772400" cy="1143000"/>
          </a:xfrm>
        </p:spPr>
        <p:txBody>
          <a:bodyPr/>
          <a:lstStyle/>
          <a:p>
            <a:r>
              <a:rPr lang="en-US" dirty="0">
                <a:cs typeface="Arial" panose="020B0604020202020204" pitchFamily="34" charset="0"/>
              </a:rPr>
              <a:t>Mandatory Access Control</a:t>
            </a:r>
            <a:r>
              <a:rPr lang="en-US" dirty="0"/>
              <a:t> </a:t>
            </a:r>
          </a:p>
        </p:txBody>
      </p:sp>
      <p:sp>
        <p:nvSpPr>
          <p:cNvPr id="1050981" name="Rectangle 3"/>
          <p:cNvSpPr txBox="1">
            <a:spLocks noChangeArrowheads="1"/>
          </p:cNvSpPr>
          <p:nvPr/>
        </p:nvSpPr>
        <p:spPr bwMode="auto">
          <a:xfrm>
            <a:off x="685800" y="2057400"/>
            <a:ext cx="3429000" cy="4114800"/>
          </a:xfrm>
          <a:prstGeom prst="rect">
            <a:avLst/>
          </a:prstGeom>
          <a:noFill/>
          <a:ln>
            <a:noFill/>
          </a:ln>
          <a:effectLst/>
        </p:spPr>
        <p:txBody>
          <a:bodyPr vert="horz" wrap="square" lIns="91440" tIns="45720" rIns="0" bIns="45720" numCol="1" anchor="t" anchorCtr="0" compatLnSpc="1">
            <a:prstTxWarp prst="textNoShape">
              <a:avLst/>
            </a:prstTxWarp>
          </a:bodyPr>
          <a:lstStyle>
            <a:lvl1pPr marL="342900" indent="-342900" algn="l" rtl="0" fontAlgn="base">
              <a:spcBef>
                <a:spcPct val="20000"/>
              </a:spcBef>
              <a:spcAft>
                <a:spcPct val="0"/>
              </a:spcAft>
              <a:buClr>
                <a:srgbClr val="990033"/>
              </a:buClr>
              <a:buSzPct val="60000"/>
              <a:buFont typeface="Wingdings" panose="05000000000000000000" pitchFamily="2" charset="2"/>
              <a:buChar char="n"/>
              <a:defRPr sz="2800" kern="1200">
                <a:solidFill>
                  <a:schemeClr val="tx2"/>
                </a:solidFill>
                <a:latin typeface="+mn-lt"/>
                <a:ea typeface="+mn-ea"/>
                <a:cs typeface="+mn-cs"/>
              </a:defRPr>
            </a:lvl1pPr>
            <a:lvl2pPr marL="742950" indent="-285750" algn="l" rtl="0" fontAlgn="base">
              <a:spcBef>
                <a:spcPct val="20000"/>
              </a:spcBef>
              <a:spcAft>
                <a:spcPct val="0"/>
              </a:spcAft>
              <a:buClr>
                <a:schemeClr val="tx2"/>
              </a:buClr>
              <a:buSzPct val="55000"/>
              <a:buFont typeface="Wingdings" panose="05000000000000000000" pitchFamily="2" charset="2"/>
              <a:buChar char="n"/>
              <a:defRPr sz="2600" kern="1200">
                <a:solidFill>
                  <a:srgbClr val="800000"/>
                </a:solidFill>
                <a:latin typeface="+mn-lt"/>
                <a:ea typeface="+mn-ea"/>
                <a:cs typeface="+mn-cs"/>
              </a:defRPr>
            </a:lvl2pPr>
            <a:lvl3pPr marL="1143000" indent="-228600" algn="l" rtl="0" fontAlgn="base">
              <a:spcBef>
                <a:spcPct val="20000"/>
              </a:spcBef>
              <a:spcAft>
                <a:spcPct val="0"/>
              </a:spcAft>
              <a:buClr>
                <a:srgbClr val="990033"/>
              </a:buClr>
              <a:buSzPct val="50000"/>
              <a:buFont typeface="Wingdings" panose="05000000000000000000" pitchFamily="2" charset="2"/>
              <a:buChar char="n"/>
              <a:defRPr sz="2400" kern="1200">
                <a:solidFill>
                  <a:schemeClr val="tx2"/>
                </a:solidFill>
                <a:latin typeface="+mn-lt"/>
                <a:ea typeface="+mn-ea"/>
                <a:cs typeface="+mn-cs"/>
              </a:defRPr>
            </a:lvl3pPr>
            <a:lvl4pPr marL="1600200" indent="-228600" algn="l" rtl="0" fontAlgn="base">
              <a:spcBef>
                <a:spcPct val="20000"/>
              </a:spcBef>
              <a:spcAft>
                <a:spcPct val="0"/>
              </a:spcAft>
              <a:buClr>
                <a:schemeClr val="tx2"/>
              </a:buClr>
              <a:buSzPct val="55000"/>
              <a:buFont typeface="Wingdings" panose="05000000000000000000" pitchFamily="2" charset="2"/>
              <a:buChar char="n"/>
              <a:defRPr sz="2000" kern="1200">
                <a:solidFill>
                  <a:srgbClr val="800000"/>
                </a:solidFill>
                <a:latin typeface="+mn-lt"/>
                <a:ea typeface="+mn-ea"/>
                <a:cs typeface="+mn-cs"/>
              </a:defRPr>
            </a:lvl4pPr>
            <a:lvl5pPr marL="2057400" indent="-228600" algn="l" rtl="0" fontAlgn="base">
              <a:spcBef>
                <a:spcPct val="20000"/>
              </a:spcBef>
              <a:spcAft>
                <a:spcPct val="0"/>
              </a:spcAft>
              <a:buClr>
                <a:srgbClr val="990033"/>
              </a:buClr>
              <a:buSzPct val="50000"/>
              <a:buFont typeface="Wingdings" panose="05000000000000000000" pitchFamily="2" charset="2"/>
              <a:buChar char="n"/>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atin typeface="Arial" panose="020B0604020202020204" pitchFamily="34" charset="0"/>
                <a:cs typeface="Arial" panose="020B0604020202020204" pitchFamily="34" charset="0"/>
              </a:rPr>
              <a:t>Rules:</a:t>
            </a:r>
          </a:p>
          <a:p>
            <a:pPr>
              <a:buFont typeface="Wingdings" panose="05000000000000000000" pitchFamily="2" charset="2"/>
              <a:buChar char="§"/>
            </a:pPr>
            <a:r>
              <a:rPr lang="en-US" sz="2400">
                <a:latin typeface="Arial" panose="020B0604020202020204" pitchFamily="34" charset="0"/>
                <a:cs typeface="Arial" panose="020B0604020202020204" pitchFamily="34" charset="0"/>
              </a:rPr>
              <a:t>Simple Property:  subject </a:t>
            </a:r>
            <a:r>
              <a:rPr lang="en-US" sz="2400" i="1">
                <a:latin typeface="Arial" panose="020B0604020202020204" pitchFamily="34" charset="0"/>
                <a:cs typeface="Arial" panose="020B0604020202020204" pitchFamily="34" charset="0"/>
              </a:rPr>
              <a:t>s</a:t>
            </a:r>
            <a:r>
              <a:rPr lang="en-US" sz="2400">
                <a:latin typeface="Arial" panose="020B0604020202020204" pitchFamily="34" charset="0"/>
                <a:cs typeface="Arial" panose="020B0604020202020204" pitchFamily="34" charset="0"/>
              </a:rPr>
              <a:t> is allowed to read data item </a:t>
            </a:r>
            <a:r>
              <a:rPr lang="en-US" sz="2400" i="1">
                <a:latin typeface="Arial" panose="020B0604020202020204" pitchFamily="34" charset="0"/>
                <a:cs typeface="Arial" panose="020B0604020202020204" pitchFamily="34" charset="0"/>
              </a:rPr>
              <a:t>d</a:t>
            </a:r>
            <a:r>
              <a:rPr lang="en-US" sz="2400">
                <a:latin typeface="Arial" panose="020B0604020202020204" pitchFamily="34" charset="0"/>
                <a:cs typeface="Arial" panose="020B0604020202020204" pitchFamily="34" charset="0"/>
              </a:rPr>
              <a:t> if clear(s) </a:t>
            </a:r>
            <a:r>
              <a:rPr lang="en-US" sz="2300">
                <a:ea typeface="Arial Unicode MS" panose="020B0604020202020204" pitchFamily="34" charset="-128"/>
                <a:cs typeface="Arial Unicode MS" panose="020B0604020202020204" pitchFamily="34" charset="-128"/>
              </a:rPr>
              <a:t>≥</a:t>
            </a:r>
            <a:r>
              <a:rPr lang="en-US" sz="2400">
                <a:latin typeface="Arial" panose="020B0604020202020204" pitchFamily="34" charset="0"/>
                <a:cs typeface="Arial" panose="020B0604020202020204" pitchFamily="34" charset="0"/>
              </a:rPr>
              <a:t> class(d)</a:t>
            </a:r>
          </a:p>
          <a:p>
            <a:pPr>
              <a:buFont typeface="Wingdings" panose="05000000000000000000" pitchFamily="2" charset="2"/>
              <a:buChar char="§"/>
            </a:pPr>
            <a:r>
              <a:rPr lang="en-US" sz="2400">
                <a:latin typeface="Arial" panose="020B0604020202020204" pitchFamily="34" charset="0"/>
                <a:cs typeface="Arial" panose="020B0604020202020204" pitchFamily="34" charset="0"/>
              </a:rPr>
              <a:t>*-property:</a:t>
            </a:r>
          </a:p>
          <a:p>
            <a:pPr>
              <a:buFont typeface="Wingdings" panose="05000000000000000000" pitchFamily="2" charset="2"/>
              <a:buNone/>
            </a:pPr>
            <a:r>
              <a:rPr lang="en-US" sz="2400">
                <a:latin typeface="Arial" panose="020B0604020202020204" pitchFamily="34" charset="0"/>
                <a:cs typeface="Arial" panose="020B0604020202020204" pitchFamily="34" charset="0"/>
              </a:rPr>
              <a:t>    subject </a:t>
            </a:r>
            <a:r>
              <a:rPr lang="en-US" sz="2400" i="1">
                <a:latin typeface="Arial" panose="020B0604020202020204" pitchFamily="34" charset="0"/>
                <a:cs typeface="Arial" panose="020B0604020202020204" pitchFamily="34" charset="0"/>
              </a:rPr>
              <a:t>s</a:t>
            </a:r>
            <a:r>
              <a:rPr lang="en-US" sz="2400">
                <a:latin typeface="Arial" panose="020B0604020202020204" pitchFamily="34" charset="0"/>
                <a:cs typeface="Arial" panose="020B0604020202020204" pitchFamily="34" charset="0"/>
              </a:rPr>
              <a:t> is allowed to write data item </a:t>
            </a:r>
            <a:r>
              <a:rPr lang="en-US" sz="2400" i="1">
                <a:latin typeface="Arial" panose="020B0604020202020204" pitchFamily="34" charset="0"/>
                <a:cs typeface="Arial" panose="020B0604020202020204" pitchFamily="34" charset="0"/>
              </a:rPr>
              <a:t>d</a:t>
            </a:r>
            <a:r>
              <a:rPr lang="en-US" sz="2400">
                <a:latin typeface="Arial" panose="020B0604020202020204" pitchFamily="34" charset="0"/>
                <a:cs typeface="Arial" panose="020B0604020202020204" pitchFamily="34" charset="0"/>
              </a:rPr>
              <a:t> if clear(s) </a:t>
            </a:r>
            <a:r>
              <a:rPr lang="en-US" sz="2300">
                <a:ea typeface="Arial Unicode MS" panose="020B0604020202020204" pitchFamily="34" charset="-128"/>
                <a:cs typeface="Arial Unicode MS" panose="020B0604020202020204" pitchFamily="34" charset="-128"/>
              </a:rPr>
              <a:t>≤</a:t>
            </a:r>
            <a:r>
              <a:rPr lang="en-US" sz="2400">
                <a:latin typeface="Arial" panose="020B0604020202020204" pitchFamily="34" charset="0"/>
                <a:cs typeface="Arial" panose="020B0604020202020204" pitchFamily="34" charset="0"/>
              </a:rPr>
              <a:t> class(d)</a:t>
            </a:r>
          </a:p>
        </p:txBody>
      </p:sp>
      <p:sp>
        <p:nvSpPr>
          <p:cNvPr id="1050982" name="AutoShape 10"/>
          <p:cNvSpPr>
            <a:spLocks noChangeArrowheads="1"/>
          </p:cNvSpPr>
          <p:nvPr/>
        </p:nvSpPr>
        <p:spPr bwMode="auto">
          <a:xfrm>
            <a:off x="4343400" y="2667000"/>
            <a:ext cx="976313" cy="3124200"/>
          </a:xfrm>
          <a:prstGeom prst="rightArrow">
            <a:avLst>
              <a:gd name="adj1" fmla="val 50000"/>
              <a:gd name="adj2" fmla="val 25000"/>
            </a:avLst>
          </a:prstGeom>
          <a:solidFill>
            <a:schemeClr val="accent1"/>
          </a:solidFill>
          <a:ln w="12700">
            <a:solidFill>
              <a:schemeClr val="tx1"/>
            </a:solidFill>
            <a:miter lim="800000"/>
            <a:headEnd type="none" w="sm" len="sm"/>
            <a:tailEnd type="none" w="sm" len="sm"/>
          </a:ln>
          <a:effectLst/>
        </p:spPr>
        <p:txBody>
          <a:bodyPr wrap="none" anchor="ctr"/>
          <a:lstStyle/>
          <a:p>
            <a:endParaRPr lang="en-US"/>
          </a:p>
        </p:txBody>
      </p:sp>
      <p:sp>
        <p:nvSpPr>
          <p:cNvPr id="1050983" name="Text Box 11"/>
          <p:cNvSpPr txBox="1">
            <a:spLocks noChangeArrowheads="1"/>
          </p:cNvSpPr>
          <p:nvPr/>
        </p:nvSpPr>
        <p:spPr bwMode="auto">
          <a:xfrm>
            <a:off x="5715000" y="2667000"/>
            <a:ext cx="2438400" cy="457200"/>
          </a:xfrm>
          <a:prstGeom prst="rect">
            <a:avLst/>
          </a:prstGeom>
          <a:noFill/>
          <a:ln>
            <a:noFill/>
          </a:ln>
          <a:effectLst/>
        </p:spPr>
        <p:txBody>
          <a:bodyPr>
            <a:spAutoFit/>
          </a:bodyPr>
          <a:lstStyle/>
          <a:p>
            <a:endParaRPr lang="en-US"/>
          </a:p>
        </p:txBody>
      </p:sp>
      <p:sp>
        <p:nvSpPr>
          <p:cNvPr id="1050984" name="Rectangle 14"/>
          <p:cNvSpPr>
            <a:spLocks noChangeArrowheads="1"/>
          </p:cNvSpPr>
          <p:nvPr/>
        </p:nvSpPr>
        <p:spPr bwMode="auto">
          <a:xfrm>
            <a:off x="5562600" y="2514600"/>
            <a:ext cx="3276600" cy="3560763"/>
          </a:xfrm>
          <a:prstGeom prst="rect">
            <a:avLst/>
          </a:prstGeom>
          <a:noFill/>
          <a:ln>
            <a:noFill/>
          </a:ln>
          <a:effectLst/>
        </p:spPr>
        <p:txBody>
          <a:bodyPr>
            <a:spAutoFit/>
          </a:bodyPr>
          <a:lstStyle/>
          <a:p>
            <a:pPr>
              <a:spcBef>
                <a:spcPct val="50000"/>
              </a:spcBef>
              <a:buClr>
                <a:schemeClr val="tx2"/>
              </a:buClr>
              <a:buFont typeface="Wingdings" panose="05000000000000000000" pitchFamily="2" charset="2"/>
              <a:buChar char="§"/>
            </a:pPr>
            <a:r>
              <a:rPr lang="en-US">
                <a:latin typeface="Arial" panose="020B0604020202020204" pitchFamily="34" charset="0"/>
                <a:cs typeface="Arial" panose="020B0604020202020204" pitchFamily="34" charset="0"/>
              </a:rPr>
              <a:t> Simple Property protects information from unauthorized access</a:t>
            </a:r>
          </a:p>
          <a:p>
            <a:pPr>
              <a:spcBef>
                <a:spcPct val="50000"/>
              </a:spcBef>
              <a:buClr>
                <a:schemeClr val="tx2"/>
              </a:buClr>
              <a:buFont typeface="Wingdings" panose="05000000000000000000" pitchFamily="2" charset="2"/>
              <a:buChar char="§"/>
            </a:pPr>
            <a:r>
              <a:rPr lang="en-US">
                <a:latin typeface="Arial" panose="020B0604020202020204" pitchFamily="34" charset="0"/>
                <a:cs typeface="Arial" panose="020B0604020202020204" pitchFamily="34" charset="0"/>
              </a:rPr>
              <a:t> *-property protects data from contamination or unauthorized modification</a:t>
            </a:r>
          </a:p>
        </p:txBody>
      </p:sp>
    </p:spTree>
  </p:cSld>
  <p:clrMapOvr>
    <a:masterClrMapping/>
  </p:clrMapOvr>
  <p:transition spd="med"/>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85" name="Rectangle 2"/>
          <p:cNvSpPr>
            <a:spLocks noGrp="1" noChangeArrowheads="1"/>
          </p:cNvSpPr>
          <p:nvPr>
            <p:ph type="title"/>
          </p:nvPr>
        </p:nvSpPr>
        <p:spPr>
          <a:xfrm>
            <a:off x="251520" y="-603448"/>
            <a:ext cx="7886700" cy="1325563"/>
          </a:xfrm>
        </p:spPr>
        <p:txBody>
          <a:bodyPr/>
          <a:lstStyle/>
          <a:p>
            <a:r>
              <a:rPr lang="en-US" altLang="en-US"/>
              <a:t>Preventing SQL Injection</a:t>
            </a:r>
          </a:p>
        </p:txBody>
      </p:sp>
      <p:sp>
        <p:nvSpPr>
          <p:cNvPr id="1050986" name="Rectangle 3" descr="Rectangle: Click to edit Master text styles Second level Third level Fourth level Fifth level"/>
          <p:cNvSpPr>
            <a:spLocks noGrp="1" noChangeArrowheads="1"/>
          </p:cNvSpPr>
          <p:nvPr>
            <p:ph idx="1"/>
          </p:nvPr>
        </p:nvSpPr>
        <p:spPr>
          <a:xfrm>
            <a:off x="395536" y="1071311"/>
            <a:ext cx="8229600" cy="4648200"/>
          </a:xfrm>
        </p:spPr>
        <p:txBody>
          <a:bodyPr/>
          <a:lstStyle/>
          <a:p>
            <a:r>
              <a:rPr lang="en-US" altLang="en-US" sz="2400" dirty="0"/>
              <a:t>To prevent SQL injection attacks use prepared statements (instead of creating query strings from input parameters)</a:t>
            </a:r>
          </a:p>
          <a:p>
            <a:pPr lvl="1"/>
            <a:r>
              <a:rPr lang="en-US" altLang="en-US" sz="1800" dirty="0" err="1">
                <a:solidFill>
                  <a:srgbClr val="663300"/>
                </a:solidFill>
              </a:rPr>
              <a:t>PreparedStatement</a:t>
            </a:r>
            <a:r>
              <a:rPr lang="en-US" altLang="en-US" sz="1800" dirty="0">
                <a:solidFill>
                  <a:srgbClr val="663300"/>
                </a:solidFill>
              </a:rPr>
              <a:t> </a:t>
            </a:r>
            <a:r>
              <a:rPr lang="en-US" altLang="en-US" sz="1800" dirty="0" err="1">
                <a:solidFill>
                  <a:srgbClr val="663300"/>
                </a:solidFill>
              </a:rPr>
              <a:t>pstmt</a:t>
            </a:r>
            <a:r>
              <a:rPr lang="en-US" altLang="en-US" sz="1800" dirty="0">
                <a:solidFill>
                  <a:srgbClr val="663300"/>
                </a:solidFill>
              </a:rPr>
              <a:t>= </a:t>
            </a:r>
            <a:r>
              <a:rPr lang="en-US" altLang="en-US" sz="1800" dirty="0" err="1">
                <a:solidFill>
                  <a:srgbClr val="663300"/>
                </a:solidFill>
              </a:rPr>
              <a:t>conn.prepareStatement</a:t>
            </a:r>
            <a:r>
              <a:rPr lang="en-US" altLang="en-US" sz="1800" dirty="0">
                <a:solidFill>
                  <a:srgbClr val="663300"/>
                </a:solidFill>
              </a:rPr>
              <a:t>( </a:t>
            </a:r>
            <a:br>
              <a:rPr lang="en-US" altLang="en-US" sz="1800" dirty="0">
                <a:solidFill>
                  <a:srgbClr val="663300"/>
                </a:solidFill>
              </a:rPr>
            </a:br>
            <a:r>
              <a:rPr lang="en-US" altLang="en-US" sz="1800" dirty="0">
                <a:solidFill>
                  <a:srgbClr val="663300"/>
                </a:solidFill>
              </a:rPr>
              <a:t>   "select balance from account where </a:t>
            </a:r>
            <a:r>
              <a:rPr lang="en-US" altLang="en-US" sz="1800" dirty="0" err="1">
                <a:solidFill>
                  <a:srgbClr val="663300"/>
                </a:solidFill>
              </a:rPr>
              <a:t>account_number</a:t>
            </a:r>
            <a:r>
              <a:rPr lang="en-US" altLang="en-US" sz="1800" dirty="0">
                <a:solidFill>
                  <a:srgbClr val="663300"/>
                </a:solidFill>
              </a:rPr>
              <a:t> =?“);</a:t>
            </a:r>
            <a:br>
              <a:rPr lang="en-US" altLang="en-US" sz="1800" dirty="0">
                <a:solidFill>
                  <a:srgbClr val="663300"/>
                </a:solidFill>
              </a:rPr>
            </a:br>
            <a:r>
              <a:rPr lang="en-US" altLang="en-US" sz="1800" dirty="0" err="1">
                <a:solidFill>
                  <a:srgbClr val="663300"/>
                </a:solidFill>
              </a:rPr>
              <a:t>pstmt.setString</a:t>
            </a:r>
            <a:r>
              <a:rPr lang="en-US" altLang="en-US" sz="1800" dirty="0">
                <a:solidFill>
                  <a:srgbClr val="663300"/>
                </a:solidFill>
              </a:rPr>
              <a:t>(1,accnt_number);</a:t>
            </a:r>
            <a:br>
              <a:rPr lang="en-US" altLang="en-US" sz="1800" dirty="0">
                <a:solidFill>
                  <a:srgbClr val="663300"/>
                </a:solidFill>
              </a:rPr>
            </a:br>
            <a:r>
              <a:rPr lang="en-US" altLang="en-US" sz="1800" dirty="0" err="1">
                <a:solidFill>
                  <a:srgbClr val="663300"/>
                </a:solidFill>
              </a:rPr>
              <a:t>pstmt.execute</a:t>
            </a:r>
            <a:r>
              <a:rPr lang="en-US" altLang="en-US" sz="1800" dirty="0">
                <a:solidFill>
                  <a:srgbClr val="663300"/>
                </a:solidFill>
              </a:rPr>
              <a:t>();</a:t>
            </a:r>
          </a:p>
          <a:p>
            <a:pPr lvl="2"/>
            <a:r>
              <a:rPr lang="en-US" altLang="en-US" sz="2000" dirty="0"/>
              <a:t>(assume that conn is an already open connection to the database)</a:t>
            </a:r>
          </a:p>
          <a:p>
            <a:r>
              <a:rPr lang="en-US" altLang="en-US" sz="2400" dirty="0"/>
              <a:t>Alternatives:</a:t>
            </a:r>
          </a:p>
          <a:p>
            <a:pPr lvl="1"/>
            <a:r>
              <a:rPr lang="en-US" altLang="en-US" sz="2400" dirty="0"/>
              <a:t>use stored procedures</a:t>
            </a:r>
          </a:p>
          <a:p>
            <a:pPr lvl="1"/>
            <a:r>
              <a:rPr lang="en-US" altLang="en-US" sz="2400" dirty="0"/>
              <a:t>use a function that removes special characters (such as quotes) from strings</a:t>
            </a:r>
          </a:p>
        </p:txBody>
      </p:sp>
    </p:spTree>
  </p:cSld>
  <p:clrMapOvr>
    <a:masterClrMapping/>
  </p:clrMapOvr>
  <p:transition spd="med"/>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87" name="Rectangle 2"/>
          <p:cNvSpPr>
            <a:spLocks noGrp="1" noChangeArrowheads="1"/>
          </p:cNvSpPr>
          <p:nvPr>
            <p:ph type="title"/>
          </p:nvPr>
        </p:nvSpPr>
        <p:spPr>
          <a:xfrm>
            <a:off x="251520" y="-190500"/>
            <a:ext cx="7772400" cy="990600"/>
          </a:xfrm>
        </p:spPr>
        <p:txBody>
          <a:bodyPr rtlCol="0">
            <a:normAutofit/>
          </a:bodyPr>
          <a:lstStyle/>
          <a:p>
            <a:pPr fontAlgn="auto">
              <a:spcAft>
                <a:spcPts val="0"/>
              </a:spcAft>
            </a:pPr>
            <a:r>
              <a:rPr lang="en-US" altLang="en-US" dirty="0"/>
              <a:t>Protecting from Programmers/DBA</a:t>
            </a:r>
          </a:p>
        </p:txBody>
      </p:sp>
      <p:sp>
        <p:nvSpPr>
          <p:cNvPr id="1050988" name="Rectangle 3" descr="Rectangle: Click to edit Master text styles Second level Third level Fourth level Fifth level"/>
          <p:cNvSpPr>
            <a:spLocks noGrp="1" noChangeArrowheads="1"/>
          </p:cNvSpPr>
          <p:nvPr>
            <p:ph idx="1"/>
          </p:nvPr>
        </p:nvSpPr>
        <p:spPr>
          <a:xfrm>
            <a:off x="838200" y="1676400"/>
            <a:ext cx="7772400" cy="4648200"/>
          </a:xfrm>
        </p:spPr>
        <p:txBody>
          <a:bodyPr/>
          <a:lstStyle/>
          <a:p>
            <a:pPr>
              <a:lnSpc>
                <a:spcPct val="80000"/>
              </a:lnSpc>
            </a:pPr>
            <a:r>
              <a:rPr lang="en-US" altLang="en-US" sz="2400" dirty="0"/>
              <a:t>Have password to database, can update anything!</a:t>
            </a:r>
          </a:p>
          <a:p>
            <a:pPr lvl="1">
              <a:lnSpc>
                <a:spcPct val="80000"/>
              </a:lnSpc>
            </a:pPr>
            <a:r>
              <a:rPr lang="en-US" altLang="en-US" sz="2000" dirty="0">
                <a:solidFill>
                  <a:schemeClr val="tx2"/>
                </a:solidFill>
              </a:rPr>
              <a:t>Digital signatures by end users</a:t>
            </a:r>
            <a:r>
              <a:rPr lang="en-US" altLang="en-US" sz="2000" dirty="0"/>
              <a:t> can help in some situations</a:t>
            </a:r>
          </a:p>
          <a:p>
            <a:pPr lvl="2">
              <a:lnSpc>
                <a:spcPct val="80000"/>
              </a:lnSpc>
            </a:pPr>
            <a:r>
              <a:rPr lang="en-US" altLang="en-US" sz="1800" dirty="0"/>
              <a:t>E.g. low update rate data such as land records, birth/death data</a:t>
            </a:r>
            <a:endParaRPr lang="en-US" altLang="en-US" sz="1800" dirty="0">
              <a:sym typeface="Wingdings" panose="05000000000000000000" pitchFamily="2" charset="2"/>
            </a:endParaRPr>
          </a:p>
          <a:p>
            <a:pPr>
              <a:lnSpc>
                <a:spcPct val="80000"/>
              </a:lnSpc>
            </a:pPr>
            <a:r>
              <a:rPr lang="en-US" altLang="en-US" sz="2400" dirty="0"/>
              <a:t>Application program has database password</a:t>
            </a:r>
          </a:p>
          <a:p>
            <a:pPr lvl="1">
              <a:lnSpc>
                <a:spcPct val="80000"/>
              </a:lnSpc>
            </a:pPr>
            <a:r>
              <a:rPr lang="en-US" altLang="en-US" sz="2000" dirty="0"/>
              <a:t>Seize control of the application program </a:t>
            </a:r>
            <a:r>
              <a:rPr lang="en-US" altLang="en-US" sz="2000" dirty="0">
                <a:sym typeface="Wingdings" panose="05000000000000000000" pitchFamily="2" charset="2"/>
              </a:rPr>
              <a:t></a:t>
            </a:r>
            <a:r>
              <a:rPr lang="en-US" altLang="en-US" sz="2000" dirty="0"/>
              <a:t> can do anything to the database</a:t>
            </a:r>
          </a:p>
          <a:p>
            <a:pPr lvl="1">
              <a:lnSpc>
                <a:spcPct val="80000"/>
              </a:lnSpc>
            </a:pPr>
            <a:r>
              <a:rPr lang="en-US" altLang="en-US" sz="2000" dirty="0"/>
              <a:t>Solution: </a:t>
            </a:r>
          </a:p>
          <a:p>
            <a:pPr lvl="2">
              <a:lnSpc>
                <a:spcPct val="80000"/>
              </a:lnSpc>
            </a:pPr>
            <a:r>
              <a:rPr lang="en-US" altLang="en-US" sz="1800" dirty="0"/>
              <a:t>Don’t give database password to development team</a:t>
            </a:r>
          </a:p>
          <a:p>
            <a:pPr lvl="2">
              <a:lnSpc>
                <a:spcPct val="80000"/>
              </a:lnSpc>
            </a:pPr>
            <a:r>
              <a:rPr lang="en-US" altLang="en-US" sz="1800" dirty="0"/>
              <a:t>keep password in a configuration file on live server, accessible to only a few system administrators</a:t>
            </a:r>
          </a:p>
          <a:p>
            <a:pPr>
              <a:lnSpc>
                <a:spcPct val="80000"/>
              </a:lnSpc>
            </a:pPr>
            <a:r>
              <a:rPr lang="en-US" altLang="en-US" sz="2400" dirty="0"/>
              <a:t>Ongoing research on trusted applications</a:t>
            </a:r>
          </a:p>
          <a:p>
            <a:pPr lvl="1">
              <a:lnSpc>
                <a:spcPct val="80000"/>
              </a:lnSpc>
            </a:pPr>
            <a:r>
              <a:rPr lang="en-US" altLang="en-US" sz="2000" dirty="0"/>
              <a:t>E.g. OS computes checksum on application to verify corruption</a:t>
            </a:r>
          </a:p>
          <a:p>
            <a:pPr lvl="1">
              <a:lnSpc>
                <a:spcPct val="80000"/>
              </a:lnSpc>
            </a:pPr>
            <a:r>
              <a:rPr lang="en-US" altLang="en-US" sz="2000" dirty="0"/>
              <a:t>Allows file-system access only to trusted applications</a:t>
            </a:r>
          </a:p>
        </p:txBody>
      </p:sp>
    </p:spTree>
  </p:cSld>
  <p:clrMapOvr>
    <a:masterClrMapping/>
  </p:clrMapOvr>
  <p:transition spd="med"/>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89" name="Rectangle 2"/>
          <p:cNvSpPr>
            <a:spLocks noGrp="1" noChangeArrowheads="1"/>
          </p:cNvSpPr>
          <p:nvPr>
            <p:ph type="title"/>
          </p:nvPr>
        </p:nvSpPr>
        <p:spPr>
          <a:xfrm>
            <a:off x="395536" y="-459432"/>
            <a:ext cx="7886700" cy="1325563"/>
          </a:xfrm>
        </p:spPr>
        <p:txBody>
          <a:bodyPr/>
          <a:lstStyle/>
          <a:p>
            <a:r>
              <a:rPr lang="en-US" altLang="en-US" dirty="0"/>
              <a:t>Detecting Corruption</a:t>
            </a:r>
          </a:p>
        </p:txBody>
      </p:sp>
      <p:sp>
        <p:nvSpPr>
          <p:cNvPr id="1050990" name="Rectangle 3" descr="Rectangle: Click to edit Master text styles Second level Third level Fourth level Fifth level"/>
          <p:cNvSpPr>
            <a:spLocks noGrp="1" noChangeArrowheads="1"/>
          </p:cNvSpPr>
          <p:nvPr>
            <p:ph idx="1"/>
          </p:nvPr>
        </p:nvSpPr>
        <p:spPr>
          <a:xfrm>
            <a:off x="628650" y="1825625"/>
            <a:ext cx="7886700" cy="4351338"/>
          </a:xfrm>
        </p:spPr>
        <p:txBody>
          <a:bodyPr rtlCol="0">
            <a:normAutofit fontScale="92500" lnSpcReduction="20000"/>
          </a:bodyPr>
          <a:lstStyle/>
          <a:p>
            <a:pPr fontAlgn="auto">
              <a:spcAft>
                <a:spcPts val="0"/>
              </a:spcAft>
            </a:pPr>
            <a:r>
              <a:rPr lang="en-US" altLang="en-US" sz="2400">
                <a:solidFill>
                  <a:schemeClr val="tx2"/>
                </a:solidFill>
              </a:rPr>
              <a:t>Audit trails</a:t>
            </a:r>
            <a:r>
              <a:rPr lang="en-US" altLang="en-US" sz="2400"/>
              <a:t>:  record of all (update) activity on the database: who did what, when</a:t>
            </a:r>
          </a:p>
          <a:p>
            <a:pPr lvl="1" fontAlgn="auto">
              <a:spcAft>
                <a:spcPts val="0"/>
              </a:spcAft>
            </a:pPr>
            <a:r>
              <a:rPr lang="en-US" altLang="en-US" sz="2000"/>
              <a:t>Application level audit trail</a:t>
            </a:r>
          </a:p>
          <a:p>
            <a:pPr lvl="2" fontAlgn="auto">
              <a:spcAft>
                <a:spcPts val="0"/>
              </a:spcAft>
            </a:pPr>
            <a:r>
              <a:rPr lang="en-US" altLang="en-US" sz="1800"/>
              <a:t>Helps detect fraudulent activities by users</a:t>
            </a:r>
          </a:p>
          <a:p>
            <a:pPr lvl="2" fontAlgn="auto">
              <a:spcAft>
                <a:spcPts val="0"/>
              </a:spcAft>
            </a:pPr>
            <a:r>
              <a:rPr lang="en-US" altLang="en-US" sz="1800"/>
              <a:t>Independent audit section to check all updates</a:t>
            </a:r>
          </a:p>
          <a:p>
            <a:pPr lvl="2" fontAlgn="auto">
              <a:spcAft>
                <a:spcPts val="0"/>
              </a:spcAft>
            </a:pPr>
            <a:r>
              <a:rPr lang="en-US" altLang="en-US" sz="1800"/>
              <a:t>BUT: DBAs can bypass this level</a:t>
            </a:r>
          </a:p>
          <a:p>
            <a:pPr lvl="3" fontAlgn="auto">
              <a:spcAft>
                <a:spcPts val="0"/>
              </a:spcAft>
            </a:pPr>
            <a:r>
              <a:rPr lang="en-US" altLang="en-US"/>
              <a:t>E.g. audit trail apparently deleted in New Delhi auto-rickshaw license case by malicious users with DBA access</a:t>
            </a:r>
            <a:endParaRPr lang="en-US" altLang="en-US" sz="1600"/>
          </a:p>
          <a:p>
            <a:pPr lvl="1" fontAlgn="auto">
              <a:spcAft>
                <a:spcPts val="0"/>
              </a:spcAft>
            </a:pPr>
            <a:r>
              <a:rPr lang="en-US" altLang="en-US" sz="2000"/>
              <a:t>Database level audit trail </a:t>
            </a:r>
          </a:p>
          <a:p>
            <a:pPr lvl="2" fontAlgn="auto">
              <a:spcAft>
                <a:spcPts val="0"/>
              </a:spcAft>
            </a:pPr>
            <a:r>
              <a:rPr lang="en-US" altLang="en-US" sz="1800"/>
              <a:t>Database needs to ensure these can’t be turned off, and turned on again after doing damage</a:t>
            </a:r>
          </a:p>
          <a:p>
            <a:pPr lvl="2" fontAlgn="auto">
              <a:spcAft>
                <a:spcPts val="0"/>
              </a:spcAft>
            </a:pPr>
            <a:r>
              <a:rPr lang="en-US" altLang="en-US" sz="1800"/>
              <a:t>Supported by most commercial database systems</a:t>
            </a:r>
          </a:p>
          <a:p>
            <a:pPr lvl="2" fontAlgn="auto">
              <a:spcAft>
                <a:spcPts val="0"/>
              </a:spcAft>
            </a:pPr>
            <a:r>
              <a:rPr lang="en-US" altLang="en-US" sz="1800"/>
              <a:t>But required DBAs with knowledge of application to monitor at this level</a:t>
            </a:r>
          </a:p>
          <a:p>
            <a:pPr lvl="1" fontAlgn="auto">
              <a:spcAft>
                <a:spcPts val="0"/>
              </a:spcAft>
            </a:pPr>
            <a:r>
              <a:rPr lang="en-US" altLang="en-US" sz="2000"/>
              <a:t>Keep archival copies and cross check periodically</a:t>
            </a:r>
          </a:p>
          <a:p>
            <a:pPr fontAlgn="auto">
              <a:spcAft>
                <a:spcPts val="0"/>
              </a:spcAft>
            </a:pPr>
            <a:endParaRPr lang="en-US" altLang="en-US" sz="2400"/>
          </a:p>
        </p:txBody>
      </p:sp>
    </p:spTree>
  </p:cSld>
  <p:clrMapOvr>
    <a:masterClrMapping/>
  </p:clrMapOvr>
  <p:transition spd="med"/>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91" name="Rectangle 2"/>
          <p:cNvSpPr>
            <a:spLocks noGrp="1" noChangeArrowheads="1"/>
          </p:cNvSpPr>
          <p:nvPr>
            <p:ph type="title"/>
          </p:nvPr>
        </p:nvSpPr>
        <p:spPr>
          <a:xfrm>
            <a:off x="0" y="-531440"/>
            <a:ext cx="9036496" cy="1325563"/>
          </a:xfrm>
        </p:spPr>
        <p:txBody>
          <a:bodyPr/>
          <a:lstStyle/>
          <a:p>
            <a:r>
              <a:rPr lang="en-US" altLang="en-US" sz="4000" dirty="0"/>
              <a:t>Access Control in Application Layer</a:t>
            </a:r>
          </a:p>
        </p:txBody>
      </p:sp>
      <p:sp>
        <p:nvSpPr>
          <p:cNvPr id="1050992" name="Rectangle 3" descr="Rectangle: Click to edit Master text styles Second level Third level Fourth level Fifth level"/>
          <p:cNvSpPr>
            <a:spLocks noGrp="1" noChangeArrowheads="1"/>
          </p:cNvSpPr>
          <p:nvPr>
            <p:ph idx="1"/>
          </p:nvPr>
        </p:nvSpPr>
        <p:spPr>
          <a:xfrm>
            <a:off x="628650" y="1825625"/>
            <a:ext cx="7886700" cy="4351338"/>
          </a:xfrm>
        </p:spPr>
        <p:txBody>
          <a:bodyPr/>
          <a:lstStyle/>
          <a:p>
            <a:pPr>
              <a:lnSpc>
                <a:spcPct val="80000"/>
              </a:lnSpc>
            </a:pPr>
            <a:r>
              <a:rPr lang="en-US" altLang="en-US" sz="2400" dirty="0"/>
              <a:t>Authorization in application layer vs. database layer</a:t>
            </a:r>
          </a:p>
          <a:p>
            <a:pPr lvl="1">
              <a:lnSpc>
                <a:spcPct val="80000"/>
              </a:lnSpc>
            </a:pPr>
            <a:r>
              <a:rPr lang="en-US" altLang="en-US" sz="2400" dirty="0"/>
              <a:t>Benefits</a:t>
            </a:r>
          </a:p>
          <a:p>
            <a:pPr lvl="2">
              <a:lnSpc>
                <a:spcPct val="80000"/>
              </a:lnSpc>
            </a:pPr>
            <a:r>
              <a:rPr lang="en-US" altLang="en-US" sz="2000" dirty="0"/>
              <a:t>fine grained authorizations, such as to individual tuples, can be implemented by the application.</a:t>
            </a:r>
          </a:p>
          <a:p>
            <a:pPr lvl="2">
              <a:lnSpc>
                <a:spcPct val="80000"/>
              </a:lnSpc>
            </a:pPr>
            <a:r>
              <a:rPr lang="en-US" altLang="en-US" sz="2000" dirty="0"/>
              <a:t>authorizations based on business logic easier to code at application level</a:t>
            </a:r>
          </a:p>
          <a:p>
            <a:pPr lvl="1">
              <a:lnSpc>
                <a:spcPct val="80000"/>
              </a:lnSpc>
            </a:pPr>
            <a:r>
              <a:rPr lang="en-US" altLang="en-US" sz="2400" dirty="0"/>
              <a:t>Drawback: </a:t>
            </a:r>
          </a:p>
          <a:p>
            <a:pPr lvl="2">
              <a:lnSpc>
                <a:spcPct val="80000"/>
              </a:lnSpc>
            </a:pPr>
            <a:r>
              <a:rPr lang="en-US" altLang="en-US" sz="2000" dirty="0"/>
              <a:t>Authorization must  be done in application code, and may be dispersed all over an application</a:t>
            </a:r>
          </a:p>
          <a:p>
            <a:pPr lvl="2">
              <a:lnSpc>
                <a:spcPct val="80000"/>
              </a:lnSpc>
            </a:pPr>
            <a:r>
              <a:rPr lang="en-US" altLang="en-US" sz="2000" dirty="0"/>
              <a:t>Hard to check or modify authorizations</a:t>
            </a:r>
          </a:p>
          <a:p>
            <a:pPr lvl="2">
              <a:lnSpc>
                <a:spcPct val="80000"/>
              </a:lnSpc>
            </a:pPr>
            <a:r>
              <a:rPr lang="en-US" altLang="en-US" sz="2000" dirty="0"/>
              <a:t>Checking for absence of authorization loopholes becomes very difficult since it requires reading large amounts of application code</a:t>
            </a:r>
          </a:p>
          <a:p>
            <a:pPr>
              <a:lnSpc>
                <a:spcPct val="80000"/>
              </a:lnSpc>
            </a:pPr>
            <a:endParaRPr lang="en-US" altLang="en-US" sz="2400" dirty="0"/>
          </a:p>
        </p:txBody>
      </p:sp>
    </p:spTree>
  </p:cSld>
  <p:clrMapOvr>
    <a:masterClrMapping/>
  </p:clrMapOvr>
  <p:transition spd="med"/>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993" name="Rectangle 6"/>
          <p:cNvSpPr>
            <a:spLocks noGrp="1" noChangeArrowheads="1"/>
          </p:cNvSpPr>
          <p:nvPr>
            <p:ph type="title"/>
          </p:nvPr>
        </p:nvSpPr>
        <p:spPr>
          <a:xfrm>
            <a:off x="228600" y="-171400"/>
            <a:ext cx="7796213" cy="992187"/>
          </a:xfrm>
        </p:spPr>
        <p:txBody>
          <a:bodyPr/>
          <a:lstStyle/>
          <a:p>
            <a:r>
              <a:rPr lang="en-US" altLang="en-US" dirty="0">
                <a:effectLst>
                  <a:outerShdw blurRad="38100" dist="38100" dir="2700000" algn="tl">
                    <a:srgbClr val="C0C0C0"/>
                  </a:outerShdw>
                </a:effectLst>
                <a:ea typeface="ＭＳ Ｐゴシック" panose="020B0600070205080204" pitchFamily="34" charset="-128"/>
              </a:rPr>
              <a:t>Introduction Query optimization</a:t>
            </a:r>
          </a:p>
        </p:txBody>
      </p:sp>
      <p:sp>
        <p:nvSpPr>
          <p:cNvPr id="1050994" name="Rectangle 7"/>
          <p:cNvSpPr>
            <a:spLocks noGrp="1" noChangeArrowheads="1"/>
          </p:cNvSpPr>
          <p:nvPr>
            <p:ph type="body" idx="1"/>
          </p:nvPr>
        </p:nvSpPr>
        <p:spPr>
          <a:xfrm>
            <a:off x="225018" y="1285702"/>
            <a:ext cx="8499475" cy="1819275"/>
          </a:xfrm>
        </p:spPr>
        <p:txBody>
          <a:bodyPr>
            <a:normAutofit fontScale="85000" lnSpcReduction="20000"/>
          </a:bodyPr>
          <a:lstStyle/>
          <a:p>
            <a:r>
              <a:rPr lang="en-US" altLang="en-US" sz="2000" b="1" dirty="0">
                <a:solidFill>
                  <a:srgbClr val="3366CC"/>
                </a:solidFill>
                <a:ea typeface="ＭＳ Ｐゴシック" pitchFamily="34" charset="-128"/>
              </a:rPr>
              <a:t>Query optimization</a:t>
            </a:r>
            <a:r>
              <a:rPr lang="en-US" altLang="en-US" sz="2000" dirty="0">
                <a:ea typeface="ＭＳ Ｐゴシック" pitchFamily="34" charset="-128"/>
              </a:rPr>
              <a:t>: finding the “best” </a:t>
            </a:r>
            <a:r>
              <a:rPr lang="en-US" altLang="en-US" sz="2000" b="1" dirty="0">
                <a:solidFill>
                  <a:srgbClr val="3366CC"/>
                </a:solidFill>
                <a:ea typeface="ＭＳ Ｐゴシック" pitchFamily="34" charset="-128"/>
              </a:rPr>
              <a:t>query execution plan</a:t>
            </a:r>
            <a:r>
              <a:rPr lang="en-US" altLang="en-US" sz="2000" dirty="0">
                <a:ea typeface="ＭＳ Ｐゴシック" pitchFamily="34" charset="-128"/>
              </a:rPr>
              <a:t> (</a:t>
            </a:r>
            <a:r>
              <a:rPr lang="en-US" altLang="en-US" sz="2000" b="1" dirty="0">
                <a:solidFill>
                  <a:srgbClr val="3366CC"/>
                </a:solidFill>
                <a:ea typeface="ＭＳ Ｐゴシック" pitchFamily="34" charset="-128"/>
              </a:rPr>
              <a:t>QEP</a:t>
            </a:r>
            <a:r>
              <a:rPr lang="en-US" altLang="en-US" sz="2000" dirty="0">
                <a:ea typeface="ＭＳ Ｐゴシック" pitchFamily="34" charset="-128"/>
              </a:rPr>
              <a:t>) among the </a:t>
            </a:r>
            <a:r>
              <a:rPr lang="en-US" altLang="en-US" sz="2000" dirty="0">
                <a:solidFill>
                  <a:srgbClr val="FF0000"/>
                </a:solidFill>
                <a:ea typeface="ＭＳ Ｐゴシック" pitchFamily="34" charset="-128"/>
              </a:rPr>
              <a:t>many</a:t>
            </a:r>
            <a:r>
              <a:rPr lang="en-US" altLang="en-US" sz="2000" dirty="0">
                <a:ea typeface="ＭＳ Ｐゴシック" pitchFamily="34" charset="-128"/>
              </a:rPr>
              <a:t> possible ones</a:t>
            </a:r>
          </a:p>
          <a:p>
            <a:pPr lvl="1"/>
            <a:r>
              <a:rPr lang="en-US" altLang="en-US" sz="1600" dirty="0">
                <a:ea typeface="ＭＳ Ｐゴシック" pitchFamily="34" charset="-128"/>
              </a:rPr>
              <a:t>User is not expected to write queries efficiently (DBMS optimizer takes care of that)</a:t>
            </a:r>
          </a:p>
          <a:p>
            <a:pPr>
              <a:spcBef>
                <a:spcPts val="1200"/>
              </a:spcBef>
            </a:pPr>
            <a:r>
              <a:rPr lang="en-US" altLang="en-US" sz="2000" dirty="0">
                <a:ea typeface="ＭＳ Ｐゴシック" pitchFamily="34" charset="-128"/>
              </a:rPr>
              <a:t>Alternative ways to execute a given query – 2 levels</a:t>
            </a:r>
          </a:p>
          <a:p>
            <a:pPr lvl="1">
              <a:spcBef>
                <a:spcPts val="600"/>
              </a:spcBef>
            </a:pPr>
            <a:r>
              <a:rPr lang="en-US" altLang="en-US" sz="1600" dirty="0">
                <a:ea typeface="ＭＳ Ｐゴシック" pitchFamily="34" charset="-128"/>
              </a:rPr>
              <a:t>Equivalent relational algebra expressions</a:t>
            </a:r>
          </a:p>
          <a:p>
            <a:pPr lvl="1">
              <a:spcBef>
                <a:spcPts val="300"/>
              </a:spcBef>
            </a:pPr>
            <a:r>
              <a:rPr lang="en-US" altLang="en-US" sz="1600" dirty="0">
                <a:ea typeface="ＭＳ Ｐゴシック" pitchFamily="34" charset="-128"/>
              </a:rPr>
              <a:t>Different implementation choices for each relational algebra operation</a:t>
            </a:r>
          </a:p>
          <a:p>
            <a:pPr lvl="2">
              <a:spcBef>
                <a:spcPts val="300"/>
              </a:spcBef>
            </a:pPr>
            <a:r>
              <a:rPr lang="en-US" altLang="en-US" sz="1400" dirty="0">
                <a:ea typeface="ＭＳ Ｐゴシック" pitchFamily="34" charset="-128"/>
              </a:rPr>
              <a:t>Algorithms, indices, coordination between successive operations, …</a:t>
            </a:r>
          </a:p>
        </p:txBody>
      </p:sp>
      <p:pic>
        <p:nvPicPr>
          <p:cNvPr id="2097424" name="Picture 12" descr="13"/>
          <p:cNvPicPr>
            <a:picLocks noChangeAspect="1" noChangeArrowheads="1"/>
          </p:cNvPicPr>
          <p:nvPr/>
        </p:nvPicPr>
        <p:blipFill>
          <a:blip r:embed="rId3" cstate="print"/>
          <a:srcRect/>
          <a:stretch>
            <a:fillRect/>
          </a:stretch>
        </p:blipFill>
        <p:spPr bwMode="auto">
          <a:xfrm>
            <a:off x="3606800" y="3733800"/>
            <a:ext cx="5689600" cy="2509838"/>
          </a:xfrm>
          <a:prstGeom prst="rect">
            <a:avLst/>
          </a:prstGeom>
          <a:noFill/>
          <a:ln>
            <a:noFill/>
          </a:ln>
        </p:spPr>
      </p:pic>
      <p:sp>
        <p:nvSpPr>
          <p:cNvPr id="1050995" name="CasellaDiTesto 6"/>
          <p:cNvSpPr txBox="1">
            <a:spLocks noChangeArrowheads="1"/>
          </p:cNvSpPr>
          <p:nvPr/>
        </p:nvSpPr>
        <p:spPr bwMode="auto">
          <a:xfrm>
            <a:off x="395536" y="3357390"/>
            <a:ext cx="3313112" cy="831850"/>
          </a:xfrm>
          <a:prstGeom prst="rect">
            <a:avLst/>
          </a:prstGeom>
          <a:noFill/>
          <a:ln>
            <a:noFill/>
          </a:ln>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en-GB" dirty="0"/>
              <a:t>INSTR</a:t>
            </a:r>
            <a:r>
              <a:rPr lang="es-ES" dirty="0"/>
              <a:t>(</a:t>
            </a:r>
            <a:r>
              <a:rPr lang="es-ES" u="sng" dirty="0" err="1"/>
              <a:t>i_id</a:t>
            </a:r>
            <a:r>
              <a:rPr lang="es-ES" dirty="0"/>
              <a:t>, </a:t>
            </a:r>
            <a:r>
              <a:rPr lang="es-ES" dirty="0" err="1"/>
              <a:t>name</a:t>
            </a:r>
            <a:r>
              <a:rPr lang="es-ES" dirty="0"/>
              <a:t>, </a:t>
            </a:r>
            <a:r>
              <a:rPr lang="es-ES" dirty="0" err="1"/>
              <a:t>dept_name</a:t>
            </a:r>
            <a:r>
              <a:rPr lang="es-ES" dirty="0"/>
              <a:t>, ...)</a:t>
            </a:r>
          </a:p>
          <a:p>
            <a:r>
              <a:rPr lang="en-GB" dirty="0"/>
              <a:t>COURSE</a:t>
            </a:r>
            <a:r>
              <a:rPr lang="es-ES" dirty="0"/>
              <a:t>(</a:t>
            </a:r>
            <a:r>
              <a:rPr lang="es-ES" u="sng" dirty="0" err="1"/>
              <a:t>c_id</a:t>
            </a:r>
            <a:r>
              <a:rPr lang="es-ES" dirty="0"/>
              <a:t>, </a:t>
            </a:r>
            <a:r>
              <a:rPr lang="es-ES" dirty="0" err="1"/>
              <a:t>title</a:t>
            </a:r>
            <a:r>
              <a:rPr lang="es-ES" dirty="0"/>
              <a:t>, ...)</a:t>
            </a:r>
          </a:p>
          <a:p>
            <a:r>
              <a:rPr lang="en-GB" dirty="0"/>
              <a:t>TEACHES</a:t>
            </a:r>
            <a:r>
              <a:rPr lang="es-ES" dirty="0"/>
              <a:t>(</a:t>
            </a:r>
            <a:r>
              <a:rPr lang="es-ES" u="sng" dirty="0" err="1"/>
              <a:t>i_id</a:t>
            </a:r>
            <a:r>
              <a:rPr lang="es-ES" dirty="0"/>
              <a:t>, </a:t>
            </a:r>
            <a:r>
              <a:rPr lang="es-ES" u="sng" dirty="0" err="1"/>
              <a:t>c_id</a:t>
            </a:r>
            <a:r>
              <a:rPr lang="es-ES" dirty="0"/>
              <a:t>, ...)</a:t>
            </a:r>
          </a:p>
        </p:txBody>
      </p:sp>
      <p:sp>
        <p:nvSpPr>
          <p:cNvPr id="1050996" name="CasellaDiTesto 2"/>
          <p:cNvSpPr txBox="1">
            <a:spLocks noChangeArrowheads="1"/>
          </p:cNvSpPr>
          <p:nvPr/>
        </p:nvSpPr>
        <p:spPr bwMode="auto">
          <a:xfrm>
            <a:off x="4026821" y="3162732"/>
            <a:ext cx="5051425" cy="604838"/>
          </a:xfrm>
          <a:prstGeom prst="rect">
            <a:avLst/>
          </a:prstGeom>
          <a:noFill/>
          <a:ln>
            <a:noFill/>
          </a:ln>
        </p:spPr>
        <p:txBody>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ts val="1200"/>
              </a:spcBef>
            </a:pPr>
            <a:r>
              <a:rPr lang="en-US" altLang="en-US" dirty="0"/>
              <a:t>The name of all instructors in the department of Music together with the titles of all courses they teach</a:t>
            </a:r>
            <a:endParaRPr lang="en-GB" dirty="0"/>
          </a:p>
        </p:txBody>
      </p:sp>
      <p:sp>
        <p:nvSpPr>
          <p:cNvPr id="1050997" name="CasellaDiTesto 8"/>
          <p:cNvSpPr txBox="1">
            <a:spLocks noChangeArrowheads="1"/>
          </p:cNvSpPr>
          <p:nvPr/>
        </p:nvSpPr>
        <p:spPr bwMode="auto">
          <a:xfrm>
            <a:off x="190530" y="4554451"/>
            <a:ext cx="4017962" cy="1323975"/>
          </a:xfrm>
          <a:prstGeom prst="rect">
            <a:avLst/>
          </a:prstGeom>
          <a:noFill/>
          <a:ln>
            <a:noFill/>
          </a:ln>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it-IT" dirty="0"/>
              <a:t>SELECT  I.name, C.title</a:t>
            </a:r>
          </a:p>
          <a:p>
            <a:r>
              <a:rPr lang="it-IT" dirty="0"/>
              <a:t>FROM INSTR I, COURSE C, TEACHES T</a:t>
            </a:r>
          </a:p>
          <a:p>
            <a:r>
              <a:rPr lang="it-IT" dirty="0"/>
              <a:t>WHERE I.i</a:t>
            </a:r>
            <a:r>
              <a:rPr lang="es-ES" dirty="0"/>
              <a:t>_id</a:t>
            </a:r>
            <a:r>
              <a:rPr lang="it-IT" dirty="0"/>
              <a:t> = T.i</a:t>
            </a:r>
            <a:r>
              <a:rPr lang="es-ES" dirty="0"/>
              <a:t>_id</a:t>
            </a:r>
          </a:p>
          <a:p>
            <a:r>
              <a:rPr lang="it-IT" dirty="0"/>
              <a:t> AND T.c</a:t>
            </a:r>
            <a:r>
              <a:rPr lang="es-ES" dirty="0"/>
              <a:t>_id</a:t>
            </a:r>
            <a:r>
              <a:rPr lang="it-IT" dirty="0"/>
              <a:t> = C.c</a:t>
            </a:r>
            <a:r>
              <a:rPr lang="es-ES" dirty="0"/>
              <a:t>_id</a:t>
            </a:r>
            <a:endParaRPr lang="it-IT" dirty="0"/>
          </a:p>
          <a:p>
            <a:r>
              <a:rPr lang="it-IT" dirty="0"/>
              <a:t>AND dept_name=“Music”</a:t>
            </a:r>
          </a:p>
        </p:txBody>
      </p:sp>
      <p:graphicFrame>
        <p:nvGraphicFramePr>
          <p:cNvPr id="4194349" name="Object 8"/>
          <p:cNvGraphicFramePr>
            <a:graphicFrameLocks noChangeAspect="1"/>
          </p:cNvGraphicFramePr>
          <p:nvPr/>
        </p:nvGraphicFramePr>
        <p:xfrm>
          <a:off x="3378200" y="6172244"/>
          <a:ext cx="2692400" cy="254000"/>
        </p:xfrm>
        <a:graphic>
          <a:graphicData uri="http://schemas.openxmlformats.org/presentationml/2006/ole">
            <mc:AlternateContent xmlns:mc="http://schemas.openxmlformats.org/markup-compatibility/2006">
              <mc:Choice xmlns:v="urn:schemas-microsoft-com:vml" Requires="v">
                <p:oleObj name="Equazione" r:id="rId4" imgW="2692080" imgH="253800" progId="Equation.3">
                  <p:embed/>
                </p:oleObj>
              </mc:Choice>
              <mc:Fallback>
                <p:oleObj name="Equazione" r:id="rId4" imgW="2692080" imgH="253800" progId="Equation.3">
                  <p:embed/>
                  <p:pic>
                    <p:nvPicPr>
                      <p:cNvPr id="2097425" name=""/>
                      <p:cNvPicPr>
                        <a:picLocks noChangeAspect="1" noChangeArrowheads="1"/>
                      </p:cNvPicPr>
                      <p:nvPr/>
                    </p:nvPicPr>
                    <p:blipFill>
                      <a:blip r:embed="rId5"/>
                      <a:srcRect/>
                      <a:stretch>
                        <a:fillRect/>
                      </a:stretch>
                    </p:blipFill>
                    <p:spPr bwMode="auto">
                      <a:xfrm>
                        <a:off x="3378200" y="6172244"/>
                        <a:ext cx="2692400" cy="254000"/>
                      </a:xfrm>
                      <a:prstGeom prst="rect">
                        <a:avLst/>
                      </a:prstGeom>
                      <a:noFill/>
                      <a:ln>
                        <a:noFill/>
                      </a:ln>
                      <a:effectLst/>
                    </p:spPr>
                  </p:pic>
                </p:oleObj>
              </mc:Fallback>
            </mc:AlternateContent>
          </a:graphicData>
        </a:graphic>
      </p:graphicFrame>
      <p:graphicFrame>
        <p:nvGraphicFramePr>
          <p:cNvPr id="4194350" name="Object 9"/>
          <p:cNvGraphicFramePr>
            <a:graphicFrameLocks noChangeAspect="1"/>
          </p:cNvGraphicFramePr>
          <p:nvPr/>
        </p:nvGraphicFramePr>
        <p:xfrm>
          <a:off x="6451600" y="6262687"/>
          <a:ext cx="2692400" cy="254000"/>
        </p:xfrm>
        <a:graphic>
          <a:graphicData uri="http://schemas.openxmlformats.org/presentationml/2006/ole">
            <mc:AlternateContent xmlns:mc="http://schemas.openxmlformats.org/markup-compatibility/2006">
              <mc:Choice xmlns:v="urn:schemas-microsoft-com:vml" Requires="v">
                <p:oleObj name="Equazione" r:id="rId6" imgW="2692080" imgH="253800" progId="Equation.3">
                  <p:embed/>
                </p:oleObj>
              </mc:Choice>
              <mc:Fallback>
                <p:oleObj name="Equazione" r:id="rId6" imgW="2692080" imgH="253800" progId="Equation.3">
                  <p:embed/>
                  <p:pic>
                    <p:nvPicPr>
                      <p:cNvPr id="2097426" name=""/>
                      <p:cNvPicPr>
                        <a:picLocks noChangeAspect="1" noChangeArrowheads="1"/>
                      </p:cNvPicPr>
                      <p:nvPr/>
                    </p:nvPicPr>
                    <p:blipFill>
                      <a:blip r:embed="rId7"/>
                      <a:srcRect/>
                      <a:stretch>
                        <a:fillRect/>
                      </a:stretch>
                    </p:blipFill>
                    <p:spPr bwMode="auto">
                      <a:xfrm>
                        <a:off x="6451600" y="6262687"/>
                        <a:ext cx="2692400" cy="254000"/>
                      </a:xfrm>
                      <a:prstGeom prst="rect">
                        <a:avLst/>
                      </a:prstGeom>
                      <a:noFill/>
                      <a:ln>
                        <a:noFill/>
                      </a:ln>
                      <a:effectLst/>
                    </p:spPr>
                  </p:pic>
                </p:oleObj>
              </mc:Fallback>
            </mc:AlternateContent>
          </a:graphicData>
        </a:graphic>
      </p:graphicFrame>
      <p:sp>
        <p:nvSpPr>
          <p:cNvPr id="1050998" name="AutoShape 13"/>
          <p:cNvSpPr>
            <a:spLocks noChangeAspect="1" noChangeArrowheads="1"/>
          </p:cNvSpPr>
          <p:nvPr/>
        </p:nvSpPr>
        <p:spPr bwMode="auto">
          <a:xfrm rot="5400000">
            <a:off x="4256085" y="6275388"/>
            <a:ext cx="101600" cy="92075"/>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0999" name="AutoShape 13"/>
          <p:cNvSpPr>
            <a:spLocks noChangeAspect="1" noChangeArrowheads="1"/>
          </p:cNvSpPr>
          <p:nvPr/>
        </p:nvSpPr>
        <p:spPr bwMode="auto">
          <a:xfrm rot="5400000">
            <a:off x="5114924" y="6243147"/>
            <a:ext cx="101600" cy="92075"/>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000" name="AutoShape 13"/>
          <p:cNvSpPr>
            <a:spLocks noChangeAspect="1" noChangeArrowheads="1"/>
          </p:cNvSpPr>
          <p:nvPr/>
        </p:nvSpPr>
        <p:spPr bwMode="auto">
          <a:xfrm rot="5400000">
            <a:off x="7394576" y="6344748"/>
            <a:ext cx="101600" cy="92075"/>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001" name="AutoShape 13"/>
          <p:cNvSpPr>
            <a:spLocks noChangeAspect="1" noChangeArrowheads="1"/>
          </p:cNvSpPr>
          <p:nvPr/>
        </p:nvSpPr>
        <p:spPr bwMode="auto">
          <a:xfrm rot="5400000">
            <a:off x="8294688" y="6343045"/>
            <a:ext cx="101600" cy="92075"/>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09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099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099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0974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509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09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10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510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943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94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995" grpId="0"/>
      <p:bldP spid="1050996" grpId="0"/>
      <p:bldP spid="1050997" grpId="0"/>
      <p:bldP spid="1050998" grpId="0" animBg="1"/>
      <p:bldP spid="1050999" grpId="0" animBg="1"/>
      <p:bldP spid="1051000" grpId="0" animBg="1"/>
      <p:bldP spid="1051001"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005" name="Rectangle 2"/>
          <p:cNvSpPr>
            <a:spLocks noGrp="1" noChangeArrowheads="1"/>
          </p:cNvSpPr>
          <p:nvPr>
            <p:ph type="title"/>
          </p:nvPr>
        </p:nvSpPr>
        <p:spPr>
          <a:xfrm>
            <a:off x="84932" y="-140246"/>
            <a:ext cx="7796213" cy="992187"/>
          </a:xfrm>
        </p:spPr>
        <p:txBody>
          <a:bodyPr/>
          <a:lstStyle/>
          <a:p>
            <a:r>
              <a:rPr lang="en-US" altLang="en-US" dirty="0">
                <a:effectLst>
                  <a:outerShdw blurRad="38100" dist="38100" dir="2700000" algn="tl">
                    <a:srgbClr val="C0C0C0"/>
                  </a:outerShdw>
                </a:effectLst>
                <a:ea typeface="ＭＳ Ｐゴシック" panose="020B0600070205080204" pitchFamily="34" charset="-128"/>
              </a:rPr>
              <a:t>Introduction (Cont.)</a:t>
            </a:r>
          </a:p>
        </p:txBody>
      </p:sp>
      <p:sp>
        <p:nvSpPr>
          <p:cNvPr id="1051006" name="Rectangle 3"/>
          <p:cNvSpPr>
            <a:spLocks noGrp="1" noChangeArrowheads="1"/>
          </p:cNvSpPr>
          <p:nvPr>
            <p:ph type="body" idx="1"/>
          </p:nvPr>
        </p:nvSpPr>
        <p:spPr>
          <a:xfrm>
            <a:off x="84932" y="1279525"/>
            <a:ext cx="8742362" cy="792163"/>
          </a:xfrm>
        </p:spPr>
        <p:txBody>
          <a:bodyPr/>
          <a:lstStyle/>
          <a:p>
            <a:r>
              <a:rPr lang="en-US" altLang="en-US" sz="2000" dirty="0">
                <a:ea typeface="ＭＳ Ｐゴシック" panose="020B0600070205080204" pitchFamily="34" charset="-128"/>
              </a:rPr>
              <a:t>A </a:t>
            </a:r>
            <a:r>
              <a:rPr lang="en-US" altLang="en-US" sz="2000" b="1" dirty="0">
                <a:solidFill>
                  <a:srgbClr val="C00000"/>
                </a:solidFill>
                <a:ea typeface="ＭＳ Ｐゴシック" panose="020B0600070205080204" pitchFamily="34" charset="-128"/>
              </a:rPr>
              <a:t>query evaluation plan</a:t>
            </a:r>
            <a:r>
              <a:rPr lang="en-US" altLang="en-US" sz="2000" dirty="0">
                <a:ea typeface="ＭＳ Ｐゴシック" panose="020B0600070205080204" pitchFamily="34" charset="-128"/>
              </a:rPr>
              <a:t> (</a:t>
            </a:r>
            <a:r>
              <a:rPr lang="en-US" altLang="en-US" sz="2000" b="1" dirty="0">
                <a:solidFill>
                  <a:srgbClr val="C00000"/>
                </a:solidFill>
                <a:ea typeface="ＭＳ Ｐゴシック" panose="020B0600070205080204" pitchFamily="34" charset="-128"/>
              </a:rPr>
              <a:t>QEP</a:t>
            </a:r>
            <a:r>
              <a:rPr lang="en-US" altLang="en-US" sz="2000" dirty="0">
                <a:ea typeface="ＭＳ Ｐゴシック" panose="020B0600070205080204" pitchFamily="34" charset="-128"/>
              </a:rPr>
              <a:t>) defines exactly what algorithm is used for each operation, and how the execution of the operations is coordinated</a:t>
            </a:r>
          </a:p>
        </p:txBody>
      </p:sp>
      <p:pic>
        <p:nvPicPr>
          <p:cNvPr id="2097427" name="Picture 7" descr="13"/>
          <p:cNvPicPr>
            <a:picLocks noChangeAspect="1" noChangeArrowheads="1"/>
          </p:cNvPicPr>
          <p:nvPr/>
        </p:nvPicPr>
        <p:blipFill>
          <a:blip r:embed="rId3"/>
          <a:srcRect/>
          <a:stretch>
            <a:fillRect/>
          </a:stretch>
        </p:blipFill>
        <p:spPr bwMode="auto">
          <a:xfrm>
            <a:off x="2459038" y="1979613"/>
            <a:ext cx="6105525" cy="3702050"/>
          </a:xfrm>
          <a:prstGeom prst="rect">
            <a:avLst/>
          </a:prstGeom>
          <a:noFill/>
          <a:ln>
            <a:noFill/>
          </a:ln>
        </p:spPr>
      </p:pic>
      <p:sp>
        <p:nvSpPr>
          <p:cNvPr id="1051007" name="Rectangle 3"/>
          <p:cNvSpPr>
            <a:spLocks noChangeArrowheads="1"/>
          </p:cNvSpPr>
          <p:nvPr/>
        </p:nvSpPr>
        <p:spPr bwMode="auto">
          <a:xfrm>
            <a:off x="554038" y="6022975"/>
            <a:ext cx="8412162" cy="539750"/>
          </a:xfrm>
          <a:prstGeom prst="rect">
            <a:avLst/>
          </a:prstGeom>
          <a:noFill/>
          <a:ln>
            <a:noFill/>
          </a:ln>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buFont typeface="Monotype Sorts" charset="2"/>
              <a:buChar char="n"/>
            </a:pPr>
            <a:r>
              <a:rPr kumimoji="1" lang="en-US" altLang="en-US" sz="2000"/>
              <a:t>Find out how to view query execution plans on your favorite database</a:t>
            </a:r>
          </a:p>
          <a:p>
            <a:pPr>
              <a:spcBef>
                <a:spcPct val="35000"/>
              </a:spcBef>
              <a:buClr>
                <a:schemeClr val="tx2"/>
              </a:buClr>
              <a:buSzPct val="90000"/>
              <a:buFont typeface="Monotype Sorts" charset="2"/>
              <a:buChar char="n"/>
            </a:pPr>
            <a:endParaRPr kumimoji="1" lang="en-US" altLang="en-US" sz="2000"/>
          </a:p>
        </p:txBody>
      </p:sp>
      <p:cxnSp>
        <p:nvCxnSpPr>
          <p:cNvPr id="3145754" name="Connettore 1 9"/>
          <p:cNvCxnSpPr>
            <a:cxnSpLocks/>
          </p:cNvCxnSpPr>
          <p:nvPr/>
        </p:nvCxnSpPr>
        <p:spPr bwMode="auto">
          <a:xfrm flipV="1">
            <a:off x="3141663" y="5056188"/>
            <a:ext cx="1182687" cy="0"/>
          </a:xfrm>
          <a:prstGeom prst="line">
            <a:avLst/>
          </a:prstGeom>
          <a:solidFill>
            <a:schemeClr val="accent1"/>
          </a:solidFill>
          <a:ln w="19050" cap="flat" cmpd="sng" algn="ctr">
            <a:solidFill>
              <a:schemeClr val="accent3">
                <a:lumMod val="50000"/>
              </a:schemeClr>
            </a:solidFill>
            <a:prstDash val="solid"/>
            <a:round/>
            <a:headEnd type="none" w="med" len="med"/>
            <a:tailEnd type="none" w="med" len="med"/>
          </a:ln>
          <a:effectLst/>
        </p:spPr>
      </p:cxnSp>
      <p:cxnSp>
        <p:nvCxnSpPr>
          <p:cNvPr id="3145755" name="Connettore 1 10"/>
          <p:cNvCxnSpPr>
            <a:cxnSpLocks/>
          </p:cNvCxnSpPr>
          <p:nvPr/>
        </p:nvCxnSpPr>
        <p:spPr bwMode="auto">
          <a:xfrm flipV="1">
            <a:off x="5456238" y="5024438"/>
            <a:ext cx="1460500" cy="0"/>
          </a:xfrm>
          <a:prstGeom prst="line">
            <a:avLst/>
          </a:prstGeom>
          <a:solidFill>
            <a:schemeClr val="accent1"/>
          </a:solidFill>
          <a:ln w="19050" cap="flat" cmpd="sng" algn="ctr">
            <a:solidFill>
              <a:schemeClr val="accent3">
                <a:lumMod val="50000"/>
              </a:schemeClr>
            </a:solidFill>
            <a:prstDash val="solid"/>
            <a:round/>
            <a:headEnd type="none" w="med" len="med"/>
            <a:tailEnd type="none" w="med" len="med"/>
          </a:ln>
          <a:effectLst/>
        </p:spPr>
      </p:cxnSp>
      <p:cxnSp>
        <p:nvCxnSpPr>
          <p:cNvPr id="3145756" name="Connettore 1 12"/>
          <p:cNvCxnSpPr>
            <a:cxnSpLocks/>
          </p:cNvCxnSpPr>
          <p:nvPr/>
        </p:nvCxnSpPr>
        <p:spPr bwMode="auto">
          <a:xfrm flipV="1">
            <a:off x="5487988" y="3141663"/>
            <a:ext cx="890587" cy="0"/>
          </a:xfrm>
          <a:prstGeom prst="line">
            <a:avLst/>
          </a:prstGeom>
          <a:solidFill>
            <a:schemeClr val="accent1"/>
          </a:solidFill>
          <a:ln w="19050" cap="flat" cmpd="sng" algn="ctr">
            <a:solidFill>
              <a:schemeClr val="accent3">
                <a:lumMod val="50000"/>
              </a:schemeClr>
            </a:solidFill>
            <a:prstDash val="solid"/>
            <a:round/>
            <a:headEnd type="none" w="med" len="med"/>
            <a:tailEnd type="none" w="med" len="med"/>
          </a:ln>
          <a:effectLst/>
        </p:spPr>
      </p:cxnSp>
      <p:cxnSp>
        <p:nvCxnSpPr>
          <p:cNvPr id="3145757" name="Connettore 1 13"/>
          <p:cNvCxnSpPr>
            <a:cxnSpLocks/>
          </p:cNvCxnSpPr>
          <p:nvPr/>
        </p:nvCxnSpPr>
        <p:spPr bwMode="auto">
          <a:xfrm>
            <a:off x="4456113" y="3917950"/>
            <a:ext cx="1008062" cy="1588"/>
          </a:xfrm>
          <a:prstGeom prst="line">
            <a:avLst/>
          </a:prstGeom>
          <a:solidFill>
            <a:schemeClr val="accent1"/>
          </a:solidFill>
          <a:ln w="19050" cap="flat" cmpd="sng" algn="ctr">
            <a:solidFill>
              <a:schemeClr val="accent3">
                <a:lumMod val="50000"/>
              </a:schemeClr>
            </a:solidFill>
            <a:prstDash val="solid"/>
            <a:round/>
            <a:headEnd type="none" w="med" len="med"/>
            <a:tailEnd type="none" w="med" len="med"/>
          </a:ln>
          <a:effectLst/>
        </p:spPr>
      </p:cxnSp>
      <p:cxnSp>
        <p:nvCxnSpPr>
          <p:cNvPr id="3145758" name="Connettore 1 18"/>
          <p:cNvCxnSpPr>
            <a:cxnSpLocks/>
          </p:cNvCxnSpPr>
          <p:nvPr/>
        </p:nvCxnSpPr>
        <p:spPr bwMode="auto">
          <a:xfrm flipV="1">
            <a:off x="5232400" y="4378325"/>
            <a:ext cx="684213" cy="0"/>
          </a:xfrm>
          <a:prstGeom prst="line">
            <a:avLst/>
          </a:prstGeom>
          <a:solidFill>
            <a:schemeClr val="accent1"/>
          </a:solidFill>
          <a:ln w="19050" cap="flat" cmpd="sng" algn="ctr">
            <a:solidFill>
              <a:schemeClr val="accent3">
                <a:lumMod val="50000"/>
              </a:schemeClr>
            </a:solidFill>
            <a:prstDash val="solid"/>
            <a:round/>
            <a:headEnd type="none" w="med" len="med"/>
            <a:tailEnd type="none" w="med" len="med"/>
          </a:ln>
          <a:effectLst/>
        </p:spPr>
      </p:cxnSp>
      <p:cxnSp>
        <p:nvCxnSpPr>
          <p:cNvPr id="3145759" name="Connettore 1 20"/>
          <p:cNvCxnSpPr>
            <a:cxnSpLocks/>
          </p:cNvCxnSpPr>
          <p:nvPr/>
        </p:nvCxnSpPr>
        <p:spPr bwMode="auto">
          <a:xfrm flipV="1">
            <a:off x="2479675" y="4391025"/>
            <a:ext cx="684213" cy="0"/>
          </a:xfrm>
          <a:prstGeom prst="line">
            <a:avLst/>
          </a:prstGeom>
          <a:solidFill>
            <a:schemeClr val="accent1"/>
          </a:solidFill>
          <a:ln w="19050" cap="flat" cmpd="sng" algn="ctr">
            <a:solidFill>
              <a:schemeClr val="accent3">
                <a:lumMod val="50000"/>
              </a:schemeClr>
            </a:solidFill>
            <a:prstDash val="solid"/>
            <a:round/>
            <a:headEnd type="none" w="med" len="med"/>
            <a:tailEnd type="none" w="med" len="med"/>
          </a:ln>
          <a:effectLst/>
        </p:spPr>
      </p:cxnSp>
      <p:cxnSp>
        <p:nvCxnSpPr>
          <p:cNvPr id="3145760" name="Connettore 1 21"/>
          <p:cNvCxnSpPr>
            <a:cxnSpLocks/>
          </p:cNvCxnSpPr>
          <p:nvPr/>
        </p:nvCxnSpPr>
        <p:spPr bwMode="auto">
          <a:xfrm flipV="1">
            <a:off x="6218238" y="2205038"/>
            <a:ext cx="2339975" cy="0"/>
          </a:xfrm>
          <a:prstGeom prst="line">
            <a:avLst/>
          </a:prstGeom>
          <a:solidFill>
            <a:schemeClr val="accent1"/>
          </a:solidFill>
          <a:ln w="19050" cap="flat" cmpd="sng" algn="ctr">
            <a:solidFill>
              <a:schemeClr val="accent3">
                <a:lumMod val="50000"/>
              </a:schemeClr>
            </a:solidFill>
            <a:prstDash val="solid"/>
            <a:round/>
            <a:headEnd type="none" w="med" len="med"/>
            <a:tailEnd type="none" w="med" len="med"/>
          </a:ln>
          <a:effectLst/>
        </p:spPr>
      </p:cxnSp>
    </p:spTree>
  </p:cSld>
  <p:clrMapOvr>
    <a:masterClrMapping/>
  </p:clrMapOvr>
  <p:transition spd="med"/>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011" name="Rectangle 2"/>
          <p:cNvSpPr>
            <a:spLocks noGrp="1" noChangeArrowheads="1"/>
          </p:cNvSpPr>
          <p:nvPr>
            <p:ph type="title"/>
          </p:nvPr>
        </p:nvSpPr>
        <p:spPr>
          <a:xfrm>
            <a:off x="533400" y="209550"/>
            <a:ext cx="8248650" cy="457200"/>
          </a:xfrm>
        </p:spPr>
        <p:txBody>
          <a:bodyPr/>
          <a:lstStyle/>
          <a:p>
            <a:r>
              <a:rPr lang="en-US" altLang="en-US" dirty="0">
                <a:effectLst>
                  <a:outerShdw blurRad="38100" dist="38100" dir="2700000" algn="tl">
                    <a:srgbClr val="C0C0C0"/>
                  </a:outerShdw>
                </a:effectLst>
                <a:ea typeface="ＭＳ Ｐゴシック" panose="020B0600070205080204" pitchFamily="34" charset="-128"/>
              </a:rPr>
              <a:t>Introduction (Cont.)</a:t>
            </a:r>
          </a:p>
        </p:txBody>
      </p:sp>
      <p:sp>
        <p:nvSpPr>
          <p:cNvPr id="1051012" name="Rectangle 3"/>
          <p:cNvSpPr>
            <a:spLocks noGrp="1" noChangeArrowheads="1"/>
          </p:cNvSpPr>
          <p:nvPr>
            <p:ph type="body" idx="1"/>
          </p:nvPr>
        </p:nvSpPr>
        <p:spPr>
          <a:xfrm>
            <a:off x="377825" y="1120775"/>
            <a:ext cx="8131175" cy="5443538"/>
          </a:xfrm>
        </p:spPr>
        <p:txBody>
          <a:bodyPr>
            <a:normAutofit/>
          </a:bodyPr>
          <a:lstStyle/>
          <a:p>
            <a:pPr marL="381000" indent="-381000">
              <a:lnSpc>
                <a:spcPct val="90000"/>
              </a:lnSpc>
            </a:pPr>
            <a:r>
              <a:rPr lang="en-US" altLang="en-US" sz="2000" dirty="0">
                <a:ea typeface="ＭＳ Ｐゴシック" pitchFamily="34" charset="-128"/>
              </a:rPr>
              <a:t>Cost difference between query evaluation plans can be enormous</a:t>
            </a:r>
          </a:p>
          <a:p>
            <a:pPr marL="800100" lvl="1" indent="-342900">
              <a:lnSpc>
                <a:spcPct val="90000"/>
              </a:lnSpc>
            </a:pPr>
            <a:r>
              <a:rPr lang="en-US" altLang="en-US" sz="2000" dirty="0">
                <a:ea typeface="ＭＳ Ｐゴシック" pitchFamily="34" charset="-128"/>
              </a:rPr>
              <a:t>E.g. seconds vs. days in some cases</a:t>
            </a:r>
          </a:p>
          <a:p>
            <a:pPr marL="800100" lvl="1" indent="-342900">
              <a:lnSpc>
                <a:spcPct val="90000"/>
              </a:lnSpc>
            </a:pPr>
            <a:r>
              <a:rPr lang="en-US" altLang="en-US" sz="2000" dirty="0">
                <a:ea typeface="ＭＳ Ｐゴシック" pitchFamily="34" charset="-128"/>
              </a:rPr>
              <a:t>It is worth spending time in finding “best” QEP</a:t>
            </a:r>
          </a:p>
          <a:p>
            <a:pPr marL="381000" indent="-381000">
              <a:lnSpc>
                <a:spcPct val="90000"/>
              </a:lnSpc>
            </a:pPr>
            <a:r>
              <a:rPr lang="en-US" altLang="en-US" sz="2000" dirty="0">
                <a:ea typeface="ＭＳ Ｐゴシック" pitchFamily="34" charset="-128"/>
              </a:rPr>
              <a:t>Steps in </a:t>
            </a:r>
            <a:r>
              <a:rPr lang="en-US" altLang="en-US" sz="2000" b="1" dirty="0">
                <a:solidFill>
                  <a:srgbClr val="3366CC"/>
                </a:solidFill>
                <a:ea typeface="ＭＳ Ｐゴシック" pitchFamily="34" charset="-128"/>
              </a:rPr>
              <a:t>cost-based query optimization</a:t>
            </a:r>
          </a:p>
          <a:p>
            <a:pPr marL="800100" lvl="1" indent="-342900">
              <a:lnSpc>
                <a:spcPct val="90000"/>
              </a:lnSpc>
              <a:buFont typeface="Monotype Sorts" charset="2"/>
              <a:buAutoNum type="arabicPeriod"/>
            </a:pPr>
            <a:r>
              <a:rPr lang="en-US" altLang="en-US" sz="2000" dirty="0">
                <a:ea typeface="ＭＳ Ｐゴシック" pitchFamily="34" charset="-128"/>
              </a:rPr>
              <a:t>Generate logically equivalent expressions using </a:t>
            </a:r>
            <a:r>
              <a:rPr lang="en-US" altLang="en-US" sz="2000" b="1" dirty="0">
                <a:solidFill>
                  <a:srgbClr val="3366CC"/>
                </a:solidFill>
                <a:ea typeface="ＭＳ Ｐゴシック" pitchFamily="34" charset="-128"/>
              </a:rPr>
              <a:t>equivalence rules</a:t>
            </a:r>
            <a:endParaRPr lang="en-US" altLang="en-US" sz="2000" dirty="0">
              <a:solidFill>
                <a:srgbClr val="3366CC"/>
              </a:solidFill>
              <a:ea typeface="ＭＳ Ｐゴシック" pitchFamily="34" charset="-128"/>
            </a:endParaRPr>
          </a:p>
          <a:p>
            <a:pPr marL="800100" lvl="1" indent="-342900">
              <a:lnSpc>
                <a:spcPct val="90000"/>
              </a:lnSpc>
              <a:buFont typeface="Monotype Sorts" charset="2"/>
              <a:buAutoNum type="arabicPeriod"/>
            </a:pPr>
            <a:r>
              <a:rPr lang="en-US" altLang="en-US" sz="2000" dirty="0">
                <a:ea typeface="ＭＳ Ｐゴシック" pitchFamily="34" charset="-128"/>
              </a:rPr>
              <a:t>Annotate in all possible ways resulting expressions to get alternative QEP</a:t>
            </a:r>
          </a:p>
          <a:p>
            <a:pPr marL="800100" lvl="1" indent="-342900">
              <a:lnSpc>
                <a:spcPct val="90000"/>
              </a:lnSpc>
              <a:buFont typeface="Monotype Sorts" charset="2"/>
              <a:buAutoNum type="arabicPeriod"/>
            </a:pPr>
            <a:r>
              <a:rPr lang="en-US" altLang="en-US" sz="2000" dirty="0">
                <a:ea typeface="ＭＳ Ｐゴシック" pitchFamily="34" charset="-128"/>
              </a:rPr>
              <a:t>Evaluate/estimate the cost (execution time) of each QEP</a:t>
            </a:r>
          </a:p>
          <a:p>
            <a:pPr marL="800100" lvl="1" indent="-342900">
              <a:lnSpc>
                <a:spcPct val="90000"/>
              </a:lnSpc>
              <a:buFont typeface="Monotype Sorts" charset="2"/>
              <a:buAutoNum type="arabicPeriod"/>
            </a:pPr>
            <a:r>
              <a:rPr lang="en-US" altLang="en-US" sz="2000" dirty="0">
                <a:ea typeface="ＭＳ Ｐゴシック" pitchFamily="34" charset="-128"/>
              </a:rPr>
              <a:t>Choose the cheapest QEP based on </a:t>
            </a:r>
            <a:r>
              <a:rPr lang="en-US" altLang="en-US" sz="2000" b="1" dirty="0">
                <a:solidFill>
                  <a:srgbClr val="3366CC"/>
                </a:solidFill>
                <a:ea typeface="ＭＳ Ｐゴシック" pitchFamily="34" charset="-128"/>
              </a:rPr>
              <a:t>estimated cost</a:t>
            </a:r>
            <a:endParaRPr lang="en-US" altLang="en-US" sz="2000" dirty="0">
              <a:solidFill>
                <a:srgbClr val="3366CC"/>
              </a:solidFill>
              <a:ea typeface="ＭＳ Ｐゴシック" pitchFamily="34" charset="-128"/>
            </a:endParaRPr>
          </a:p>
          <a:p>
            <a:pPr marL="381000" indent="-381000">
              <a:lnSpc>
                <a:spcPct val="90000"/>
              </a:lnSpc>
            </a:pPr>
            <a:r>
              <a:rPr lang="en-US" altLang="en-US" sz="2000" dirty="0">
                <a:ea typeface="ＭＳ Ｐゴシック" pitchFamily="34" charset="-128"/>
              </a:rPr>
              <a:t>Estimation of QEP cost based on:</a:t>
            </a:r>
          </a:p>
          <a:p>
            <a:pPr marL="800100" lvl="1" indent="-342900">
              <a:lnSpc>
                <a:spcPct val="90000"/>
              </a:lnSpc>
            </a:pPr>
            <a:r>
              <a:rPr lang="en-US" altLang="en-US" sz="2000" dirty="0">
                <a:ea typeface="ＭＳ Ｐゴシック" pitchFamily="34" charset="-128"/>
              </a:rPr>
              <a:t>Statistical information about relations (stored in the </a:t>
            </a:r>
            <a:r>
              <a:rPr lang="en-US" altLang="en-US" sz="2000" b="1" dirty="0">
                <a:solidFill>
                  <a:srgbClr val="3366CC"/>
                </a:solidFill>
                <a:ea typeface="ＭＳ Ｐゴシック" pitchFamily="34" charset="-128"/>
              </a:rPr>
              <a:t>Catalog</a:t>
            </a:r>
            <a:r>
              <a:rPr lang="en-US" altLang="en-US" sz="2000" dirty="0">
                <a:ea typeface="ＭＳ Ｐゴシック" pitchFamily="34" charset="-128"/>
              </a:rPr>
              <a:t>)</a:t>
            </a:r>
          </a:p>
          <a:p>
            <a:pPr marL="1200150" lvl="2" indent="-342900">
              <a:lnSpc>
                <a:spcPct val="90000"/>
              </a:lnSpc>
            </a:pPr>
            <a:r>
              <a:rPr lang="en-US" altLang="en-US" sz="2000" dirty="0">
                <a:ea typeface="ＭＳ Ｐゴシック" pitchFamily="34" charset="-128"/>
              </a:rPr>
              <a:t>number of </a:t>
            </a:r>
            <a:r>
              <a:rPr lang="en-US" altLang="en-US" sz="2000" dirty="0" err="1">
                <a:ea typeface="ＭＳ Ｐゴシック" pitchFamily="34" charset="-128"/>
              </a:rPr>
              <a:t>tuples</a:t>
            </a:r>
            <a:r>
              <a:rPr lang="en-US" altLang="en-US" sz="2000" dirty="0">
                <a:ea typeface="ＭＳ Ｐゴシック" pitchFamily="34" charset="-128"/>
              </a:rPr>
              <a:t>, number of distinct values for an attribute</a:t>
            </a:r>
          </a:p>
          <a:p>
            <a:pPr marL="800100" lvl="1" indent="-342900">
              <a:lnSpc>
                <a:spcPct val="90000"/>
              </a:lnSpc>
            </a:pPr>
            <a:r>
              <a:rPr lang="en-US" altLang="en-US" sz="2000" dirty="0">
                <a:ea typeface="ＭＳ Ｐゴシック" pitchFamily="34" charset="-128"/>
              </a:rPr>
              <a:t>Statistics estimation for intermediate results</a:t>
            </a:r>
          </a:p>
          <a:p>
            <a:pPr marL="1200150" lvl="2" indent="-342900">
              <a:lnSpc>
                <a:spcPct val="90000"/>
              </a:lnSpc>
            </a:pPr>
            <a:r>
              <a:rPr lang="en-US" altLang="en-US" sz="2000" dirty="0">
                <a:ea typeface="ＭＳ Ｐゴシック" pitchFamily="34" charset="-128"/>
              </a:rPr>
              <a:t>to compute cost of complex expressions</a:t>
            </a:r>
          </a:p>
          <a:p>
            <a:pPr marL="800100" lvl="1" indent="-342900">
              <a:lnSpc>
                <a:spcPct val="90000"/>
              </a:lnSpc>
            </a:pPr>
            <a:r>
              <a:rPr lang="en-US" altLang="en-US" sz="2000" dirty="0">
                <a:ea typeface="ＭＳ Ｐゴシック" pitchFamily="34" charset="-128"/>
              </a:rPr>
              <a:t>Cost formulae for algorithms, computed using statistics</a:t>
            </a:r>
          </a:p>
        </p:txBody>
      </p:sp>
    </p:spTree>
  </p:cSld>
  <p:clrMapOvr>
    <a:masterClrMapping/>
  </p:clrMapOvr>
  <p:transition spd="med"/>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016" name="Rectangle 2"/>
          <p:cNvSpPr>
            <a:spLocks noGrp="1" noChangeArrowheads="1"/>
          </p:cNvSpPr>
          <p:nvPr>
            <p:ph type="title"/>
          </p:nvPr>
        </p:nvSpPr>
        <p:spPr>
          <a:xfrm>
            <a:off x="481013" y="15875"/>
            <a:ext cx="9121775" cy="638175"/>
          </a:xfrm>
        </p:spPr>
        <p:txBody>
          <a:bodyPr/>
          <a:lstStyle/>
          <a:p>
            <a:r>
              <a:rPr lang="en-US" altLang="en-US">
                <a:effectLst>
                  <a:outerShdw blurRad="38100" dist="38100" dir="2700000" algn="tl">
                    <a:srgbClr val="C0C0C0"/>
                  </a:outerShdw>
                </a:effectLst>
                <a:ea typeface="ＭＳ Ｐゴシック" panose="020B0600070205080204" pitchFamily="34" charset="-128"/>
              </a:rPr>
              <a:t>Transformation of Relational Expressions</a:t>
            </a:r>
          </a:p>
        </p:txBody>
      </p:sp>
      <p:sp>
        <p:nvSpPr>
          <p:cNvPr id="1051017" name="Rectangle 3"/>
          <p:cNvSpPr>
            <a:spLocks noGrp="1" noChangeArrowheads="1"/>
          </p:cNvSpPr>
          <p:nvPr>
            <p:ph type="body" idx="1"/>
          </p:nvPr>
        </p:nvSpPr>
        <p:spPr>
          <a:xfrm>
            <a:off x="96838" y="1093788"/>
            <a:ext cx="8936037" cy="4903787"/>
          </a:xfrm>
        </p:spPr>
        <p:txBody>
          <a:bodyPr/>
          <a:lstStyle/>
          <a:p>
            <a:r>
              <a:rPr lang="en-US" altLang="en-US" sz="2000">
                <a:ea typeface="ＭＳ Ｐゴシック" panose="020B0600070205080204" pitchFamily="34" charset="-128"/>
              </a:rPr>
              <a:t>Two relational algebra expressions are said to be </a:t>
            </a:r>
            <a:r>
              <a:rPr lang="en-US" altLang="en-US" sz="2000" b="1">
                <a:solidFill>
                  <a:srgbClr val="3366CC"/>
                </a:solidFill>
                <a:ea typeface="ＭＳ Ｐゴシック" panose="020B0600070205080204" pitchFamily="34" charset="-128"/>
              </a:rPr>
              <a:t>equivalent</a:t>
            </a:r>
            <a:r>
              <a:rPr lang="en-US" altLang="en-US" sz="2000">
                <a:ea typeface="ＭＳ Ｐゴシック" panose="020B0600070205080204" pitchFamily="34" charset="-128"/>
              </a:rPr>
              <a:t> if the two expressions generate the same set of tuples on every </a:t>
            </a:r>
            <a:r>
              <a:rPr lang="en-US" altLang="en-US" sz="2000" i="1">
                <a:ea typeface="ＭＳ Ｐゴシック" panose="020B0600070205080204" pitchFamily="34" charset="-128"/>
              </a:rPr>
              <a:t>legal</a:t>
            </a:r>
            <a:r>
              <a:rPr lang="en-US" altLang="en-US" sz="2000">
                <a:ea typeface="ＭＳ Ｐゴシック" panose="020B0600070205080204" pitchFamily="34" charset="-128"/>
              </a:rPr>
              <a:t> database instance</a:t>
            </a:r>
          </a:p>
          <a:p>
            <a:pPr lvl="1"/>
            <a:r>
              <a:rPr lang="en-US" altLang="en-US" sz="2000">
                <a:ea typeface="ＭＳ Ｐゴシック" panose="020B0600070205080204" pitchFamily="34" charset="-128"/>
              </a:rPr>
              <a:t>Note: order of tuples is irrelevant (and also order of attributes)</a:t>
            </a:r>
          </a:p>
          <a:p>
            <a:pPr lvl="1"/>
            <a:r>
              <a:rPr lang="en-US" altLang="en-US" sz="2000">
                <a:ea typeface="ＭＳ Ｐゴシック" panose="020B0600070205080204" pitchFamily="34" charset="-128"/>
              </a:rPr>
              <a:t>We don</a:t>
            </a:r>
            <a:r>
              <a:rPr lang="ja-JP" altLang="en-US" sz="2000">
                <a:ea typeface="ＭＳ Ｐゴシック" panose="020B0600070205080204" pitchFamily="34" charset="-128"/>
              </a:rPr>
              <a:t>’</a:t>
            </a:r>
            <a:r>
              <a:rPr lang="en-US" altLang="ja-JP" sz="2000">
                <a:ea typeface="ＭＳ Ｐゴシック" panose="020B0600070205080204" pitchFamily="34" charset="-128"/>
              </a:rPr>
              <a:t>t care if they generate different results on databases that violate integrity constraints (e.g., uniqueness of keys)</a:t>
            </a:r>
          </a:p>
          <a:p>
            <a:r>
              <a:rPr lang="en-US" altLang="en-US" sz="2000">
                <a:ea typeface="ＭＳ Ｐゴシック" panose="020B0600070205080204" pitchFamily="34" charset="-128"/>
              </a:rPr>
              <a:t>In SQL, inputs and outputs are multisets of tuples</a:t>
            </a:r>
          </a:p>
          <a:p>
            <a:pPr lvl="1"/>
            <a:r>
              <a:rPr lang="en-US" altLang="en-US" sz="2000">
                <a:ea typeface="ＭＳ Ｐゴシック" panose="020B0600070205080204" pitchFamily="34" charset="-128"/>
              </a:rPr>
              <a:t>Two expressions in the multiset version of the relational algebra are said to be equivalent if the two expressions generate the same multiset of tuples on every legal database instance</a:t>
            </a:r>
          </a:p>
          <a:p>
            <a:pPr lvl="1"/>
            <a:r>
              <a:rPr lang="en-US" altLang="en-US" sz="2000">
                <a:ea typeface="ＭＳ Ｐゴシック" panose="020B0600070205080204" pitchFamily="34" charset="-128"/>
              </a:rPr>
              <a:t>We focus on relational algebra and treat relations as sets</a:t>
            </a:r>
            <a:r>
              <a:rPr lang="en-US" altLang="en-US" sz="1600">
                <a:ea typeface="ＭＳ Ｐゴシック" panose="020B0600070205080204" pitchFamily="34" charset="-128"/>
              </a:rPr>
              <a:t> </a:t>
            </a:r>
          </a:p>
          <a:p>
            <a:r>
              <a:rPr lang="en-US" altLang="en-US" sz="2000">
                <a:ea typeface="ＭＳ Ｐゴシック" panose="020B0600070205080204" pitchFamily="34" charset="-128"/>
              </a:rPr>
              <a:t>An </a:t>
            </a:r>
            <a:r>
              <a:rPr lang="en-US" altLang="en-US" sz="2000" b="1">
                <a:solidFill>
                  <a:srgbClr val="3366CC"/>
                </a:solidFill>
                <a:ea typeface="ＭＳ Ｐゴシック" panose="020B0600070205080204" pitchFamily="34" charset="-128"/>
              </a:rPr>
              <a:t>equivalence rule</a:t>
            </a:r>
            <a:r>
              <a:rPr lang="en-US" altLang="en-US" sz="2000">
                <a:ea typeface="ＭＳ Ｐゴシック" panose="020B0600070205080204" pitchFamily="34" charset="-128"/>
              </a:rPr>
              <a:t> states that expressions of two forms are equivalent</a:t>
            </a:r>
          </a:p>
          <a:p>
            <a:pPr lvl="1"/>
            <a:r>
              <a:rPr lang="en-US" altLang="en-US" sz="2000">
                <a:ea typeface="ＭＳ Ｐゴシック" panose="020B0600070205080204" pitchFamily="34" charset="-128"/>
              </a:rPr>
              <a:t>One can replace an expression of first form by one of the second form, or vice versa</a:t>
            </a:r>
          </a:p>
        </p:txBody>
      </p:sp>
    </p:spTree>
  </p:cSld>
  <p:clrMapOvr>
    <a:masterClrMapping/>
  </p:clrMapOvr>
  <p:transition spd="med"/>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021" name="Rectangle 2"/>
          <p:cNvSpPr>
            <a:spLocks noGrp="1" noChangeArrowheads="1"/>
          </p:cNvSpPr>
          <p:nvPr>
            <p:ph type="title"/>
          </p:nvPr>
        </p:nvSpPr>
        <p:spPr>
          <a:xfrm>
            <a:off x="257969" y="-306387"/>
            <a:ext cx="7796213" cy="992187"/>
          </a:xfrm>
        </p:spPr>
        <p:txBody>
          <a:bodyPr/>
          <a:lstStyle/>
          <a:p>
            <a:r>
              <a:rPr lang="en-US" altLang="en-US" dirty="0">
                <a:effectLst>
                  <a:outerShdw blurRad="38100" dist="38100" dir="2700000" algn="tl">
                    <a:srgbClr val="C0C0C0"/>
                  </a:outerShdw>
                </a:effectLst>
                <a:ea typeface="ＭＳ Ｐゴシック" panose="020B0600070205080204" pitchFamily="34" charset="-128"/>
              </a:rPr>
              <a:t>Equivalence Rules</a:t>
            </a:r>
          </a:p>
        </p:txBody>
      </p:sp>
      <p:sp>
        <p:nvSpPr>
          <p:cNvPr id="1051022" name="Rectangle 3"/>
          <p:cNvSpPr>
            <a:spLocks noGrp="1" noChangeArrowheads="1"/>
          </p:cNvSpPr>
          <p:nvPr>
            <p:ph type="body" idx="1"/>
          </p:nvPr>
        </p:nvSpPr>
        <p:spPr>
          <a:xfrm>
            <a:off x="768350" y="841375"/>
            <a:ext cx="7566025" cy="5511800"/>
          </a:xfrm>
        </p:spPr>
        <p:txBody>
          <a:bodyPr/>
          <a:lstStyle/>
          <a:p>
            <a:pPr marL="381000" indent="-381000">
              <a:buFont typeface="Monotype Sorts" charset="2"/>
              <a:buNone/>
            </a:pPr>
            <a:r>
              <a:rPr lang="en-US" altLang="en-US" sz="2000" dirty="0">
                <a:ea typeface="ＭＳ Ｐゴシック" panose="020B0600070205080204" pitchFamily="34" charset="-128"/>
              </a:rPr>
              <a:t>1.	Conjunctive selection operations can be deconstructed into a sequence of individual selections.</a:t>
            </a:r>
            <a:br>
              <a:rPr lang="en-US" altLang="en-US" sz="2000" dirty="0">
                <a:ea typeface="ＭＳ Ｐゴシック" panose="020B0600070205080204" pitchFamily="34" charset="-128"/>
              </a:rPr>
            </a:br>
            <a:endParaRPr lang="en-US" altLang="en-US" sz="2000" dirty="0">
              <a:ea typeface="ＭＳ Ｐゴシック" panose="020B0600070205080204" pitchFamily="34" charset="-128"/>
            </a:endParaRPr>
          </a:p>
          <a:p>
            <a:pPr marL="381000" indent="-381000">
              <a:buFont typeface="Monotype Sorts" charset="2"/>
              <a:buNone/>
            </a:pPr>
            <a:r>
              <a:rPr lang="en-US" altLang="en-US" sz="2000" dirty="0">
                <a:ea typeface="ＭＳ Ｐゴシック" panose="020B0600070205080204" pitchFamily="34" charset="-128"/>
              </a:rPr>
              <a:t>2.	Selection operations are commutative.</a:t>
            </a:r>
            <a:br>
              <a:rPr lang="en-US" altLang="en-US" sz="2000" dirty="0">
                <a:ea typeface="ＭＳ Ｐゴシック" panose="020B0600070205080204" pitchFamily="34" charset="-128"/>
              </a:rPr>
            </a:br>
            <a:br>
              <a:rPr lang="en-US" altLang="en-US" sz="2000" dirty="0">
                <a:ea typeface="ＭＳ Ｐゴシック" panose="020B0600070205080204" pitchFamily="34" charset="-128"/>
              </a:rPr>
            </a:br>
            <a:endParaRPr lang="en-US" altLang="en-US" sz="2000" dirty="0">
              <a:ea typeface="ＭＳ Ｐゴシック" panose="020B0600070205080204" pitchFamily="34" charset="-128"/>
            </a:endParaRPr>
          </a:p>
          <a:p>
            <a:pPr marL="457200" indent="-457200">
              <a:buClrTx/>
              <a:buFont typeface="Monotype Sorts" charset="2"/>
              <a:buAutoNum type="arabicPeriod" startAt="3"/>
            </a:pPr>
            <a:r>
              <a:rPr lang="en-US" altLang="en-US" sz="2000" dirty="0">
                <a:ea typeface="ＭＳ Ｐゴシック" panose="020B0600070205080204" pitchFamily="34" charset="-128"/>
              </a:rPr>
              <a:t>Only the last in a sequence of projection operations is needed, the others can be omitted</a:t>
            </a:r>
            <a:br>
              <a:rPr lang="en-US" altLang="en-US" sz="2000" dirty="0">
                <a:ea typeface="ＭＳ Ｐゴシック" panose="020B0600070205080204" pitchFamily="34" charset="-128"/>
              </a:rPr>
            </a:br>
            <a:br>
              <a:rPr lang="en-US" altLang="en-US" sz="2000" dirty="0">
                <a:ea typeface="ＭＳ Ｐゴシック" panose="020B0600070205080204" pitchFamily="34" charset="-128"/>
              </a:rPr>
            </a:br>
            <a:br>
              <a:rPr lang="en-US" altLang="en-US" sz="2000" dirty="0">
                <a:ea typeface="ＭＳ Ｐゴシック" panose="020B0600070205080204" pitchFamily="34" charset="-128"/>
              </a:rPr>
            </a:br>
            <a:r>
              <a:rPr lang="en-US" altLang="en-US" sz="2000" dirty="0">
                <a:ea typeface="ＭＳ Ｐゴシック" panose="020B0600070205080204" pitchFamily="34" charset="-128"/>
              </a:rPr>
              <a:t>where</a:t>
            </a:r>
          </a:p>
          <a:p>
            <a:pPr marL="381000" indent="-381000">
              <a:spcBef>
                <a:spcPts val="1200"/>
              </a:spcBef>
              <a:buClrTx/>
              <a:buFont typeface="Monotype Sorts" charset="2"/>
              <a:buAutoNum type="arabicPeriod" startAt="4"/>
            </a:pPr>
            <a:r>
              <a:rPr lang="en-US" altLang="en-US" sz="2000" dirty="0">
                <a:ea typeface="ＭＳ Ｐゴシック" panose="020B0600070205080204" pitchFamily="34" charset="-128"/>
              </a:rPr>
              <a:t>Selections can be combined with Cartesian products and theta joins.</a:t>
            </a:r>
          </a:p>
          <a:p>
            <a:pPr marL="800100" lvl="1" indent="-342900">
              <a:buFont typeface="Monotype Sorts" charset="2"/>
              <a:buAutoNum type="alphaLcPeriod"/>
            </a:pPr>
            <a:r>
              <a:rPr lang="en-US" altLang="en-US" sz="2000" dirty="0">
                <a:ea typeface="ＭＳ Ｐゴシック" panose="020B0600070205080204" pitchFamily="34" charset="-128"/>
                <a:sym typeface="Symbol" panose="05050102010706020507" pitchFamily="18" charset="2"/>
              </a:rPr>
              <a:t></a:t>
            </a:r>
            <a:r>
              <a:rPr lang="en-US" altLang="en-US" sz="2400" baseline="-25000" dirty="0">
                <a:ea typeface="ＭＳ Ｐゴシック" panose="020B0600070205080204" pitchFamily="34" charset="-128"/>
                <a:sym typeface="Symbol" panose="05050102010706020507" pitchFamily="18" charset="2"/>
              </a:rPr>
              <a:t></a:t>
            </a:r>
            <a:r>
              <a:rPr lang="en-US" altLang="en-US" sz="2000" dirty="0">
                <a:ea typeface="ＭＳ Ｐゴシック" panose="020B0600070205080204" pitchFamily="34" charset="-128"/>
                <a:sym typeface="Symbol" panose="05050102010706020507" pitchFamily="18" charset="2"/>
              </a:rPr>
              <a:t>(E</a:t>
            </a:r>
            <a:r>
              <a:rPr lang="en-US" altLang="en-US" sz="2400" baseline="-25000" dirty="0">
                <a:ea typeface="ＭＳ Ｐゴシック" panose="020B0600070205080204" pitchFamily="34" charset="-128"/>
                <a:sym typeface="Symbol" panose="05050102010706020507" pitchFamily="18" charset="2"/>
              </a:rPr>
              <a:t>1</a:t>
            </a:r>
            <a:r>
              <a:rPr lang="en-US" altLang="en-US" sz="2000" baseline="-25000" dirty="0">
                <a:ea typeface="ＭＳ Ｐゴシック" panose="020B0600070205080204" pitchFamily="34" charset="-128"/>
                <a:sym typeface="Symbol" panose="05050102010706020507" pitchFamily="18" charset="2"/>
              </a:rPr>
              <a:t> </a:t>
            </a:r>
            <a:r>
              <a:rPr lang="en-US" altLang="en-US" sz="2000" dirty="0">
                <a:ea typeface="ＭＳ Ｐゴシック" panose="020B0600070205080204" pitchFamily="34" charset="-128"/>
                <a:sym typeface="Symbol" panose="05050102010706020507" pitchFamily="18" charset="2"/>
              </a:rPr>
              <a:t>x E</a:t>
            </a:r>
            <a:r>
              <a:rPr lang="en-US" altLang="en-US" sz="2000" baseline="-25000" dirty="0">
                <a:ea typeface="ＭＳ Ｐゴシック" panose="020B0600070205080204" pitchFamily="34" charset="-128"/>
                <a:sym typeface="Symbol" panose="05050102010706020507" pitchFamily="18" charset="2"/>
              </a:rPr>
              <a:t>2</a:t>
            </a:r>
            <a:r>
              <a:rPr lang="en-US" altLang="en-US" sz="2000" dirty="0">
                <a:ea typeface="ＭＳ Ｐゴシック" panose="020B0600070205080204" pitchFamily="34" charset="-128"/>
                <a:sym typeface="Symbol" panose="05050102010706020507" pitchFamily="18" charset="2"/>
              </a:rPr>
              <a:t>) =  E</a:t>
            </a:r>
            <a:r>
              <a:rPr lang="en-US" altLang="en-US" sz="2400" baseline="-25000" dirty="0">
                <a:ea typeface="ＭＳ Ｐゴシック" panose="020B0600070205080204" pitchFamily="34" charset="-128"/>
                <a:sym typeface="Symbol" panose="05050102010706020507" pitchFamily="18" charset="2"/>
              </a:rPr>
              <a:t>1</a:t>
            </a:r>
            <a:r>
              <a:rPr lang="en-US" altLang="en-US" sz="2000" dirty="0">
                <a:ea typeface="ＭＳ Ｐゴシック" panose="020B0600070205080204" pitchFamily="34" charset="-128"/>
                <a:sym typeface="Symbol" panose="05050102010706020507" pitchFamily="18" charset="2"/>
              </a:rPr>
              <a:t>     </a:t>
            </a:r>
            <a:r>
              <a:rPr lang="en-US" altLang="en-US" sz="2400" baseline="-25000" dirty="0">
                <a:ea typeface="ＭＳ Ｐゴシック" panose="020B0600070205080204" pitchFamily="34" charset="-128"/>
                <a:sym typeface="Symbol" panose="05050102010706020507" pitchFamily="18" charset="2"/>
              </a:rPr>
              <a:t> </a:t>
            </a:r>
            <a:r>
              <a:rPr lang="en-US" altLang="en-US" sz="2000" dirty="0">
                <a:ea typeface="ＭＳ Ｐゴシック" panose="020B0600070205080204" pitchFamily="34" charset="-128"/>
                <a:sym typeface="Symbol" panose="05050102010706020507" pitchFamily="18" charset="2"/>
              </a:rPr>
              <a:t>E</a:t>
            </a:r>
            <a:r>
              <a:rPr lang="en-US" altLang="en-US" sz="2400" baseline="-25000" dirty="0">
                <a:ea typeface="ＭＳ Ｐゴシック" panose="020B0600070205080204" pitchFamily="34" charset="-128"/>
                <a:sym typeface="Symbol" panose="05050102010706020507" pitchFamily="18" charset="2"/>
              </a:rPr>
              <a:t>2</a:t>
            </a:r>
            <a:r>
              <a:rPr lang="en-US" altLang="en-US" sz="2000" dirty="0">
                <a:ea typeface="ＭＳ Ｐゴシック" panose="020B0600070205080204" pitchFamily="34" charset="-128"/>
                <a:sym typeface="Symbol" panose="05050102010706020507" pitchFamily="18" charset="2"/>
              </a:rPr>
              <a:t> </a:t>
            </a:r>
          </a:p>
          <a:p>
            <a:pPr marL="800100" lvl="1" indent="-342900">
              <a:spcAft>
                <a:spcPts val="600"/>
              </a:spcAft>
              <a:buFont typeface="Monotype Sorts" charset="2"/>
              <a:buAutoNum type="alphaLcPeriod"/>
            </a:pPr>
            <a:r>
              <a:rPr lang="en-US" altLang="en-US" sz="2000" dirty="0">
                <a:ea typeface="ＭＳ Ｐゴシック" panose="020B0600070205080204" pitchFamily="34" charset="-128"/>
                <a:sym typeface="Symbol" panose="05050102010706020507" pitchFamily="18" charset="2"/>
              </a:rPr>
              <a:t></a:t>
            </a:r>
            <a:r>
              <a:rPr lang="en-US" altLang="en-US" sz="2400" baseline="-25000" dirty="0">
                <a:ea typeface="ＭＳ Ｐゴシック" panose="020B0600070205080204" pitchFamily="34" charset="-128"/>
                <a:sym typeface="Symbol" panose="05050102010706020507" pitchFamily="18" charset="2"/>
              </a:rPr>
              <a:t></a:t>
            </a:r>
            <a:r>
              <a:rPr lang="en-US" altLang="en-US" sz="1800" baseline="-70000" dirty="0">
                <a:ea typeface="ＭＳ Ｐゴシック" panose="020B0600070205080204" pitchFamily="34" charset="-128"/>
                <a:sym typeface="Symbol" panose="05050102010706020507" pitchFamily="18" charset="2"/>
              </a:rPr>
              <a:t>1</a:t>
            </a:r>
            <a:r>
              <a:rPr lang="en-US" altLang="en-US" sz="2000" dirty="0">
                <a:ea typeface="ＭＳ Ｐゴシック" panose="020B0600070205080204" pitchFamily="34" charset="-128"/>
                <a:sym typeface="Symbol" panose="05050102010706020507" pitchFamily="18" charset="2"/>
              </a:rPr>
              <a:t>(E</a:t>
            </a:r>
            <a:r>
              <a:rPr lang="en-US" altLang="en-US" sz="2400" baseline="-25000" dirty="0">
                <a:ea typeface="ＭＳ Ｐゴシック" panose="020B0600070205080204" pitchFamily="34" charset="-128"/>
                <a:sym typeface="Symbol" panose="05050102010706020507" pitchFamily="18" charset="2"/>
              </a:rPr>
              <a:t>1</a:t>
            </a:r>
            <a:r>
              <a:rPr lang="en-US" altLang="en-US" sz="2000" baseline="-25000" dirty="0">
                <a:ea typeface="ＭＳ Ｐゴシック" panose="020B0600070205080204" pitchFamily="34" charset="-128"/>
                <a:sym typeface="Symbol" panose="05050102010706020507" pitchFamily="18" charset="2"/>
              </a:rPr>
              <a:t> </a:t>
            </a:r>
            <a:r>
              <a:rPr lang="en-US" altLang="en-US" sz="2000" dirty="0">
                <a:ea typeface="ＭＳ Ｐゴシック" panose="020B0600070205080204" pitchFamily="34" charset="-128"/>
                <a:sym typeface="Symbol" panose="05050102010706020507" pitchFamily="18" charset="2"/>
              </a:rPr>
              <a:t>   </a:t>
            </a:r>
            <a:r>
              <a:rPr lang="en-US" altLang="en-US" sz="2400" baseline="-25000" dirty="0">
                <a:ea typeface="ＭＳ Ｐゴシック" panose="020B0600070205080204" pitchFamily="34" charset="-128"/>
                <a:sym typeface="Symbol" panose="05050102010706020507" pitchFamily="18" charset="2"/>
              </a:rPr>
              <a:t></a:t>
            </a:r>
            <a:r>
              <a:rPr lang="en-US" altLang="en-US" sz="1800" baseline="-70000" dirty="0">
                <a:ea typeface="ＭＳ Ｐゴシック" panose="020B0600070205080204" pitchFamily="34" charset="-128"/>
                <a:sym typeface="Symbol" panose="05050102010706020507" pitchFamily="18" charset="2"/>
              </a:rPr>
              <a:t>2</a:t>
            </a:r>
            <a:r>
              <a:rPr lang="en-US" altLang="en-US" sz="2000" dirty="0">
                <a:ea typeface="ＭＳ Ｐゴシック" panose="020B0600070205080204" pitchFamily="34" charset="-128"/>
                <a:sym typeface="Symbol" panose="05050102010706020507" pitchFamily="18" charset="2"/>
              </a:rPr>
              <a:t> E</a:t>
            </a:r>
            <a:r>
              <a:rPr lang="en-US" altLang="en-US" sz="2400" baseline="-25000" dirty="0">
                <a:ea typeface="ＭＳ Ｐゴシック" panose="020B0600070205080204" pitchFamily="34" charset="-128"/>
                <a:sym typeface="Symbol" panose="05050102010706020507" pitchFamily="18" charset="2"/>
              </a:rPr>
              <a:t>2</a:t>
            </a:r>
            <a:r>
              <a:rPr lang="en-US" altLang="en-US" sz="2000" dirty="0">
                <a:ea typeface="ＭＳ Ｐゴシック" panose="020B0600070205080204" pitchFamily="34" charset="-128"/>
                <a:sym typeface="Symbol" panose="05050102010706020507" pitchFamily="18" charset="2"/>
              </a:rPr>
              <a:t>) =  E</a:t>
            </a:r>
            <a:r>
              <a:rPr lang="en-US" altLang="en-US" sz="2400" baseline="-25000" dirty="0">
                <a:ea typeface="ＭＳ Ｐゴシック" panose="020B0600070205080204" pitchFamily="34" charset="-128"/>
                <a:sym typeface="Symbol" panose="05050102010706020507" pitchFamily="18" charset="2"/>
              </a:rPr>
              <a:t>1</a:t>
            </a:r>
            <a:r>
              <a:rPr lang="en-US" altLang="en-US" sz="2000" dirty="0">
                <a:ea typeface="ＭＳ Ｐゴシック" panose="020B0600070205080204" pitchFamily="34" charset="-128"/>
                <a:sym typeface="Symbol" panose="05050102010706020507" pitchFamily="18" charset="2"/>
              </a:rPr>
              <a:t>    </a:t>
            </a:r>
            <a:r>
              <a:rPr lang="en-US" altLang="en-US" sz="2400" baseline="-25000" dirty="0">
                <a:ea typeface="ＭＳ Ｐゴシック" panose="020B0600070205080204" pitchFamily="34" charset="-128"/>
                <a:sym typeface="Symbol" panose="05050102010706020507" pitchFamily="18" charset="2"/>
              </a:rPr>
              <a:t></a:t>
            </a:r>
            <a:r>
              <a:rPr lang="en-US" altLang="en-US" sz="1800" baseline="-70000" dirty="0">
                <a:ea typeface="ＭＳ Ｐゴシック" panose="020B0600070205080204" pitchFamily="34" charset="-128"/>
                <a:sym typeface="Symbol" panose="05050102010706020507" pitchFamily="18" charset="2"/>
              </a:rPr>
              <a:t>1</a:t>
            </a:r>
            <a:r>
              <a:rPr lang="en-US" altLang="en-US" sz="2400" baseline="-25000" dirty="0">
                <a:ea typeface="ＭＳ Ｐゴシック" panose="020B0600070205080204" pitchFamily="34" charset="-128"/>
                <a:sym typeface="Symbol" panose="05050102010706020507" pitchFamily="18" charset="2"/>
              </a:rPr>
              <a:t> </a:t>
            </a:r>
            <a:r>
              <a:rPr lang="en-US" altLang="en-US" sz="1800" baseline="-70000" dirty="0">
                <a:ea typeface="ＭＳ Ｐゴシック" panose="020B0600070205080204" pitchFamily="34" charset="-128"/>
                <a:sym typeface="Symbol" panose="05050102010706020507" pitchFamily="18" charset="2"/>
              </a:rPr>
              <a:t>2</a:t>
            </a:r>
            <a:r>
              <a:rPr lang="en-US" altLang="en-US" sz="2000" baseline="-25000" dirty="0">
                <a:ea typeface="ＭＳ Ｐゴシック" panose="020B0600070205080204" pitchFamily="34" charset="-128"/>
                <a:sym typeface="Symbol" panose="05050102010706020507" pitchFamily="18" charset="2"/>
              </a:rPr>
              <a:t> </a:t>
            </a:r>
            <a:r>
              <a:rPr lang="en-US" altLang="en-US" sz="2000" dirty="0">
                <a:ea typeface="ＭＳ Ｐゴシック" panose="020B0600070205080204" pitchFamily="34" charset="-128"/>
                <a:sym typeface="Symbol" panose="05050102010706020507" pitchFamily="18" charset="2"/>
              </a:rPr>
              <a:t>E</a:t>
            </a:r>
            <a:r>
              <a:rPr lang="en-US" altLang="en-US" sz="2400" baseline="-25000" dirty="0">
                <a:ea typeface="ＭＳ Ｐゴシック" panose="020B0600070205080204" pitchFamily="34" charset="-128"/>
                <a:sym typeface="Symbol" panose="05050102010706020507" pitchFamily="18" charset="2"/>
              </a:rPr>
              <a:t>2</a:t>
            </a:r>
            <a:r>
              <a:rPr lang="en-US" altLang="en-US" sz="1800" dirty="0">
                <a:ea typeface="ＭＳ Ｐゴシック" panose="020B0600070205080204" pitchFamily="34" charset="-128"/>
                <a:sym typeface="Symbol" panose="05050102010706020507" pitchFamily="18" charset="2"/>
              </a:rPr>
              <a:t> </a:t>
            </a:r>
          </a:p>
          <a:p>
            <a:pPr marL="800100" lvl="1" indent="-342900">
              <a:buFont typeface="Monotype Sorts" charset="2"/>
              <a:buAutoNum type="alphaLcPeriod"/>
            </a:pPr>
            <a:endParaRPr lang="en-US" altLang="en-US" sz="1800" dirty="0">
              <a:ea typeface="ＭＳ Ｐゴシック" panose="020B0600070205080204" pitchFamily="34" charset="-128"/>
              <a:sym typeface="Symbol" panose="05050102010706020507" pitchFamily="18" charset="2"/>
            </a:endParaRPr>
          </a:p>
          <a:p>
            <a:pPr marL="800100" lvl="1" indent="-342900">
              <a:buFont typeface="Monotype Sorts" charset="2"/>
              <a:buAutoNum type="alphaLcPeriod"/>
            </a:pPr>
            <a:endParaRPr lang="en-US" altLang="en-US" sz="1800" dirty="0">
              <a:ea typeface="ＭＳ Ｐゴシック" panose="020B0600070205080204" pitchFamily="34" charset="-128"/>
              <a:sym typeface="Symbol" panose="05050102010706020507" pitchFamily="18" charset="2"/>
            </a:endParaRPr>
          </a:p>
        </p:txBody>
      </p:sp>
      <p:graphicFrame>
        <p:nvGraphicFramePr>
          <p:cNvPr id="4194351" name="Object 2"/>
          <p:cNvGraphicFramePr>
            <a:graphicFrameLocks noChangeAspect="1"/>
          </p:cNvGraphicFramePr>
          <p:nvPr/>
        </p:nvGraphicFramePr>
        <p:xfrm>
          <a:off x="2598738" y="2328863"/>
          <a:ext cx="2940050" cy="430212"/>
        </p:xfrm>
        <a:graphic>
          <a:graphicData uri="http://schemas.openxmlformats.org/presentationml/2006/ole">
            <mc:AlternateContent xmlns:mc="http://schemas.openxmlformats.org/markup-compatibility/2006">
              <mc:Choice xmlns:v="urn:schemas-microsoft-com:vml" Requires="v">
                <p:oleObj name="Equation" r:id="rId3" imgW="1638300" imgH="241300" progId="Equation.3">
                  <p:embed/>
                </p:oleObj>
              </mc:Choice>
              <mc:Fallback>
                <p:oleObj name="Equation" r:id="rId3" imgW="1638300" imgH="241300" progId="Equation.3">
                  <p:embed/>
                  <p:pic>
                    <p:nvPicPr>
                      <p:cNvPr id="2097428" name=""/>
                      <p:cNvPicPr>
                        <a:picLocks noChangeAspect="1" noChangeArrowheads="1"/>
                      </p:cNvPicPr>
                      <p:nvPr/>
                    </p:nvPicPr>
                    <p:blipFill>
                      <a:blip r:embed="rId4"/>
                      <a:srcRect/>
                      <a:stretch>
                        <a:fillRect/>
                      </a:stretch>
                    </p:blipFill>
                    <p:spPr bwMode="auto">
                      <a:xfrm>
                        <a:off x="2598738" y="2328863"/>
                        <a:ext cx="2940050" cy="430212"/>
                      </a:xfrm>
                      <a:prstGeom prst="rect">
                        <a:avLst/>
                      </a:prstGeom>
                      <a:noFill/>
                      <a:ln>
                        <a:noFill/>
                      </a:ln>
                      <a:effectLst/>
                    </p:spPr>
                  </p:pic>
                </p:oleObj>
              </mc:Fallback>
            </mc:AlternateContent>
          </a:graphicData>
        </a:graphic>
      </p:graphicFrame>
      <p:graphicFrame>
        <p:nvGraphicFramePr>
          <p:cNvPr id="4194352" name="Object 3"/>
          <p:cNvGraphicFramePr>
            <a:graphicFrameLocks noChangeAspect="1"/>
          </p:cNvGraphicFramePr>
          <p:nvPr/>
        </p:nvGraphicFramePr>
        <p:xfrm>
          <a:off x="2727325" y="1517650"/>
          <a:ext cx="2792413" cy="457200"/>
        </p:xfrm>
        <a:graphic>
          <a:graphicData uri="http://schemas.openxmlformats.org/presentationml/2006/ole">
            <mc:AlternateContent xmlns:mc="http://schemas.openxmlformats.org/markup-compatibility/2006">
              <mc:Choice xmlns:v="urn:schemas-microsoft-com:vml" Requires="v">
                <p:oleObj name="Equation" r:id="rId5" imgW="1473200" imgH="241300" progId="Equation.3">
                  <p:embed/>
                </p:oleObj>
              </mc:Choice>
              <mc:Fallback>
                <p:oleObj name="Equation" r:id="rId5" imgW="1473200" imgH="241300" progId="Equation.3">
                  <p:embed/>
                  <p:pic>
                    <p:nvPicPr>
                      <p:cNvPr id="2097429" name=""/>
                      <p:cNvPicPr>
                        <a:picLocks noChangeAspect="1" noChangeArrowheads="1"/>
                      </p:cNvPicPr>
                      <p:nvPr/>
                    </p:nvPicPr>
                    <p:blipFill>
                      <a:blip r:embed="rId6"/>
                      <a:srcRect/>
                      <a:stretch>
                        <a:fillRect/>
                      </a:stretch>
                    </p:blipFill>
                    <p:spPr bwMode="auto">
                      <a:xfrm>
                        <a:off x="2727325" y="1517650"/>
                        <a:ext cx="2792413" cy="457200"/>
                      </a:xfrm>
                      <a:prstGeom prst="rect">
                        <a:avLst/>
                      </a:prstGeom>
                      <a:noFill/>
                      <a:ln>
                        <a:noFill/>
                      </a:ln>
                      <a:effectLst/>
                    </p:spPr>
                  </p:pic>
                </p:oleObj>
              </mc:Fallback>
            </mc:AlternateContent>
          </a:graphicData>
        </a:graphic>
      </p:graphicFrame>
      <p:graphicFrame>
        <p:nvGraphicFramePr>
          <p:cNvPr id="4194353" name="Object 4"/>
          <p:cNvGraphicFramePr>
            <a:graphicFrameLocks noChangeAspect="1"/>
          </p:cNvGraphicFramePr>
          <p:nvPr/>
        </p:nvGraphicFramePr>
        <p:xfrm>
          <a:off x="2413000" y="3660775"/>
          <a:ext cx="4095750" cy="450850"/>
        </p:xfrm>
        <a:graphic>
          <a:graphicData uri="http://schemas.openxmlformats.org/presentationml/2006/ole">
            <mc:AlternateContent xmlns:mc="http://schemas.openxmlformats.org/markup-compatibility/2006">
              <mc:Choice xmlns:v="urn:schemas-microsoft-com:vml" Requires="v">
                <p:oleObj name="Equazione" r:id="rId7" imgW="2171520" imgH="241200" progId="Equation.3">
                  <p:embed/>
                </p:oleObj>
              </mc:Choice>
              <mc:Fallback>
                <p:oleObj name="Equazione" r:id="rId7" imgW="2171520" imgH="241200" progId="Equation.3">
                  <p:embed/>
                  <p:pic>
                    <p:nvPicPr>
                      <p:cNvPr id="2097430" name=""/>
                      <p:cNvPicPr>
                        <a:picLocks noChangeAspect="1" noChangeArrowheads="1"/>
                      </p:cNvPicPr>
                      <p:nvPr/>
                    </p:nvPicPr>
                    <p:blipFill>
                      <a:blip r:embed="rId8"/>
                      <a:srcRect/>
                      <a:stretch>
                        <a:fillRect/>
                      </a:stretch>
                    </p:blipFill>
                    <p:spPr bwMode="auto">
                      <a:xfrm>
                        <a:off x="2413000" y="3660775"/>
                        <a:ext cx="4095750" cy="450850"/>
                      </a:xfrm>
                      <a:prstGeom prst="rect">
                        <a:avLst/>
                      </a:prstGeom>
                      <a:noFill/>
                      <a:ln>
                        <a:noFill/>
                      </a:ln>
                      <a:effectLst/>
                    </p:spPr>
                  </p:pic>
                </p:oleObj>
              </mc:Fallback>
            </mc:AlternateContent>
          </a:graphicData>
        </a:graphic>
      </p:graphicFrame>
      <p:sp>
        <p:nvSpPr>
          <p:cNvPr id="1051023" name="AutoShape 9"/>
          <p:cNvSpPr>
            <a:spLocks noChangeArrowheads="1"/>
          </p:cNvSpPr>
          <p:nvPr/>
        </p:nvSpPr>
        <p:spPr bwMode="auto">
          <a:xfrm rot="5400000">
            <a:off x="3617912" y="5395913"/>
            <a:ext cx="188913" cy="173038"/>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024" name="AutoShape 11"/>
          <p:cNvSpPr>
            <a:spLocks noChangeArrowheads="1"/>
          </p:cNvSpPr>
          <p:nvPr/>
        </p:nvSpPr>
        <p:spPr bwMode="auto">
          <a:xfrm rot="5400000">
            <a:off x="3975101" y="5775325"/>
            <a:ext cx="188912" cy="173037"/>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graphicFrame>
        <p:nvGraphicFramePr>
          <p:cNvPr id="4194354" name="Object 10"/>
          <p:cNvGraphicFramePr>
            <a:graphicFrameLocks noChangeAspect="1"/>
          </p:cNvGraphicFramePr>
          <p:nvPr/>
        </p:nvGraphicFramePr>
        <p:xfrm>
          <a:off x="2074863" y="4102100"/>
          <a:ext cx="2106612" cy="427038"/>
        </p:xfrm>
        <a:graphic>
          <a:graphicData uri="http://schemas.openxmlformats.org/presentationml/2006/ole">
            <mc:AlternateContent xmlns:mc="http://schemas.openxmlformats.org/markup-compatibility/2006">
              <mc:Choice xmlns:v="urn:schemas-microsoft-com:vml" Requires="v">
                <p:oleObj name="Equazione" r:id="rId9" imgW="1117440" imgH="228600" progId="Equation.3">
                  <p:embed/>
                </p:oleObj>
              </mc:Choice>
              <mc:Fallback>
                <p:oleObj name="Equazione" r:id="rId9" imgW="1117440" imgH="228600" progId="Equation.3">
                  <p:embed/>
                  <p:pic>
                    <p:nvPicPr>
                      <p:cNvPr id="2097431" name=""/>
                      <p:cNvPicPr>
                        <a:picLocks noChangeAspect="1" noChangeArrowheads="1"/>
                      </p:cNvPicPr>
                      <p:nvPr/>
                    </p:nvPicPr>
                    <p:blipFill>
                      <a:blip r:embed="rId10"/>
                      <a:srcRect/>
                      <a:stretch>
                        <a:fillRect/>
                      </a:stretch>
                    </p:blipFill>
                    <p:spPr bwMode="auto">
                      <a:xfrm>
                        <a:off x="2074863" y="4102100"/>
                        <a:ext cx="2106612" cy="427038"/>
                      </a:xfrm>
                      <a:prstGeom prst="rect">
                        <a:avLst/>
                      </a:prstGeom>
                      <a:noFill/>
                      <a:ln>
                        <a:noFill/>
                      </a:ln>
                      <a:effectLst/>
                    </p:spPr>
                  </p:pic>
                </p:oleObj>
              </mc:Fallback>
            </mc:AlternateContent>
          </a:graphicData>
        </a:graphic>
      </p:graphicFrame>
      <p:sp>
        <p:nvSpPr>
          <p:cNvPr id="1051025" name="AutoShape 9"/>
          <p:cNvSpPr>
            <a:spLocks noChangeArrowheads="1"/>
          </p:cNvSpPr>
          <p:nvPr/>
        </p:nvSpPr>
        <p:spPr bwMode="auto">
          <a:xfrm rot="5400000">
            <a:off x="3617913" y="5397500"/>
            <a:ext cx="188912" cy="173038"/>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026" name="AutoShape 10"/>
          <p:cNvSpPr>
            <a:spLocks noChangeArrowheads="1"/>
          </p:cNvSpPr>
          <p:nvPr/>
        </p:nvSpPr>
        <p:spPr bwMode="auto">
          <a:xfrm rot="5400000">
            <a:off x="2405062" y="5786438"/>
            <a:ext cx="188913" cy="173038"/>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510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9435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102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943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5102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943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9435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51022">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51022">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1022">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10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510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10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5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022" grpId="0" build="p"/>
      <p:bldP spid="1051023" grpId="0" animBg="1"/>
      <p:bldP spid="1051024" grpId="0" animBg="1"/>
      <p:bldP spid="1051025" grpId="0" animBg="1"/>
      <p:bldP spid="10510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AE0DE9-A97B-C21F-024A-31F69F19441C}"/>
              </a:ext>
            </a:extLst>
          </p:cNvPr>
          <p:cNvSpPr>
            <a:spLocks noGrp="1"/>
          </p:cNvSpPr>
          <p:nvPr>
            <p:ph sz="quarter" idx="10"/>
          </p:nvPr>
        </p:nvSpPr>
        <p:spPr/>
        <p:txBody>
          <a:bodyPr/>
          <a:lstStyle/>
          <a:p>
            <a:endParaRPr lang="en-IN"/>
          </a:p>
        </p:txBody>
      </p:sp>
      <p:sp>
        <p:nvSpPr>
          <p:cNvPr id="3" name="Content Placeholder 2">
            <a:extLst>
              <a:ext uri="{FF2B5EF4-FFF2-40B4-BE49-F238E27FC236}">
                <a16:creationId xmlns:a16="http://schemas.microsoft.com/office/drawing/2014/main" id="{225465D1-E7F2-FD63-537B-3C99D7B1D12B}"/>
              </a:ext>
            </a:extLst>
          </p:cNvPr>
          <p:cNvSpPr>
            <a:spLocks noGrp="1"/>
          </p:cNvSpPr>
          <p:nvPr>
            <p:ph idx="1"/>
          </p:nvPr>
        </p:nvSpPr>
        <p:spPr/>
        <p:txBody>
          <a:bodyPr/>
          <a:lstStyle/>
          <a:p>
            <a:pPr marL="0" indent="0">
              <a:buNone/>
            </a:pPr>
            <a:r>
              <a:rPr lang="en-IN" dirty="0"/>
              <a:t>Let’s say we want to promote a normal form to BCNF. Below is a examples:-</a:t>
            </a:r>
          </a:p>
          <a:p>
            <a:pPr marL="0" indent="0">
              <a:lnSpc>
                <a:spcPct val="107000"/>
              </a:lnSpc>
              <a:spcAft>
                <a:spcPts val="800"/>
              </a:spcAft>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The next level after Third Normal Form (3NF) is the Boyce-Codd Normal Form (BCNF), which is a stricter version of 3NF. To promote a 3NF table to BCNF, you must ensure the following condition:</a:t>
            </a:r>
          </a:p>
          <a:p>
            <a:pPr marL="0" indent="0">
              <a:lnSpc>
                <a:spcPct val="107000"/>
              </a:lnSpc>
              <a:spcAft>
                <a:spcPts val="800"/>
              </a:spcAft>
              <a:buNone/>
            </a:pPr>
            <a:r>
              <a:rPr lang="en-IN" sz="1800" b="1" u="sng" dirty="0">
                <a:effectLst/>
                <a:latin typeface="Aptos" panose="020B0004020202020204" pitchFamily="34" charset="0"/>
                <a:ea typeface="Aptos" panose="020B0004020202020204" pitchFamily="34" charset="0"/>
                <a:cs typeface="Times New Roman" panose="02020603050405020304" pitchFamily="18" charset="0"/>
              </a:rPr>
              <a:t>BCNF Condition:</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Every determinant (attribute or set of attributes that determines other attributes) in the table must be a candidate key.</a:t>
            </a:r>
          </a:p>
          <a:p>
            <a:pPr marL="0" indent="0">
              <a:lnSpc>
                <a:spcPct val="107000"/>
              </a:lnSpc>
              <a:spcAft>
                <a:spcPts val="800"/>
              </a:spcAft>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Example of Promotion to BCNF:</a:t>
            </a:r>
          </a:p>
          <a:p>
            <a:pPr marL="0" indent="0">
              <a:lnSpc>
                <a:spcPct val="107000"/>
              </a:lnSpc>
              <a:spcAft>
                <a:spcPts val="800"/>
              </a:spcAft>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Let’s assume a scenario where the given table has an additional dependency:</a:t>
            </a:r>
          </a:p>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Functional Dependency:</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Dept → Hostel-Name</a:t>
            </a:r>
          </a:p>
          <a:p>
            <a:pPr marL="0" indent="0">
              <a:lnSpc>
                <a:spcPct val="107000"/>
              </a:lnSpc>
              <a:spcAft>
                <a:spcPts val="800"/>
              </a:spcAft>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This means the Hostel-Name is determined by the Dept and not directly by the Roll-No.</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9472373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030" name="Rectangle 2"/>
          <p:cNvSpPr>
            <a:spLocks noGrp="1" noChangeArrowheads="1"/>
          </p:cNvSpPr>
          <p:nvPr>
            <p:ph type="title"/>
          </p:nvPr>
        </p:nvSpPr>
        <p:spPr>
          <a:xfrm>
            <a:off x="179512" y="-160928"/>
            <a:ext cx="7796213" cy="992187"/>
          </a:xfrm>
        </p:spPr>
        <p:txBody>
          <a:bodyPr/>
          <a:lstStyle/>
          <a:p>
            <a:r>
              <a:rPr lang="en-US" altLang="en-US" dirty="0">
                <a:effectLst>
                  <a:outerShdw blurRad="38100" dist="38100" dir="2700000" algn="tl">
                    <a:srgbClr val="C0C0C0"/>
                  </a:outerShdw>
                </a:effectLst>
                <a:ea typeface="ＭＳ Ｐゴシック" panose="020B0600070205080204" pitchFamily="34" charset="-128"/>
              </a:rPr>
              <a:t>Equivalence Rules (Cont.)</a:t>
            </a:r>
          </a:p>
        </p:txBody>
      </p:sp>
      <p:sp>
        <p:nvSpPr>
          <p:cNvPr id="1051031" name="Rectangle 3"/>
          <p:cNvSpPr>
            <a:spLocks noGrp="1" noChangeArrowheads="1"/>
          </p:cNvSpPr>
          <p:nvPr>
            <p:ph type="body" idx="1"/>
          </p:nvPr>
        </p:nvSpPr>
        <p:spPr>
          <a:xfrm>
            <a:off x="814388" y="1084263"/>
            <a:ext cx="7816850" cy="1160462"/>
          </a:xfrm>
        </p:spPr>
        <p:txBody>
          <a:bodyPr/>
          <a:lstStyle/>
          <a:p>
            <a:pPr>
              <a:spcAft>
                <a:spcPts val="300"/>
              </a:spcAft>
              <a:buFont typeface="Monotype Sorts" charset="2"/>
              <a:buNone/>
              <a:tabLst>
                <a:tab pos="3376613" algn="ctr"/>
              </a:tabLst>
            </a:pPr>
            <a:r>
              <a:rPr lang="en-US" altLang="en-US" sz="2000">
                <a:ea typeface="ＭＳ Ｐゴシック" panose="020B0600070205080204" pitchFamily="34" charset="-128"/>
              </a:rPr>
              <a:t>5.	Theta-join (and thus natural joins) operations are commutative.</a:t>
            </a:r>
            <a:br>
              <a:rPr lang="en-US" altLang="en-US" sz="2000">
                <a:ea typeface="ＭＳ Ｐゴシック" panose="020B0600070205080204" pitchFamily="34" charset="-128"/>
              </a:rPr>
            </a:br>
            <a:r>
              <a:rPr lang="en-US" altLang="en-US" sz="2000">
                <a:ea typeface="ＭＳ Ｐゴシック" panose="020B0600070205080204" pitchFamily="34" charset="-128"/>
              </a:rPr>
              <a:t>	</a:t>
            </a:r>
            <a:r>
              <a:rPr lang="en-US" altLang="en-US" sz="2000" i="1">
                <a:ea typeface="ＭＳ Ｐゴシック" panose="020B0600070205080204" pitchFamily="34" charset="-128"/>
              </a:rPr>
              <a:t>E</a:t>
            </a:r>
            <a:r>
              <a:rPr lang="en-US" altLang="en-US" sz="2000" baseline="-25000">
                <a:ea typeface="ＭＳ Ｐゴシック" panose="020B0600070205080204" pitchFamily="34" charset="-128"/>
              </a:rPr>
              <a:t>1      </a:t>
            </a:r>
            <a:r>
              <a:rPr lang="en-US" altLang="en-US" sz="2400" baseline="-25000">
                <a:ea typeface="ＭＳ Ｐゴシック" panose="020B0600070205080204" pitchFamily="34" charset="-128"/>
                <a:sym typeface="Symbol" panose="05050102010706020507" pitchFamily="18" charset="2"/>
              </a:rPr>
              <a:t></a:t>
            </a:r>
            <a:r>
              <a:rPr lang="en-US" altLang="en-US" sz="2000" baseline="-25000">
                <a:ea typeface="ＭＳ Ｐゴシック" panose="020B0600070205080204" pitchFamily="34" charset="-128"/>
                <a:sym typeface="Symbol" panose="05050102010706020507" pitchFamily="18" charset="2"/>
              </a:rPr>
              <a:t>  </a:t>
            </a:r>
            <a:r>
              <a:rPr lang="en-US" altLang="en-US" sz="2000" i="1">
                <a:ea typeface="ＭＳ Ｐゴシック" panose="020B0600070205080204" pitchFamily="34" charset="-128"/>
                <a:sym typeface="Greek Symbols" pitchFamily="18" charset="2"/>
              </a:rPr>
              <a:t>E</a:t>
            </a:r>
            <a:r>
              <a:rPr lang="en-US" altLang="en-US" sz="2000" baseline="-25000">
                <a:ea typeface="ＭＳ Ｐゴシック" panose="020B0600070205080204" pitchFamily="34" charset="-128"/>
                <a:sym typeface="Greek Symbols" pitchFamily="18" charset="2"/>
              </a:rPr>
              <a:t>2</a:t>
            </a:r>
            <a:r>
              <a:rPr lang="en-US" altLang="en-US" sz="2000">
                <a:ea typeface="ＭＳ Ｐゴシック" panose="020B0600070205080204" pitchFamily="34" charset="-128"/>
                <a:sym typeface="Greek Symbols" pitchFamily="18" charset="2"/>
              </a:rPr>
              <a:t> = </a:t>
            </a:r>
            <a:r>
              <a:rPr lang="en-US" altLang="en-US" sz="2000" i="1">
                <a:ea typeface="ＭＳ Ｐゴシック" panose="020B0600070205080204" pitchFamily="34" charset="-128"/>
                <a:sym typeface="Greek Symbols" pitchFamily="18" charset="2"/>
              </a:rPr>
              <a:t>E</a:t>
            </a:r>
            <a:r>
              <a:rPr lang="en-US" altLang="en-US" sz="2000" baseline="-25000">
                <a:ea typeface="ＭＳ Ｐゴシック" panose="020B0600070205080204" pitchFamily="34" charset="-128"/>
                <a:sym typeface="Greek Symbols" pitchFamily="18" charset="2"/>
              </a:rPr>
              <a:t>2</a:t>
            </a:r>
            <a:r>
              <a:rPr lang="en-US" altLang="en-US" sz="2000">
                <a:ea typeface="ＭＳ Ｐゴシック" panose="020B0600070205080204" pitchFamily="34" charset="-128"/>
                <a:sym typeface="Greek Symbols" pitchFamily="18" charset="2"/>
              </a:rPr>
              <a:t>     </a:t>
            </a:r>
            <a:r>
              <a:rPr lang="en-US" altLang="en-US" sz="2400" baseline="-25000">
                <a:ea typeface="ＭＳ Ｐゴシック" panose="020B0600070205080204" pitchFamily="34" charset="-128"/>
                <a:sym typeface="Symbol" panose="05050102010706020507" pitchFamily="18" charset="2"/>
              </a:rPr>
              <a:t></a:t>
            </a:r>
            <a:r>
              <a:rPr lang="en-US" altLang="en-US" sz="2000" baseline="-25000">
                <a:ea typeface="ＭＳ Ｐゴシック" panose="020B0600070205080204" pitchFamily="34" charset="-128"/>
                <a:sym typeface="Symbol" panose="05050102010706020507" pitchFamily="18" charset="2"/>
              </a:rPr>
              <a:t>  </a:t>
            </a:r>
            <a:r>
              <a:rPr lang="en-US" altLang="en-US" sz="2000" i="1">
                <a:ea typeface="ＭＳ Ｐゴシック" panose="020B0600070205080204" pitchFamily="34" charset="-128"/>
                <a:sym typeface="Greek Symbols" pitchFamily="18" charset="2"/>
              </a:rPr>
              <a:t>E</a:t>
            </a:r>
            <a:r>
              <a:rPr lang="en-US" altLang="en-US" sz="2000" baseline="-25000">
                <a:ea typeface="ＭＳ Ｐゴシック" panose="020B0600070205080204" pitchFamily="34" charset="-128"/>
                <a:sym typeface="Greek Symbols" pitchFamily="18" charset="2"/>
              </a:rPr>
              <a:t>1</a:t>
            </a:r>
          </a:p>
          <a:p>
            <a:pPr>
              <a:buFont typeface="Monotype Sorts" charset="2"/>
              <a:buNone/>
              <a:tabLst>
                <a:tab pos="3376613" algn="ctr"/>
              </a:tabLst>
            </a:pPr>
            <a:r>
              <a:rPr lang="en-US" altLang="en-US" sz="2000">
                <a:ea typeface="ＭＳ Ｐゴシック" panose="020B0600070205080204" pitchFamily="34" charset="-128"/>
              </a:rPr>
              <a:t> 	</a:t>
            </a:r>
            <a:r>
              <a:rPr lang="en-US" altLang="en-US" sz="2000">
                <a:solidFill>
                  <a:srgbClr val="3366CC"/>
                </a:solidFill>
                <a:ea typeface="ＭＳ Ｐゴシック" panose="020B0600070205080204" pitchFamily="34" charset="-128"/>
              </a:rPr>
              <a:t>(but the order is important for efficiency)</a:t>
            </a:r>
            <a:endParaRPr lang="en-US" altLang="en-US" sz="2000" baseline="-25000">
              <a:solidFill>
                <a:srgbClr val="3366CC"/>
              </a:solidFill>
              <a:ea typeface="ＭＳ Ｐゴシック" panose="020B0600070205080204" pitchFamily="34" charset="-128"/>
              <a:sym typeface="Greek Symbols" pitchFamily="18" charset="2"/>
            </a:endParaRPr>
          </a:p>
        </p:txBody>
      </p:sp>
      <p:sp>
        <p:nvSpPr>
          <p:cNvPr id="1051032" name="AutoShape 12"/>
          <p:cNvSpPr>
            <a:spLocks noChangeArrowheads="1"/>
          </p:cNvSpPr>
          <p:nvPr/>
        </p:nvSpPr>
        <p:spPr bwMode="auto">
          <a:xfrm rot="5400000">
            <a:off x="4764087" y="1490663"/>
            <a:ext cx="188913" cy="173038"/>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033" name="AutoShape 13"/>
          <p:cNvSpPr>
            <a:spLocks noChangeArrowheads="1"/>
          </p:cNvSpPr>
          <p:nvPr/>
        </p:nvSpPr>
        <p:spPr bwMode="auto">
          <a:xfrm rot="5400000">
            <a:off x="3413125" y="1497013"/>
            <a:ext cx="188913" cy="173037"/>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034" name="Rectangle 3"/>
          <p:cNvSpPr txBox="1">
            <a:spLocks noChangeArrowheads="1"/>
          </p:cNvSpPr>
          <p:nvPr/>
        </p:nvSpPr>
        <p:spPr bwMode="auto">
          <a:xfrm>
            <a:off x="814388" y="2478088"/>
            <a:ext cx="7872412" cy="411162"/>
          </a:xfrm>
          <a:prstGeom prst="rect">
            <a:avLst/>
          </a:prstGeom>
          <a:noFill/>
          <a:ln w="9525">
            <a:noFill/>
            <a:miter lim="800000"/>
            <a:headEnd/>
            <a:tailEnd/>
          </a:ln>
        </p:spPr>
        <p:txBody>
          <a:bodyPr/>
          <a:lstStyle/>
          <a:p>
            <a:pPr marL="342900" indent="-342900">
              <a:spcBef>
                <a:spcPct val="35000"/>
              </a:spcBef>
              <a:buClr>
                <a:schemeClr val="tx2"/>
              </a:buClr>
              <a:buSzPct val="90000"/>
              <a:buFont typeface="Monotype Sorts" charset="2"/>
              <a:buNone/>
              <a:tabLst>
                <a:tab pos="3376613" algn="ctr"/>
              </a:tabLst>
            </a:pPr>
            <a:r>
              <a:rPr kumimoji="1" lang="en-US" altLang="en-US" sz="2000" kern="0" dirty="0">
                <a:latin typeface="+mn-lt"/>
                <a:cs typeface="ＭＳ Ｐゴシック" charset="0"/>
                <a:sym typeface="Greek Symbols" pitchFamily="18" charset="2"/>
              </a:rPr>
              <a:t>6.	(a) Natural join operations are associative:</a:t>
            </a:r>
          </a:p>
        </p:txBody>
      </p:sp>
      <p:sp>
        <p:nvSpPr>
          <p:cNvPr id="1051035" name="Rectangle 3"/>
          <p:cNvSpPr txBox="1">
            <a:spLocks noChangeArrowheads="1"/>
          </p:cNvSpPr>
          <p:nvPr/>
        </p:nvSpPr>
        <p:spPr bwMode="auto">
          <a:xfrm>
            <a:off x="814388" y="3983038"/>
            <a:ext cx="7400925" cy="371475"/>
          </a:xfrm>
          <a:prstGeom prst="rect">
            <a:avLst/>
          </a:prstGeom>
          <a:noFill/>
          <a:ln w="9525">
            <a:noFill/>
            <a:miter lim="800000"/>
            <a:headEnd/>
            <a:tailEnd/>
          </a:ln>
        </p:spPr>
        <p:txBody>
          <a:bodyPr/>
          <a:lstStyle/>
          <a:p>
            <a:pPr marL="342900" indent="-342900">
              <a:spcBef>
                <a:spcPct val="35000"/>
              </a:spcBef>
              <a:buClr>
                <a:schemeClr val="tx2"/>
              </a:buClr>
              <a:buSzPct val="90000"/>
              <a:buFont typeface="Monotype Sorts" charset="2"/>
              <a:buNone/>
              <a:tabLst>
                <a:tab pos="3376613" algn="ctr"/>
              </a:tabLst>
            </a:pPr>
            <a:r>
              <a:rPr kumimoji="1" lang="en-US" altLang="en-US" sz="2000" kern="0" dirty="0">
                <a:latin typeface="+mn-lt"/>
                <a:cs typeface="ＭＳ Ｐゴシック" charset="0"/>
              </a:rPr>
              <a:t>	(b) Theta joins are associative in the following manner:</a:t>
            </a:r>
          </a:p>
        </p:txBody>
      </p:sp>
      <p:grpSp>
        <p:nvGrpSpPr>
          <p:cNvPr id="1945" name="Gruppo 20"/>
          <p:cNvGrpSpPr/>
          <p:nvPr/>
        </p:nvGrpSpPr>
        <p:grpSpPr bwMode="auto">
          <a:xfrm>
            <a:off x="1092200" y="4427538"/>
            <a:ext cx="7427913" cy="481012"/>
            <a:chOff x="814374" y="3675134"/>
            <a:chExt cx="7429082" cy="481230"/>
          </a:xfrm>
        </p:grpSpPr>
        <p:sp>
          <p:nvSpPr>
            <p:cNvPr id="1051036" name="AutoShape 4"/>
            <p:cNvSpPr>
              <a:spLocks noChangeArrowheads="1"/>
            </p:cNvSpPr>
            <p:nvPr/>
          </p:nvSpPr>
          <p:spPr bwMode="auto">
            <a:xfrm rot="5400000">
              <a:off x="1954213" y="3786325"/>
              <a:ext cx="188912" cy="173038"/>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037" name="AutoShape 5"/>
            <p:cNvSpPr>
              <a:spLocks noChangeArrowheads="1"/>
            </p:cNvSpPr>
            <p:nvPr/>
          </p:nvSpPr>
          <p:spPr bwMode="auto">
            <a:xfrm rot="5400000">
              <a:off x="2909887" y="3775213"/>
              <a:ext cx="188913" cy="173038"/>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038" name="AutoShape 6"/>
            <p:cNvSpPr>
              <a:spLocks noChangeArrowheads="1"/>
            </p:cNvSpPr>
            <p:nvPr/>
          </p:nvSpPr>
          <p:spPr bwMode="auto">
            <a:xfrm rot="5400000">
              <a:off x="4791076" y="3783150"/>
              <a:ext cx="188912" cy="173037"/>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039" name="AutoShape 7"/>
            <p:cNvSpPr>
              <a:spLocks noChangeArrowheads="1"/>
            </p:cNvSpPr>
            <p:nvPr/>
          </p:nvSpPr>
          <p:spPr bwMode="auto">
            <a:xfrm rot="5400000">
              <a:off x="6159500" y="3778388"/>
              <a:ext cx="188913" cy="173037"/>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040" name="Rectangle 3"/>
            <p:cNvSpPr txBox="1">
              <a:spLocks noChangeArrowheads="1"/>
            </p:cNvSpPr>
            <p:nvPr/>
          </p:nvSpPr>
          <p:spPr bwMode="auto">
            <a:xfrm>
              <a:off x="814374" y="3675134"/>
              <a:ext cx="7429082" cy="481230"/>
            </a:xfrm>
            <a:prstGeom prst="rect">
              <a:avLst/>
            </a:prstGeom>
            <a:noFill/>
            <a:ln w="9525">
              <a:noFill/>
              <a:miter lim="800000"/>
              <a:headEnd/>
              <a:tailEnd/>
            </a:ln>
          </p:spPr>
          <p:txBody>
            <a:bodyPr/>
            <a:lstStyle/>
            <a:p>
              <a:pPr marL="342900" indent="-342900">
                <a:spcBef>
                  <a:spcPct val="35000"/>
                </a:spcBef>
                <a:buClr>
                  <a:schemeClr val="tx2"/>
                </a:buClr>
                <a:buSzPct val="90000"/>
                <a:buFont typeface="Monotype Sorts" charset="2"/>
                <a:buNone/>
                <a:tabLst>
                  <a:tab pos="3376613" algn="ctr"/>
                </a:tabLst>
              </a:pPr>
              <a:r>
                <a:rPr kumimoji="1" lang="en-US" altLang="en-US" sz="2000" kern="0" dirty="0">
                  <a:latin typeface="+mn-lt"/>
                  <a:cs typeface="ＭＳ Ｐゴシック" charset="0"/>
                  <a:sym typeface="Greek Symbols" pitchFamily="18" charset="2"/>
                </a:rPr>
                <a:t>		(</a:t>
              </a:r>
              <a:r>
                <a:rPr kumimoji="1" lang="en-US" altLang="en-US" sz="2000" i="1" kern="0" dirty="0">
                  <a:latin typeface="+mn-lt"/>
                  <a:cs typeface="ＭＳ Ｐゴシック" charset="0"/>
                </a:rPr>
                <a:t>E</a:t>
              </a:r>
              <a:r>
                <a:rPr kumimoji="1" lang="en-US" altLang="en-US" sz="2000" kern="0" baseline="-25000" dirty="0">
                  <a:latin typeface="+mn-lt"/>
                  <a:cs typeface="ＭＳ Ｐゴシック" charset="0"/>
                </a:rPr>
                <a:t>1       </a:t>
              </a:r>
              <a:r>
                <a:rPr kumimoji="1" lang="en-US" altLang="en-US" sz="2400" kern="0" baseline="-25000" dirty="0">
                  <a:latin typeface="+mn-lt"/>
                  <a:cs typeface="ＭＳ Ｐゴシック" charset="0"/>
                  <a:sym typeface="Symbol" pitchFamily="18" charset="2"/>
                </a:rPr>
                <a:t></a:t>
              </a:r>
              <a:r>
                <a:rPr kumimoji="1" lang="en-US" altLang="en-US" sz="2400" kern="0" baseline="-50000" dirty="0">
                  <a:latin typeface="+mn-lt"/>
                  <a:cs typeface="ＭＳ Ｐゴシック" charset="0"/>
                  <a:sym typeface="Symbol" pitchFamily="18" charset="2"/>
                </a:rPr>
                <a:t>1</a:t>
              </a:r>
              <a:r>
                <a:rPr kumimoji="1" lang="en-US" altLang="en-US" sz="2000" kern="0" baseline="-25000" dirty="0">
                  <a:latin typeface="+mn-lt"/>
                  <a:cs typeface="ＭＳ Ｐゴシック" charset="0"/>
                  <a:sym typeface="Symbol" pitchFamily="18" charset="2"/>
                </a:rPr>
                <a:t> </a:t>
              </a:r>
              <a:r>
                <a:rPr kumimoji="1" lang="en-US" altLang="en-US" sz="2000" i="1" kern="0" dirty="0">
                  <a:latin typeface="+mn-lt"/>
                  <a:cs typeface="ＭＳ Ｐゴシック" charset="0"/>
                </a:rPr>
                <a:t>E</a:t>
              </a:r>
              <a:r>
                <a:rPr kumimoji="1" lang="en-US" altLang="en-US" sz="2000" i="1" kern="0" baseline="-25000" dirty="0">
                  <a:latin typeface="+mn-lt"/>
                  <a:cs typeface="ＭＳ Ｐゴシック" charset="0"/>
                </a:rPr>
                <a:t>2</a:t>
              </a:r>
              <a:r>
                <a:rPr kumimoji="1" lang="en-US" altLang="en-US" sz="2000" kern="0" dirty="0">
                  <a:latin typeface="+mn-lt"/>
                  <a:cs typeface="ＭＳ Ｐゴシック" charset="0"/>
                </a:rPr>
                <a:t>)     </a:t>
              </a:r>
              <a:r>
                <a:rPr kumimoji="1" lang="en-US" altLang="en-US" sz="2400" kern="0" baseline="-25000" dirty="0">
                  <a:latin typeface="+mn-lt"/>
                  <a:cs typeface="ＭＳ Ｐゴシック" charset="0"/>
                  <a:sym typeface="Symbol" pitchFamily="18" charset="2"/>
                </a:rPr>
                <a:t></a:t>
              </a:r>
              <a:r>
                <a:rPr kumimoji="1" lang="en-US" altLang="en-US" sz="2200" kern="0" baseline="-50000" dirty="0">
                  <a:latin typeface="+mn-lt"/>
                  <a:cs typeface="ＭＳ Ｐゴシック" charset="0"/>
                  <a:sym typeface="Greek Symbols" pitchFamily="18" charset="2"/>
                </a:rPr>
                <a:t>2</a:t>
              </a:r>
              <a:r>
                <a:rPr kumimoji="1" lang="en-US" altLang="en-US" sz="2400" kern="0" baseline="-25000" dirty="0">
                  <a:latin typeface="+mn-lt"/>
                  <a:cs typeface="ＭＳ Ｐゴシック" charset="0"/>
                  <a:sym typeface="Symbol" pitchFamily="18" charset="2"/>
                </a:rPr>
                <a:t></a:t>
              </a:r>
              <a:r>
                <a:rPr kumimoji="1" lang="en-US" altLang="en-US" sz="2200" i="1" kern="0" baseline="-50000" dirty="0">
                  <a:latin typeface="+mn-lt"/>
                  <a:cs typeface="ＭＳ Ｐゴシック" charset="0"/>
                </a:rPr>
                <a:t>3</a:t>
              </a:r>
              <a:r>
                <a:rPr kumimoji="1" lang="en-US" altLang="en-US" sz="2000" kern="0" dirty="0">
                  <a:latin typeface="+mn-lt"/>
                  <a:cs typeface="ＭＳ Ｐゴシック" charset="0"/>
                </a:rPr>
                <a:t> </a:t>
              </a:r>
              <a:r>
                <a:rPr kumimoji="1" lang="en-US" altLang="en-US" sz="2000" i="1" kern="0" dirty="0">
                  <a:latin typeface="+mn-lt"/>
                  <a:cs typeface="ＭＳ Ｐゴシック" charset="0"/>
                </a:rPr>
                <a:t>E</a:t>
              </a:r>
              <a:r>
                <a:rPr kumimoji="1" lang="en-US" altLang="en-US" sz="2000" i="1" kern="0" baseline="-25000" dirty="0">
                  <a:latin typeface="+mn-lt"/>
                  <a:cs typeface="ＭＳ Ｐゴシック" charset="0"/>
                </a:rPr>
                <a:t>3</a:t>
              </a:r>
              <a:r>
                <a:rPr kumimoji="1" lang="en-US" altLang="en-US" sz="2000" i="1" kern="0" dirty="0">
                  <a:latin typeface="+mn-lt"/>
                  <a:cs typeface="ＭＳ Ｐゴシック" charset="0"/>
                </a:rPr>
                <a:t> = E</a:t>
              </a:r>
              <a:r>
                <a:rPr kumimoji="1" lang="en-US" altLang="en-US" sz="2000" kern="0" baseline="-25000" dirty="0">
                  <a:latin typeface="+mn-lt"/>
                  <a:cs typeface="ＭＳ Ｐゴシック" charset="0"/>
                </a:rPr>
                <a:t>1        </a:t>
              </a:r>
              <a:r>
                <a:rPr kumimoji="1" lang="en-US" altLang="en-US" sz="2400" kern="0" baseline="-25000" dirty="0">
                  <a:latin typeface="+mn-lt"/>
                  <a:cs typeface="ＭＳ Ｐゴシック" charset="0"/>
                  <a:sym typeface="Symbol" pitchFamily="18" charset="2"/>
                </a:rPr>
                <a:t></a:t>
              </a:r>
              <a:r>
                <a:rPr kumimoji="1" lang="en-US" altLang="en-US" sz="2400" kern="0" baseline="-50000" dirty="0">
                  <a:latin typeface="+mn-lt"/>
                  <a:cs typeface="ＭＳ Ｐゴシック" charset="0"/>
                  <a:sym typeface="Greek Symbols" pitchFamily="18" charset="2"/>
                </a:rPr>
                <a:t>1</a:t>
              </a:r>
              <a:r>
                <a:rPr kumimoji="1" lang="en-US" altLang="en-US" sz="2400" kern="0" baseline="-25000" dirty="0">
                  <a:latin typeface="+mn-lt"/>
                  <a:cs typeface="ＭＳ Ｐゴシック" charset="0"/>
                  <a:sym typeface="Symbol" pitchFamily="18" charset="2"/>
                </a:rPr>
                <a:t> </a:t>
              </a:r>
              <a:r>
                <a:rPr kumimoji="1" lang="en-US" altLang="en-US" sz="2400" i="1" kern="0" baseline="-50000" dirty="0">
                  <a:latin typeface="+mn-lt"/>
                  <a:cs typeface="ＭＳ Ｐゴシック" charset="0"/>
                </a:rPr>
                <a:t>3</a:t>
              </a:r>
              <a:r>
                <a:rPr kumimoji="1" lang="en-US" altLang="en-US" sz="2000" kern="0" dirty="0">
                  <a:latin typeface="+mn-lt"/>
                  <a:cs typeface="ＭＳ Ｐゴシック" charset="0"/>
                </a:rPr>
                <a:t> (</a:t>
              </a:r>
              <a:r>
                <a:rPr kumimoji="1" lang="en-US" altLang="en-US" sz="2000" i="1" kern="0" dirty="0">
                  <a:latin typeface="+mn-lt"/>
                  <a:cs typeface="ＭＳ Ｐゴシック" charset="0"/>
                </a:rPr>
                <a:t>E</a:t>
              </a:r>
              <a:r>
                <a:rPr kumimoji="1" lang="en-US" altLang="en-US" sz="2000" kern="0" baseline="-25000" dirty="0">
                  <a:latin typeface="+mn-lt"/>
                  <a:cs typeface="ＭＳ Ｐゴシック" charset="0"/>
                </a:rPr>
                <a:t>2</a:t>
              </a:r>
              <a:r>
                <a:rPr kumimoji="1" lang="en-US" altLang="en-US" sz="2000" i="1" kern="0" dirty="0">
                  <a:latin typeface="+mn-lt"/>
                  <a:cs typeface="ＭＳ Ｐゴシック" charset="0"/>
                </a:rPr>
                <a:t>     </a:t>
              </a:r>
              <a:r>
                <a:rPr kumimoji="1" lang="en-US" altLang="en-US" sz="2400" kern="0" baseline="-25000" dirty="0">
                  <a:latin typeface="+mn-lt"/>
                  <a:cs typeface="ＭＳ Ｐゴシック" charset="0"/>
                  <a:sym typeface="Symbol" pitchFamily="18" charset="2"/>
                </a:rPr>
                <a:t></a:t>
              </a:r>
              <a:r>
                <a:rPr kumimoji="1" lang="en-US" altLang="en-US" sz="2400" kern="0" baseline="-50000" dirty="0">
                  <a:latin typeface="+mn-lt"/>
                  <a:cs typeface="ＭＳ Ｐゴシック" charset="0"/>
                  <a:sym typeface="Greek Symbols" pitchFamily="18" charset="2"/>
                </a:rPr>
                <a:t>2</a:t>
              </a:r>
              <a:r>
                <a:rPr kumimoji="1" lang="en-US" altLang="en-US" sz="2000" i="1" kern="0" dirty="0">
                  <a:latin typeface="+mn-lt"/>
                  <a:cs typeface="ＭＳ Ｐゴシック" charset="0"/>
                </a:rPr>
                <a:t> E</a:t>
              </a:r>
              <a:r>
                <a:rPr kumimoji="1" lang="en-US" altLang="en-US" sz="2000" kern="0" baseline="-25000" dirty="0">
                  <a:latin typeface="+mn-lt"/>
                  <a:cs typeface="ＭＳ Ｐゴシック" charset="0"/>
                </a:rPr>
                <a:t>3</a:t>
              </a:r>
              <a:r>
                <a:rPr kumimoji="1" lang="en-US" altLang="en-US" sz="2000" kern="0" dirty="0">
                  <a:latin typeface="+mn-lt"/>
                  <a:cs typeface="ＭＳ Ｐゴシック" charset="0"/>
                </a:rPr>
                <a:t>)    </a:t>
              </a:r>
            </a:p>
          </p:txBody>
        </p:sp>
      </p:grpSp>
      <p:sp>
        <p:nvSpPr>
          <p:cNvPr id="1051041" name="Rectangle 3"/>
          <p:cNvSpPr txBox="1">
            <a:spLocks noChangeArrowheads="1"/>
          </p:cNvSpPr>
          <p:nvPr/>
        </p:nvSpPr>
        <p:spPr bwMode="auto">
          <a:xfrm>
            <a:off x="1174750" y="4897438"/>
            <a:ext cx="6140450" cy="855662"/>
          </a:xfrm>
          <a:prstGeom prst="rect">
            <a:avLst/>
          </a:prstGeom>
          <a:noFill/>
          <a:ln w="9525">
            <a:noFill/>
            <a:miter lim="800000"/>
            <a:headEnd/>
            <a:tailEnd/>
          </a:ln>
        </p:spPr>
        <p:txBody>
          <a:bodyPr/>
          <a:lstStyle/>
          <a:p>
            <a:pPr marL="342900" indent="-342900">
              <a:spcBef>
                <a:spcPts val="1200"/>
              </a:spcBef>
              <a:buClr>
                <a:schemeClr val="tx2"/>
              </a:buClr>
              <a:buSzPct val="90000"/>
              <a:buFont typeface="Monotype Sorts" charset="2"/>
              <a:buNone/>
              <a:tabLst>
                <a:tab pos="3376613" algn="ctr"/>
              </a:tabLst>
            </a:pPr>
            <a:r>
              <a:rPr kumimoji="1" lang="en-US" altLang="en-US" sz="2000" kern="0" dirty="0">
                <a:latin typeface="+mn-lt"/>
                <a:cs typeface="ＭＳ Ｐゴシック" charset="0"/>
              </a:rPr>
              <a:t>	where	  </a:t>
            </a:r>
            <a:r>
              <a:rPr kumimoji="1" lang="en-US" altLang="en-US" sz="2000" kern="0" dirty="0">
                <a:latin typeface="+mn-lt"/>
                <a:cs typeface="ＭＳ Ｐゴシック" charset="0"/>
                <a:sym typeface="Symbol" pitchFamily="18" charset="2"/>
              </a:rPr>
              <a:t></a:t>
            </a:r>
            <a:r>
              <a:rPr kumimoji="1" lang="en-US" altLang="en-US" sz="2000" i="1" kern="0" baseline="-25000" dirty="0">
                <a:latin typeface="+mn-lt"/>
                <a:cs typeface="ＭＳ Ｐゴシック" charset="0"/>
                <a:sym typeface="Greek Symbols" pitchFamily="18" charset="2"/>
              </a:rPr>
              <a:t>1</a:t>
            </a:r>
            <a:r>
              <a:rPr kumimoji="1" lang="en-US" altLang="en-US" sz="2000" i="1" kern="0" dirty="0">
                <a:latin typeface="+mn-lt"/>
                <a:cs typeface="ＭＳ Ｐゴシック" charset="0"/>
                <a:sym typeface="Greek Symbols" pitchFamily="18" charset="2"/>
              </a:rPr>
              <a:t> </a:t>
            </a:r>
            <a:r>
              <a:rPr kumimoji="1" lang="en-US" altLang="en-US" sz="2000" kern="0" dirty="0">
                <a:latin typeface="+mn-lt"/>
                <a:cs typeface="ＭＳ Ｐゴシック" charset="0"/>
                <a:sym typeface="Greek Symbols" pitchFamily="18" charset="2"/>
              </a:rPr>
              <a:t>involves attributes from only </a:t>
            </a:r>
            <a:r>
              <a:rPr kumimoji="1" lang="en-US" altLang="en-US" sz="2000" i="1" kern="0" dirty="0">
                <a:latin typeface="+mn-lt"/>
                <a:cs typeface="ＭＳ Ｐゴシック" charset="0"/>
                <a:sym typeface="Greek Symbols" pitchFamily="18" charset="2"/>
              </a:rPr>
              <a:t>E</a:t>
            </a:r>
            <a:r>
              <a:rPr kumimoji="1" lang="en-US" altLang="en-US" sz="2000" kern="0" baseline="-25000" dirty="0">
                <a:latin typeface="+mn-lt"/>
                <a:cs typeface="ＭＳ Ｐゴシック" charset="0"/>
                <a:sym typeface="Greek Symbols" pitchFamily="18" charset="2"/>
              </a:rPr>
              <a:t>1</a:t>
            </a:r>
            <a:r>
              <a:rPr kumimoji="1" lang="en-US" altLang="en-US" sz="2000" kern="0" dirty="0">
                <a:latin typeface="+mn-lt"/>
                <a:cs typeface="ＭＳ Ｐゴシック" charset="0"/>
                <a:sym typeface="Greek Symbols" pitchFamily="18" charset="2"/>
              </a:rPr>
              <a:t> and </a:t>
            </a:r>
            <a:r>
              <a:rPr kumimoji="1" lang="en-US" altLang="en-US" sz="2000" i="1" kern="0" dirty="0">
                <a:latin typeface="+mn-lt"/>
                <a:cs typeface="ＭＳ Ｐゴシック" charset="0"/>
                <a:sym typeface="Greek Symbols" pitchFamily="18" charset="2"/>
              </a:rPr>
              <a:t>E</a:t>
            </a:r>
            <a:r>
              <a:rPr kumimoji="1" lang="en-US" altLang="en-US" sz="2000" i="1" kern="0" baseline="-25000" dirty="0">
                <a:latin typeface="+mn-lt"/>
                <a:cs typeface="ＭＳ Ｐゴシック" charset="0"/>
                <a:sym typeface="Greek Symbols" pitchFamily="18" charset="2"/>
              </a:rPr>
              <a:t>2</a:t>
            </a:r>
            <a:br>
              <a:rPr kumimoji="1" lang="en-US" altLang="en-US" sz="2000" kern="0" dirty="0">
                <a:latin typeface="+mn-lt"/>
                <a:cs typeface="ＭＳ Ｐゴシック" charset="0"/>
              </a:rPr>
            </a:br>
            <a:r>
              <a:rPr kumimoji="1" lang="en-US" altLang="en-US" sz="2000" kern="0" dirty="0">
                <a:latin typeface="+mn-lt"/>
                <a:cs typeface="ＭＳ Ｐゴシック" charset="0"/>
              </a:rPr>
              <a:t>and	   </a:t>
            </a:r>
            <a:r>
              <a:rPr kumimoji="1" lang="en-US" altLang="en-US" sz="2000" kern="0" dirty="0">
                <a:latin typeface="+mn-lt"/>
                <a:cs typeface="ＭＳ Ｐゴシック" charset="0"/>
                <a:sym typeface="Symbol" pitchFamily="18" charset="2"/>
              </a:rPr>
              <a:t></a:t>
            </a:r>
            <a:r>
              <a:rPr kumimoji="1" lang="en-US" altLang="en-US" sz="2000" i="1" kern="0" baseline="-25000" dirty="0">
                <a:latin typeface="+mn-lt"/>
                <a:cs typeface="ＭＳ Ｐゴシック" charset="0"/>
                <a:sym typeface="Greek Symbols" pitchFamily="18" charset="2"/>
              </a:rPr>
              <a:t>2</a:t>
            </a:r>
            <a:r>
              <a:rPr kumimoji="1" lang="en-US" altLang="en-US" sz="2000" i="1" kern="0" dirty="0">
                <a:latin typeface="+mn-lt"/>
                <a:cs typeface="ＭＳ Ｐゴシック" charset="0"/>
                <a:sym typeface="Greek Symbols" pitchFamily="18" charset="2"/>
              </a:rPr>
              <a:t> </a:t>
            </a:r>
            <a:r>
              <a:rPr kumimoji="1" lang="en-US" altLang="en-US" sz="2000" kern="0" dirty="0">
                <a:latin typeface="+mn-lt"/>
                <a:cs typeface="ＭＳ Ｐゴシック" charset="0"/>
                <a:sym typeface="Greek Symbols" pitchFamily="18" charset="2"/>
              </a:rPr>
              <a:t>involves attributes from only </a:t>
            </a:r>
            <a:r>
              <a:rPr kumimoji="1" lang="en-US" altLang="en-US" sz="2000" i="1" kern="0" dirty="0">
                <a:latin typeface="+mn-lt"/>
                <a:cs typeface="ＭＳ Ｐゴシック" charset="0"/>
                <a:sym typeface="Greek Symbols" pitchFamily="18" charset="2"/>
              </a:rPr>
              <a:t>E</a:t>
            </a:r>
            <a:r>
              <a:rPr kumimoji="1" lang="en-US" altLang="en-US" sz="2000" kern="0" baseline="-25000" dirty="0">
                <a:latin typeface="+mn-lt"/>
                <a:cs typeface="ＭＳ Ｐゴシック" charset="0"/>
                <a:sym typeface="Greek Symbols" pitchFamily="18" charset="2"/>
              </a:rPr>
              <a:t>2</a:t>
            </a:r>
            <a:r>
              <a:rPr kumimoji="1" lang="en-US" altLang="en-US" sz="2000" kern="0" dirty="0">
                <a:latin typeface="+mn-lt"/>
                <a:cs typeface="ＭＳ Ｐゴシック" charset="0"/>
                <a:sym typeface="Greek Symbols" pitchFamily="18" charset="2"/>
              </a:rPr>
              <a:t> and </a:t>
            </a:r>
            <a:r>
              <a:rPr kumimoji="1" lang="en-US" altLang="en-US" sz="2000" i="1" kern="0" dirty="0">
                <a:latin typeface="+mn-lt"/>
                <a:cs typeface="ＭＳ Ｐゴシック" charset="0"/>
                <a:sym typeface="Greek Symbols" pitchFamily="18" charset="2"/>
              </a:rPr>
              <a:t>E</a:t>
            </a:r>
            <a:r>
              <a:rPr kumimoji="1" lang="en-US" altLang="en-US" sz="2000" i="1" kern="0" baseline="-25000" dirty="0">
                <a:latin typeface="+mn-lt"/>
                <a:cs typeface="ＭＳ Ｐゴシック" charset="0"/>
                <a:sym typeface="Greek Symbols" pitchFamily="18" charset="2"/>
              </a:rPr>
              <a:t>3</a:t>
            </a:r>
            <a:endParaRPr kumimoji="1" lang="en-US" altLang="en-US" sz="2000" i="1" kern="0" dirty="0">
              <a:latin typeface="+mn-lt"/>
              <a:cs typeface="ＭＳ Ｐゴシック" charset="0"/>
              <a:sym typeface="Greek Symbols" pitchFamily="18" charset="2"/>
            </a:endParaRPr>
          </a:p>
        </p:txBody>
      </p:sp>
      <p:grpSp>
        <p:nvGrpSpPr>
          <p:cNvPr id="1946" name="Gruppo 22"/>
          <p:cNvGrpSpPr/>
          <p:nvPr/>
        </p:nvGrpSpPr>
        <p:grpSpPr bwMode="auto">
          <a:xfrm>
            <a:off x="814388" y="2879725"/>
            <a:ext cx="7927975" cy="425450"/>
            <a:chOff x="814378" y="2663725"/>
            <a:chExt cx="7927840" cy="425840"/>
          </a:xfrm>
        </p:grpSpPr>
        <p:sp>
          <p:nvSpPr>
            <p:cNvPr id="1051042" name="AutoShape 8"/>
            <p:cNvSpPr>
              <a:spLocks noChangeArrowheads="1"/>
            </p:cNvSpPr>
            <p:nvPr/>
          </p:nvSpPr>
          <p:spPr bwMode="auto">
            <a:xfrm rot="5400000">
              <a:off x="5350741" y="2755035"/>
              <a:ext cx="188912" cy="173037"/>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043" name="AutoShape 9"/>
            <p:cNvSpPr>
              <a:spLocks noChangeArrowheads="1"/>
            </p:cNvSpPr>
            <p:nvPr/>
          </p:nvSpPr>
          <p:spPr bwMode="auto">
            <a:xfrm rot="5400000">
              <a:off x="4720503" y="2780435"/>
              <a:ext cx="188912" cy="173038"/>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044" name="AutoShape 10"/>
            <p:cNvSpPr>
              <a:spLocks noChangeArrowheads="1"/>
            </p:cNvSpPr>
            <p:nvPr/>
          </p:nvSpPr>
          <p:spPr bwMode="auto">
            <a:xfrm rot="5400000">
              <a:off x="3639415" y="2769323"/>
              <a:ext cx="188913" cy="173037"/>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045" name="AutoShape 11"/>
            <p:cNvSpPr>
              <a:spLocks noChangeArrowheads="1"/>
            </p:cNvSpPr>
            <p:nvPr/>
          </p:nvSpPr>
          <p:spPr bwMode="auto">
            <a:xfrm rot="5400000">
              <a:off x="3007590" y="2772498"/>
              <a:ext cx="188913" cy="173037"/>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046" name="Rectangle 3"/>
            <p:cNvSpPr txBox="1">
              <a:spLocks noChangeArrowheads="1"/>
            </p:cNvSpPr>
            <p:nvPr/>
          </p:nvSpPr>
          <p:spPr bwMode="auto">
            <a:xfrm>
              <a:off x="814378" y="2663725"/>
              <a:ext cx="7927840" cy="425840"/>
            </a:xfrm>
            <a:prstGeom prst="rect">
              <a:avLst/>
            </a:prstGeom>
            <a:noFill/>
            <a:ln w="9525">
              <a:noFill/>
              <a:miter lim="800000"/>
              <a:headEnd/>
              <a:tailEnd/>
            </a:ln>
          </p:spPr>
          <p:txBody>
            <a:bodyPr/>
            <a:lstStyle/>
            <a:p>
              <a:pPr marL="342900" indent="-342900">
                <a:spcBef>
                  <a:spcPct val="35000"/>
                </a:spcBef>
                <a:spcAft>
                  <a:spcPts val="600"/>
                </a:spcAft>
                <a:buClr>
                  <a:schemeClr val="tx2"/>
                </a:buClr>
                <a:buSzPct val="90000"/>
                <a:buFont typeface="Monotype Sorts" charset="2"/>
                <a:buNone/>
                <a:tabLst>
                  <a:tab pos="3376613" algn="ctr"/>
                </a:tabLst>
              </a:pPr>
              <a:r>
                <a:rPr kumimoji="1" lang="en-US" altLang="en-US" sz="2000" kern="0" dirty="0">
                  <a:latin typeface="+mn-lt"/>
                  <a:cs typeface="ＭＳ Ｐゴシック" charset="0"/>
                  <a:sym typeface="Greek Symbols" pitchFamily="18" charset="2"/>
                </a:rPr>
                <a:t>		 (</a:t>
              </a:r>
              <a:r>
                <a:rPr kumimoji="1" lang="en-US" altLang="en-US" sz="2000" i="1" kern="0" dirty="0">
                  <a:latin typeface="+mn-lt"/>
                  <a:cs typeface="ＭＳ Ｐゴシック" charset="0"/>
                </a:rPr>
                <a:t>E</a:t>
              </a:r>
              <a:r>
                <a:rPr kumimoji="1" lang="en-US" altLang="en-US" sz="2000" kern="0" baseline="-25000" dirty="0">
                  <a:latin typeface="+mn-lt"/>
                  <a:cs typeface="ＭＳ Ｐゴシック" charset="0"/>
                </a:rPr>
                <a:t>1      </a:t>
              </a:r>
              <a:r>
                <a:rPr kumimoji="1" lang="en-US" altLang="en-US" sz="2000" i="1" kern="0" dirty="0">
                  <a:latin typeface="+mn-lt"/>
                  <a:cs typeface="ＭＳ Ｐゴシック" charset="0"/>
                </a:rPr>
                <a:t>E</a:t>
              </a:r>
              <a:r>
                <a:rPr kumimoji="1" lang="en-US" altLang="en-US" sz="2000" i="1" kern="0" baseline="-25000" dirty="0">
                  <a:latin typeface="+mn-lt"/>
                  <a:cs typeface="ＭＳ Ｐゴシック" charset="0"/>
                </a:rPr>
                <a:t>2</a:t>
              </a:r>
              <a:r>
                <a:rPr kumimoji="1" lang="en-US" altLang="en-US" sz="2000" kern="0" dirty="0">
                  <a:latin typeface="+mn-lt"/>
                  <a:cs typeface="ＭＳ Ｐゴシック" charset="0"/>
                </a:rPr>
                <a:t>)    </a:t>
              </a:r>
              <a:r>
                <a:rPr kumimoji="1" lang="en-US" altLang="en-US" sz="2000" i="1" kern="0" dirty="0">
                  <a:latin typeface="+mn-lt"/>
                  <a:cs typeface="ＭＳ Ｐゴシック" charset="0"/>
                </a:rPr>
                <a:t>E</a:t>
              </a:r>
              <a:r>
                <a:rPr kumimoji="1" lang="en-US" altLang="en-US" sz="2000" i="1" kern="0" baseline="-25000" dirty="0">
                  <a:latin typeface="+mn-lt"/>
                  <a:cs typeface="ＭＳ Ｐゴシック" charset="0"/>
                </a:rPr>
                <a:t>3</a:t>
              </a:r>
              <a:r>
                <a:rPr kumimoji="1" lang="en-US" altLang="en-US" sz="2000" i="1" kern="0" dirty="0">
                  <a:latin typeface="+mn-lt"/>
                  <a:cs typeface="ＭＳ Ｐゴシック" charset="0"/>
                </a:rPr>
                <a:t> = E</a:t>
              </a:r>
              <a:r>
                <a:rPr kumimoji="1" lang="en-US" altLang="en-US" sz="2000" kern="0" baseline="-25000" dirty="0">
                  <a:latin typeface="+mn-lt"/>
                  <a:cs typeface="ＭＳ Ｐゴシック" charset="0"/>
                </a:rPr>
                <a:t>1      </a:t>
              </a:r>
              <a:r>
                <a:rPr kumimoji="1" lang="en-US" altLang="en-US" sz="2000" kern="0" dirty="0">
                  <a:latin typeface="+mn-lt"/>
                  <a:cs typeface="ＭＳ Ｐゴシック" charset="0"/>
                </a:rPr>
                <a:t>(</a:t>
              </a:r>
              <a:r>
                <a:rPr kumimoji="1" lang="en-US" altLang="en-US" sz="2000" i="1" kern="0" dirty="0">
                  <a:latin typeface="+mn-lt"/>
                  <a:cs typeface="ＭＳ Ｐゴシック" charset="0"/>
                </a:rPr>
                <a:t>E</a:t>
              </a:r>
              <a:r>
                <a:rPr kumimoji="1" lang="en-US" altLang="en-US" sz="2000" kern="0" baseline="-25000" dirty="0">
                  <a:latin typeface="+mn-lt"/>
                  <a:cs typeface="ＭＳ Ｐゴシック" charset="0"/>
                </a:rPr>
                <a:t>2</a:t>
              </a:r>
              <a:r>
                <a:rPr kumimoji="1" lang="en-US" altLang="en-US" sz="2000" i="1" kern="0" dirty="0">
                  <a:latin typeface="+mn-lt"/>
                  <a:cs typeface="ＭＳ Ｐゴシック" charset="0"/>
                </a:rPr>
                <a:t>     E</a:t>
              </a:r>
              <a:r>
                <a:rPr kumimoji="1" lang="en-US" altLang="en-US" sz="2000" kern="0" baseline="-25000" dirty="0">
                  <a:latin typeface="+mn-lt"/>
                  <a:cs typeface="ＭＳ Ｐゴシック" charset="0"/>
                </a:rPr>
                <a:t>3</a:t>
              </a:r>
              <a:r>
                <a:rPr kumimoji="1" lang="en-US" altLang="en-US" sz="2000" kern="0" dirty="0">
                  <a:latin typeface="+mn-lt"/>
                  <a:cs typeface="ＭＳ Ｐゴシック" charset="0"/>
                </a:rPr>
                <a:t>)</a:t>
              </a:r>
              <a:endParaRPr kumimoji="1" lang="en-US" altLang="en-US" sz="2000" i="1" kern="0" dirty="0">
                <a:latin typeface="+mn-lt"/>
                <a:cs typeface="ＭＳ Ｐゴシック" charset="0"/>
                <a:sym typeface="Greek Symbols" pitchFamily="18" charset="2"/>
              </a:endParaRPr>
            </a:p>
          </p:txBody>
        </p:sp>
      </p:grpSp>
      <p:sp>
        <p:nvSpPr>
          <p:cNvPr id="1051047" name="CasellaDiTesto 23"/>
          <p:cNvSpPr txBox="1"/>
          <p:nvPr/>
        </p:nvSpPr>
        <p:spPr>
          <a:xfrm>
            <a:off x="1169988" y="3275013"/>
            <a:ext cx="5048250" cy="400050"/>
          </a:xfrm>
          <a:prstGeom prst="rect">
            <a:avLst/>
          </a:prstGeom>
          <a:noFill/>
        </p:spPr>
        <p:txBody>
          <a:bodyPr wrap="none">
            <a:spAutoFit/>
          </a:bodyPr>
          <a:lstStyle/>
          <a:p>
            <a:r>
              <a:rPr kumimoji="1" lang="en-US" altLang="en-US" sz="2000" dirty="0">
                <a:solidFill>
                  <a:srgbClr val="3366CC"/>
                </a:solidFill>
                <a:latin typeface="+mn-lt"/>
                <a:cs typeface="ＭＳ Ｐゴシック" charset="0"/>
              </a:rPr>
              <a:t>(again, the order is important for efficiency)</a:t>
            </a:r>
            <a:endParaRPr kumimoji="1" lang="en-US" altLang="en-US" sz="2000" dirty="0">
              <a:solidFill>
                <a:srgbClr val="3366CC"/>
              </a:solidFill>
              <a:latin typeface="+mn-lt"/>
              <a:cs typeface="ＭＳ Ｐゴシック" charset="0"/>
              <a:sym typeface="Greek Symbols" pitchFamily="18" charset="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510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10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510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1031">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510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104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510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51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031" grpId="0" build="p"/>
      <p:bldP spid="1051032" grpId="0" animBg="1"/>
      <p:bldP spid="1051033" grpId="0" animBg="1"/>
      <p:bldP spid="1051034" grpId="0"/>
      <p:bldP spid="1051035" grpId="0"/>
      <p:bldP spid="1051041" grpId="0"/>
      <p:bldP spid="1051047"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051" name="Rectangle 2"/>
          <p:cNvSpPr>
            <a:spLocks noGrp="1" noChangeArrowheads="1"/>
          </p:cNvSpPr>
          <p:nvPr>
            <p:ph type="title"/>
          </p:nvPr>
        </p:nvSpPr>
        <p:spPr>
          <a:xfrm>
            <a:off x="228600" y="-188118"/>
            <a:ext cx="7796213" cy="992187"/>
          </a:xfrm>
        </p:spPr>
        <p:txBody>
          <a:bodyPr/>
          <a:lstStyle/>
          <a:p>
            <a:r>
              <a:rPr lang="en-US" altLang="en-US" dirty="0">
                <a:effectLst>
                  <a:outerShdw blurRad="38100" dist="38100" dir="2700000" algn="tl">
                    <a:srgbClr val="C0C0C0"/>
                  </a:outerShdw>
                </a:effectLst>
                <a:ea typeface="ＭＳ Ｐゴシック" panose="020B0600070205080204" pitchFamily="34" charset="-128"/>
              </a:rPr>
              <a:t>Equivalence Rules (Cont.)</a:t>
            </a:r>
          </a:p>
        </p:txBody>
      </p:sp>
      <p:sp>
        <p:nvSpPr>
          <p:cNvPr id="1051052" name="Rectangle 3"/>
          <p:cNvSpPr txBox="1">
            <a:spLocks noChangeArrowheads="1"/>
          </p:cNvSpPr>
          <p:nvPr/>
        </p:nvSpPr>
        <p:spPr bwMode="auto">
          <a:xfrm>
            <a:off x="427038" y="1670050"/>
            <a:ext cx="7872412" cy="411163"/>
          </a:xfrm>
          <a:prstGeom prst="rect">
            <a:avLst/>
          </a:prstGeom>
          <a:noFill/>
          <a:ln w="9525">
            <a:noFill/>
            <a:miter lim="800000"/>
            <a:headEnd/>
            <a:tailEnd/>
          </a:ln>
        </p:spPr>
        <p:txBody>
          <a:bodyPr/>
          <a:lstStyle/>
          <a:p>
            <a:pPr marL="342900" indent="-342900">
              <a:spcBef>
                <a:spcPct val="35000"/>
              </a:spcBef>
              <a:buClr>
                <a:schemeClr val="tx2"/>
              </a:buClr>
              <a:buSzPct val="90000"/>
              <a:buFont typeface="Monotype Sorts" charset="2"/>
              <a:buNone/>
              <a:tabLst>
                <a:tab pos="3376613" algn="ctr"/>
              </a:tabLst>
            </a:pPr>
            <a:r>
              <a:rPr kumimoji="1" lang="en-US" altLang="en-US" sz="2000" kern="0" dirty="0">
                <a:latin typeface="+mn-lt"/>
                <a:cs typeface="ＭＳ Ｐゴシック" charset="0"/>
                <a:sym typeface="Greek Symbols" pitchFamily="18" charset="2"/>
              </a:rPr>
              <a:t>7.	(a) Selection distribute over theta join</a:t>
            </a:r>
            <a:r>
              <a:rPr kumimoji="1" lang="en-US" altLang="en-US" sz="2000" kern="0" dirty="0">
                <a:cs typeface="ＭＳ Ｐゴシック" charset="0"/>
              </a:rPr>
              <a:t> in the following manner</a:t>
            </a:r>
            <a:r>
              <a:rPr kumimoji="1" lang="en-US" altLang="en-US" sz="2000" kern="0" dirty="0">
                <a:latin typeface="+mn-lt"/>
                <a:cs typeface="ＭＳ Ｐゴシック" charset="0"/>
                <a:sym typeface="Greek Symbols" pitchFamily="18" charset="2"/>
              </a:rPr>
              <a:t>:</a:t>
            </a:r>
          </a:p>
        </p:txBody>
      </p:sp>
      <p:sp>
        <p:nvSpPr>
          <p:cNvPr id="1051053" name="Rectangle 3"/>
          <p:cNvSpPr txBox="1">
            <a:spLocks noChangeArrowheads="1"/>
          </p:cNvSpPr>
          <p:nvPr/>
        </p:nvSpPr>
        <p:spPr bwMode="auto">
          <a:xfrm>
            <a:off x="427038" y="3165475"/>
            <a:ext cx="8566150" cy="371475"/>
          </a:xfrm>
          <a:prstGeom prst="rect">
            <a:avLst/>
          </a:prstGeom>
          <a:noFill/>
          <a:ln w="9525">
            <a:noFill/>
            <a:miter lim="800000"/>
            <a:headEnd/>
            <a:tailEnd/>
          </a:ln>
        </p:spPr>
        <p:txBody>
          <a:bodyPr/>
          <a:lstStyle/>
          <a:p>
            <a:pPr marL="342900" indent="-342900">
              <a:spcBef>
                <a:spcPct val="35000"/>
              </a:spcBef>
              <a:buClr>
                <a:schemeClr val="tx2"/>
              </a:buClr>
              <a:buSzPct val="90000"/>
              <a:buFont typeface="Monotype Sorts" charset="2"/>
              <a:buNone/>
              <a:tabLst>
                <a:tab pos="3376613" algn="ctr"/>
              </a:tabLst>
            </a:pPr>
            <a:r>
              <a:rPr kumimoji="1" lang="en-US" altLang="en-US" sz="2000" kern="0" dirty="0">
                <a:latin typeface="+mn-lt"/>
                <a:cs typeface="ＭＳ Ｐゴシック" charset="0"/>
              </a:rPr>
              <a:t>	(b) Complex s</a:t>
            </a:r>
            <a:r>
              <a:rPr kumimoji="1" lang="en-US" altLang="en-US" sz="2000" kern="0" dirty="0">
                <a:cs typeface="ＭＳ Ｐゴシック" charset="0"/>
                <a:sym typeface="Greek Symbols" pitchFamily="18" charset="2"/>
              </a:rPr>
              <a:t>election distribute over theta join</a:t>
            </a:r>
            <a:r>
              <a:rPr kumimoji="1" lang="en-US" altLang="en-US" sz="2000" kern="0" dirty="0">
                <a:cs typeface="ＭＳ Ｐゴシック" charset="0"/>
              </a:rPr>
              <a:t> in the following manner</a:t>
            </a:r>
            <a:r>
              <a:rPr kumimoji="1" lang="en-US" altLang="en-US" sz="2000" kern="0" dirty="0">
                <a:latin typeface="+mn-lt"/>
                <a:cs typeface="ＭＳ Ｐゴシック" charset="0"/>
              </a:rPr>
              <a:t>:</a:t>
            </a:r>
          </a:p>
        </p:txBody>
      </p:sp>
      <p:sp>
        <p:nvSpPr>
          <p:cNvPr id="1051054" name="Rectangle 3"/>
          <p:cNvSpPr txBox="1">
            <a:spLocks noChangeArrowheads="1"/>
          </p:cNvSpPr>
          <p:nvPr/>
        </p:nvSpPr>
        <p:spPr bwMode="auto">
          <a:xfrm>
            <a:off x="457200" y="3578225"/>
            <a:ext cx="7427913" cy="481013"/>
          </a:xfrm>
          <a:prstGeom prst="rect">
            <a:avLst/>
          </a:prstGeom>
          <a:noFill/>
          <a:ln w="9525">
            <a:noFill/>
            <a:miter lim="800000"/>
            <a:headEnd/>
            <a:tailEnd/>
          </a:ln>
        </p:spPr>
        <p:txBody>
          <a:bodyPr/>
          <a:lstStyle/>
          <a:p>
            <a:pPr marL="342900" indent="-342900">
              <a:spcBef>
                <a:spcPct val="35000"/>
              </a:spcBef>
              <a:buClr>
                <a:schemeClr val="tx2"/>
              </a:buClr>
              <a:buSzPct val="90000"/>
              <a:buFont typeface="Monotype Sorts" charset="2"/>
              <a:buNone/>
              <a:tabLst>
                <a:tab pos="3376613" algn="ctr"/>
              </a:tabLst>
            </a:pPr>
            <a:r>
              <a:rPr kumimoji="1" lang="en-US" altLang="en-US" sz="2000" kern="0" dirty="0">
                <a:latin typeface="+mn-lt"/>
                <a:cs typeface="ＭＳ Ｐゴシック" charset="0"/>
                <a:sym typeface="Greek Symbols" pitchFamily="18" charset="2"/>
              </a:rPr>
              <a:t>		</a:t>
            </a:r>
            <a:r>
              <a:rPr lang="en-US" altLang="en-US" sz="2000" dirty="0">
                <a:sym typeface="Symbol" panose="05050102010706020507" pitchFamily="18" charset="2"/>
              </a:rPr>
              <a:t> </a:t>
            </a:r>
            <a:r>
              <a:rPr lang="en-US" altLang="en-US" sz="2400" baseline="-25000" dirty="0">
                <a:sym typeface="Symbol" panose="05050102010706020507" pitchFamily="18" charset="2"/>
              </a:rPr>
              <a:t></a:t>
            </a:r>
            <a:r>
              <a:rPr lang="en-US" altLang="en-US" sz="1800" baseline="-70000" dirty="0">
                <a:sym typeface="Symbol" panose="05050102010706020507" pitchFamily="18" charset="2"/>
              </a:rPr>
              <a:t>1</a:t>
            </a:r>
            <a:r>
              <a:rPr lang="en-US" altLang="en-US" sz="2400" baseline="-25000" dirty="0">
                <a:sym typeface="Symbol" panose="05050102010706020507" pitchFamily="18" charset="2"/>
              </a:rPr>
              <a:t>∧</a:t>
            </a:r>
            <a:r>
              <a:rPr lang="en-US" altLang="en-US" sz="1800" baseline="-70000" dirty="0">
                <a:sym typeface="Symbol" panose="05050102010706020507" pitchFamily="18" charset="2"/>
              </a:rPr>
              <a:t>2</a:t>
            </a:r>
            <a:r>
              <a:rPr kumimoji="1" lang="en-US" altLang="en-US" sz="2000" kern="0" dirty="0">
                <a:cs typeface="ＭＳ Ｐゴシック" charset="0"/>
                <a:sym typeface="Greek Symbols" pitchFamily="18" charset="2"/>
              </a:rPr>
              <a:t>(</a:t>
            </a:r>
            <a:r>
              <a:rPr kumimoji="1" lang="en-US" altLang="en-US" sz="2000" i="1" kern="0" dirty="0">
                <a:cs typeface="ＭＳ Ｐゴシック" charset="0"/>
              </a:rPr>
              <a:t>E</a:t>
            </a:r>
            <a:r>
              <a:rPr kumimoji="1" lang="en-US" altLang="en-US" sz="2000" kern="0" baseline="-25000" dirty="0">
                <a:cs typeface="ＭＳ Ｐゴシック" charset="0"/>
              </a:rPr>
              <a:t>1  </a:t>
            </a:r>
            <a:r>
              <a:rPr kumimoji="1" lang="en-US" altLang="en-US" sz="2000" kern="0" dirty="0">
                <a:cs typeface="ＭＳ Ｐゴシック" charset="0"/>
              </a:rPr>
              <a:t>⋈</a:t>
            </a:r>
            <a:r>
              <a:rPr kumimoji="1" lang="el-GR" altLang="en-US" sz="2000" kern="0" baseline="-25000" dirty="0">
                <a:cs typeface="ＭＳ Ｐゴシック" charset="0"/>
              </a:rPr>
              <a:t>θ</a:t>
            </a:r>
            <a:r>
              <a:rPr kumimoji="1" lang="en-US" altLang="en-US" sz="2000" kern="0" baseline="-25000" dirty="0">
                <a:cs typeface="ＭＳ Ｐゴシック" charset="0"/>
              </a:rPr>
              <a:t>  </a:t>
            </a:r>
            <a:r>
              <a:rPr kumimoji="1" lang="en-US" altLang="en-US" sz="2000" i="1" kern="0" dirty="0">
                <a:cs typeface="ＭＳ Ｐゴシック" charset="0"/>
              </a:rPr>
              <a:t>E</a:t>
            </a:r>
            <a:r>
              <a:rPr kumimoji="1" lang="en-US" altLang="en-US" sz="2000" i="1" kern="0" baseline="-25000" dirty="0">
                <a:cs typeface="ＭＳ Ｐゴシック" charset="0"/>
              </a:rPr>
              <a:t>2</a:t>
            </a:r>
            <a:r>
              <a:rPr kumimoji="1" lang="en-US" altLang="en-US" sz="2000" kern="0" dirty="0">
                <a:cs typeface="ＭＳ Ｐゴシック" charset="0"/>
              </a:rPr>
              <a:t>) </a:t>
            </a:r>
            <a:r>
              <a:rPr kumimoji="1" lang="en-US" altLang="en-US" sz="2000" i="1" kern="0" dirty="0">
                <a:cs typeface="ＭＳ Ｐゴシック" charset="0"/>
              </a:rPr>
              <a:t> =  </a:t>
            </a:r>
            <a:r>
              <a:rPr kumimoji="1" lang="en-US" altLang="en-US" sz="2000" kern="0" dirty="0">
                <a:cs typeface="ＭＳ Ｐゴシック" charset="0"/>
              </a:rPr>
              <a:t>(</a:t>
            </a:r>
            <a:r>
              <a:rPr lang="en-US" altLang="en-US" sz="2000" dirty="0">
                <a:sym typeface="Symbol" panose="05050102010706020507" pitchFamily="18" charset="2"/>
              </a:rPr>
              <a:t></a:t>
            </a:r>
            <a:r>
              <a:rPr lang="en-US" altLang="en-US" sz="2400" baseline="-25000" dirty="0">
                <a:sym typeface="Symbol" panose="05050102010706020507" pitchFamily="18" charset="2"/>
              </a:rPr>
              <a:t></a:t>
            </a:r>
            <a:r>
              <a:rPr lang="en-US" altLang="en-US" sz="1800" baseline="-70000" dirty="0">
                <a:sym typeface="Symbol" panose="05050102010706020507" pitchFamily="18" charset="2"/>
              </a:rPr>
              <a:t>1</a:t>
            </a:r>
            <a:r>
              <a:rPr kumimoji="1" lang="en-US" altLang="en-US" sz="2000" kern="0" dirty="0">
                <a:cs typeface="ＭＳ Ｐゴシック" charset="0"/>
                <a:sym typeface="Greek Symbols" pitchFamily="18" charset="2"/>
              </a:rPr>
              <a:t>(</a:t>
            </a:r>
            <a:r>
              <a:rPr kumimoji="1" lang="en-US" altLang="en-US" sz="2000" i="1" kern="0" dirty="0">
                <a:cs typeface="ＭＳ Ｐゴシック" charset="0"/>
              </a:rPr>
              <a:t>E</a:t>
            </a:r>
            <a:r>
              <a:rPr kumimoji="1" lang="en-US" altLang="en-US" sz="2000" kern="0" baseline="-25000" dirty="0">
                <a:cs typeface="ＭＳ Ｐゴシック" charset="0"/>
              </a:rPr>
              <a:t>1</a:t>
            </a:r>
            <a:r>
              <a:rPr kumimoji="1" lang="en-US" altLang="en-US" sz="2000" kern="0" dirty="0">
                <a:cs typeface="ＭＳ Ｐゴシック" charset="0"/>
              </a:rPr>
              <a:t>))</a:t>
            </a:r>
            <a:r>
              <a:rPr kumimoji="1" lang="en-US" altLang="en-US" sz="2000" kern="0" baseline="-25000" dirty="0">
                <a:cs typeface="ＭＳ Ｐゴシック" charset="0"/>
              </a:rPr>
              <a:t> </a:t>
            </a:r>
            <a:r>
              <a:rPr kumimoji="1" lang="en-US" altLang="en-US" sz="2000" kern="0" dirty="0">
                <a:cs typeface="ＭＳ Ｐゴシック" charset="0"/>
              </a:rPr>
              <a:t>⋈</a:t>
            </a:r>
            <a:r>
              <a:rPr kumimoji="1" lang="el-GR" altLang="en-US" sz="2000" kern="0" baseline="-25000" dirty="0">
                <a:cs typeface="ＭＳ Ｐゴシック" charset="0"/>
              </a:rPr>
              <a:t>θ</a:t>
            </a:r>
            <a:r>
              <a:rPr kumimoji="1" lang="it-IT" altLang="en-US" sz="2000" kern="0" baseline="-25000" dirty="0">
                <a:cs typeface="ＭＳ Ｐゴシック" charset="0"/>
              </a:rPr>
              <a:t> </a:t>
            </a:r>
            <a:r>
              <a:rPr kumimoji="1" lang="en-US" altLang="en-US" sz="2000" kern="0" dirty="0">
                <a:cs typeface="ＭＳ Ｐゴシック" charset="0"/>
              </a:rPr>
              <a:t>(</a:t>
            </a:r>
            <a:r>
              <a:rPr lang="en-US" altLang="en-US" sz="2000" dirty="0">
                <a:sym typeface="Symbol" panose="05050102010706020507" pitchFamily="18" charset="2"/>
              </a:rPr>
              <a:t></a:t>
            </a:r>
            <a:r>
              <a:rPr lang="en-US" altLang="en-US" sz="2400" baseline="-25000" dirty="0">
                <a:sym typeface="Symbol" panose="05050102010706020507" pitchFamily="18" charset="2"/>
              </a:rPr>
              <a:t></a:t>
            </a:r>
            <a:r>
              <a:rPr lang="en-US" altLang="en-US" sz="1800" baseline="-70000" dirty="0">
                <a:sym typeface="Symbol" panose="05050102010706020507" pitchFamily="18" charset="2"/>
              </a:rPr>
              <a:t>2</a:t>
            </a:r>
            <a:r>
              <a:rPr kumimoji="1" lang="en-US" altLang="en-US" sz="2000" kern="0" dirty="0">
                <a:cs typeface="ＭＳ Ｐゴシック" charset="0"/>
                <a:sym typeface="Greek Symbols" pitchFamily="18" charset="2"/>
              </a:rPr>
              <a:t>(</a:t>
            </a:r>
            <a:r>
              <a:rPr kumimoji="1" lang="en-US" altLang="en-US" sz="2000" i="1" kern="0" dirty="0">
                <a:cs typeface="ＭＳ Ｐゴシック" charset="0"/>
              </a:rPr>
              <a:t>E</a:t>
            </a:r>
            <a:r>
              <a:rPr kumimoji="1" lang="en-US" altLang="en-US" sz="2000" kern="0" baseline="-25000" dirty="0">
                <a:cs typeface="ＭＳ Ｐゴシック" charset="0"/>
              </a:rPr>
              <a:t>2</a:t>
            </a:r>
            <a:r>
              <a:rPr kumimoji="1" lang="en-US" altLang="en-US" sz="2000" kern="0" dirty="0">
                <a:cs typeface="ＭＳ Ｐゴシック" charset="0"/>
              </a:rPr>
              <a:t>))</a:t>
            </a:r>
            <a:endParaRPr kumimoji="1" lang="en-US" altLang="en-US" sz="2000" kern="0" dirty="0">
              <a:latin typeface="+mn-lt"/>
              <a:cs typeface="ＭＳ Ｐゴシック" charset="0"/>
            </a:endParaRPr>
          </a:p>
        </p:txBody>
      </p:sp>
      <p:sp>
        <p:nvSpPr>
          <p:cNvPr id="1051055" name="Rectangle 3"/>
          <p:cNvSpPr txBox="1">
            <a:spLocks noChangeArrowheads="1"/>
          </p:cNvSpPr>
          <p:nvPr/>
        </p:nvSpPr>
        <p:spPr bwMode="auto">
          <a:xfrm>
            <a:off x="787400" y="4079875"/>
            <a:ext cx="6140450" cy="855663"/>
          </a:xfrm>
          <a:prstGeom prst="rect">
            <a:avLst/>
          </a:prstGeom>
          <a:noFill/>
          <a:ln w="9525">
            <a:noFill/>
            <a:miter lim="800000"/>
            <a:headEnd/>
            <a:tailEnd/>
          </a:ln>
        </p:spPr>
        <p:txBody>
          <a:bodyPr/>
          <a:lstStyle/>
          <a:p>
            <a:pPr marL="342900" indent="-342900">
              <a:spcBef>
                <a:spcPts val="1200"/>
              </a:spcBef>
              <a:buClr>
                <a:schemeClr val="tx2"/>
              </a:buClr>
              <a:buSzPct val="90000"/>
              <a:buFont typeface="Monotype Sorts" charset="2"/>
              <a:buNone/>
              <a:tabLst>
                <a:tab pos="3044825" algn="ctr"/>
              </a:tabLst>
            </a:pPr>
            <a:r>
              <a:rPr kumimoji="1" lang="en-US" altLang="en-US" sz="2000" kern="0" dirty="0">
                <a:latin typeface="+mn-lt"/>
                <a:cs typeface="ＭＳ Ｐゴシック" charset="0"/>
              </a:rPr>
              <a:t>	where	  </a:t>
            </a:r>
            <a:r>
              <a:rPr kumimoji="1" lang="en-US" altLang="en-US" sz="2000" kern="0" dirty="0">
                <a:latin typeface="+mn-lt"/>
                <a:cs typeface="ＭＳ Ｐゴシック" charset="0"/>
                <a:sym typeface="Symbol" pitchFamily="18" charset="2"/>
              </a:rPr>
              <a:t></a:t>
            </a:r>
            <a:r>
              <a:rPr kumimoji="1" lang="en-US" altLang="en-US" sz="2000" i="1" kern="0" baseline="-25000" dirty="0">
                <a:latin typeface="+mn-lt"/>
                <a:cs typeface="ＭＳ Ｐゴシック" charset="0"/>
                <a:sym typeface="Greek Symbols" pitchFamily="18" charset="2"/>
              </a:rPr>
              <a:t>1</a:t>
            </a:r>
            <a:r>
              <a:rPr kumimoji="1" lang="en-US" altLang="en-US" sz="2000" i="1" kern="0" dirty="0">
                <a:latin typeface="+mn-lt"/>
                <a:cs typeface="ＭＳ Ｐゴシック" charset="0"/>
                <a:sym typeface="Greek Symbols" pitchFamily="18" charset="2"/>
              </a:rPr>
              <a:t> </a:t>
            </a:r>
            <a:r>
              <a:rPr kumimoji="1" lang="en-US" altLang="en-US" sz="2000" kern="0" dirty="0">
                <a:latin typeface="+mn-lt"/>
                <a:cs typeface="ＭＳ Ｐゴシック" charset="0"/>
                <a:sym typeface="Greek Symbols" pitchFamily="18" charset="2"/>
              </a:rPr>
              <a:t>involves attributes from only </a:t>
            </a:r>
            <a:r>
              <a:rPr kumimoji="1" lang="en-US" altLang="en-US" sz="2000" i="1" kern="0" dirty="0">
                <a:latin typeface="+mn-lt"/>
                <a:cs typeface="ＭＳ Ｐゴシック" charset="0"/>
                <a:sym typeface="Greek Symbols" pitchFamily="18" charset="2"/>
              </a:rPr>
              <a:t>E</a:t>
            </a:r>
            <a:r>
              <a:rPr kumimoji="1" lang="en-US" altLang="en-US" sz="2000" kern="0" baseline="-25000" dirty="0">
                <a:latin typeface="+mn-lt"/>
                <a:cs typeface="ＭＳ Ｐゴシック" charset="0"/>
                <a:sym typeface="Greek Symbols" pitchFamily="18" charset="2"/>
              </a:rPr>
              <a:t>1</a:t>
            </a:r>
            <a:br>
              <a:rPr kumimoji="1" lang="en-US" altLang="en-US" sz="2000" kern="0" dirty="0">
                <a:latin typeface="+mn-lt"/>
                <a:cs typeface="ＭＳ Ｐゴシック" charset="0"/>
              </a:rPr>
            </a:br>
            <a:r>
              <a:rPr kumimoji="1" lang="en-US" altLang="en-US" sz="2000" kern="0" dirty="0">
                <a:latin typeface="+mn-lt"/>
                <a:cs typeface="ＭＳ Ｐゴシック" charset="0"/>
              </a:rPr>
              <a:t>and	   </a:t>
            </a:r>
            <a:r>
              <a:rPr kumimoji="1" lang="en-US" altLang="en-US" sz="2000" kern="0" dirty="0">
                <a:latin typeface="+mn-lt"/>
                <a:cs typeface="ＭＳ Ｐゴシック" charset="0"/>
                <a:sym typeface="Symbol" pitchFamily="18" charset="2"/>
              </a:rPr>
              <a:t></a:t>
            </a:r>
            <a:r>
              <a:rPr kumimoji="1" lang="en-US" altLang="en-US" sz="2000" i="1" kern="0" baseline="-25000" dirty="0">
                <a:latin typeface="+mn-lt"/>
                <a:cs typeface="ＭＳ Ｐゴシック" charset="0"/>
                <a:sym typeface="Greek Symbols" pitchFamily="18" charset="2"/>
              </a:rPr>
              <a:t>2</a:t>
            </a:r>
            <a:r>
              <a:rPr kumimoji="1" lang="en-US" altLang="en-US" sz="2000" i="1" kern="0" dirty="0">
                <a:latin typeface="+mn-lt"/>
                <a:cs typeface="ＭＳ Ｐゴシック" charset="0"/>
                <a:sym typeface="Greek Symbols" pitchFamily="18" charset="2"/>
              </a:rPr>
              <a:t> </a:t>
            </a:r>
            <a:r>
              <a:rPr kumimoji="1" lang="en-US" altLang="en-US" sz="2000" kern="0" dirty="0">
                <a:latin typeface="+mn-lt"/>
                <a:cs typeface="ＭＳ Ｐゴシック" charset="0"/>
                <a:sym typeface="Greek Symbols" pitchFamily="18" charset="2"/>
              </a:rPr>
              <a:t>involves attributes from only </a:t>
            </a:r>
            <a:r>
              <a:rPr kumimoji="1" lang="en-US" altLang="en-US" sz="2000" i="1" kern="0" dirty="0">
                <a:latin typeface="+mn-lt"/>
                <a:cs typeface="ＭＳ Ｐゴシック" charset="0"/>
                <a:sym typeface="Greek Symbols" pitchFamily="18" charset="2"/>
              </a:rPr>
              <a:t>E</a:t>
            </a:r>
            <a:r>
              <a:rPr kumimoji="1" lang="en-US" altLang="en-US" sz="2000" kern="0" baseline="-25000" dirty="0">
                <a:latin typeface="+mn-lt"/>
                <a:cs typeface="ＭＳ Ｐゴシック" charset="0"/>
                <a:sym typeface="Greek Symbols" pitchFamily="18" charset="2"/>
              </a:rPr>
              <a:t>2</a:t>
            </a:r>
            <a:endParaRPr kumimoji="1" lang="en-US" altLang="en-US" sz="2000" i="1" kern="0" dirty="0">
              <a:latin typeface="+mn-lt"/>
              <a:cs typeface="ＭＳ Ｐゴシック" charset="0"/>
              <a:sym typeface="Greek Symbols" pitchFamily="18" charset="2"/>
            </a:endParaRPr>
          </a:p>
        </p:txBody>
      </p:sp>
      <p:sp>
        <p:nvSpPr>
          <p:cNvPr id="1051056" name="Rectangle 3"/>
          <p:cNvSpPr txBox="1">
            <a:spLocks noChangeArrowheads="1"/>
          </p:cNvSpPr>
          <p:nvPr/>
        </p:nvSpPr>
        <p:spPr bwMode="auto">
          <a:xfrm>
            <a:off x="438150" y="2039938"/>
            <a:ext cx="7927975" cy="425450"/>
          </a:xfrm>
          <a:prstGeom prst="rect">
            <a:avLst/>
          </a:prstGeom>
          <a:noFill/>
          <a:ln w="9525">
            <a:noFill/>
            <a:miter lim="800000"/>
            <a:headEnd/>
            <a:tailEnd/>
          </a:ln>
        </p:spPr>
        <p:txBody>
          <a:bodyPr/>
          <a:lstStyle/>
          <a:p>
            <a:pPr marL="342900" indent="-342900">
              <a:spcBef>
                <a:spcPct val="35000"/>
              </a:spcBef>
              <a:spcAft>
                <a:spcPts val="600"/>
              </a:spcAft>
              <a:buClr>
                <a:schemeClr val="tx2"/>
              </a:buClr>
              <a:buSzPct val="90000"/>
              <a:buFont typeface="Monotype Sorts" charset="2"/>
              <a:buNone/>
              <a:tabLst>
                <a:tab pos="3376613" algn="ctr"/>
              </a:tabLst>
            </a:pPr>
            <a:r>
              <a:rPr kumimoji="1" lang="en-US" altLang="en-US" sz="2000" kern="0" dirty="0">
                <a:latin typeface="+mn-lt"/>
                <a:cs typeface="ＭＳ Ｐゴシック" charset="0"/>
                <a:sym typeface="Greek Symbols" pitchFamily="18" charset="2"/>
              </a:rPr>
              <a:t>		</a:t>
            </a:r>
            <a:r>
              <a:rPr lang="en-US" altLang="en-US" sz="2000" dirty="0">
                <a:sym typeface="Symbol" panose="05050102010706020507" pitchFamily="18" charset="2"/>
              </a:rPr>
              <a:t></a:t>
            </a:r>
            <a:r>
              <a:rPr lang="en-US" altLang="en-US" sz="2400" baseline="-25000" dirty="0">
                <a:sym typeface="Symbol" panose="05050102010706020507" pitchFamily="18" charset="2"/>
              </a:rPr>
              <a:t></a:t>
            </a:r>
            <a:r>
              <a:rPr lang="en-US" altLang="en-US" sz="1800" baseline="-70000" dirty="0">
                <a:sym typeface="Symbol" panose="05050102010706020507" pitchFamily="18" charset="2"/>
              </a:rPr>
              <a:t>1</a:t>
            </a:r>
            <a:r>
              <a:rPr kumimoji="1" lang="en-US" altLang="en-US" sz="2000" kern="0" dirty="0">
                <a:latin typeface="+mn-lt"/>
                <a:cs typeface="ＭＳ Ｐゴシック" charset="0"/>
                <a:sym typeface="Greek Symbols" pitchFamily="18" charset="2"/>
              </a:rPr>
              <a:t>(</a:t>
            </a:r>
            <a:r>
              <a:rPr kumimoji="1" lang="en-US" altLang="en-US" sz="2000" i="1" kern="0" dirty="0">
                <a:latin typeface="+mn-lt"/>
                <a:cs typeface="ＭＳ Ｐゴシック" charset="0"/>
              </a:rPr>
              <a:t>E</a:t>
            </a:r>
            <a:r>
              <a:rPr kumimoji="1" lang="en-US" altLang="en-US" sz="2000" kern="0" baseline="-25000" dirty="0">
                <a:latin typeface="+mn-lt"/>
                <a:cs typeface="ＭＳ Ｐゴシック" charset="0"/>
              </a:rPr>
              <a:t>1  </a:t>
            </a:r>
            <a:r>
              <a:rPr kumimoji="1" lang="en-US" altLang="en-US" sz="2000" kern="0" dirty="0">
                <a:latin typeface="+mn-lt"/>
                <a:cs typeface="ＭＳ Ｐゴシック" charset="0"/>
              </a:rPr>
              <a:t>⋈</a:t>
            </a:r>
            <a:r>
              <a:rPr kumimoji="1" lang="el-GR" altLang="en-US" sz="2000" kern="0" baseline="-25000" dirty="0">
                <a:latin typeface="+mn-lt"/>
                <a:cs typeface="ＭＳ Ｐゴシック" charset="0"/>
              </a:rPr>
              <a:t>θ</a:t>
            </a:r>
            <a:r>
              <a:rPr kumimoji="1" lang="en-US" altLang="en-US" sz="2000" kern="0" baseline="-25000" dirty="0">
                <a:latin typeface="+mn-lt"/>
                <a:cs typeface="ＭＳ Ｐゴシック" charset="0"/>
              </a:rPr>
              <a:t>  </a:t>
            </a:r>
            <a:r>
              <a:rPr kumimoji="1" lang="en-US" altLang="en-US" sz="2000" i="1" kern="0" dirty="0">
                <a:latin typeface="+mn-lt"/>
                <a:cs typeface="ＭＳ Ｐゴシック" charset="0"/>
              </a:rPr>
              <a:t>E</a:t>
            </a:r>
            <a:r>
              <a:rPr kumimoji="1" lang="en-US" altLang="en-US" sz="2000" i="1" kern="0" baseline="-25000" dirty="0">
                <a:latin typeface="+mn-lt"/>
                <a:cs typeface="ＭＳ Ｐゴシック" charset="0"/>
              </a:rPr>
              <a:t>2</a:t>
            </a:r>
            <a:r>
              <a:rPr kumimoji="1" lang="en-US" altLang="en-US" sz="2000" kern="0" dirty="0">
                <a:latin typeface="+mn-lt"/>
                <a:cs typeface="ＭＳ Ｐゴシック" charset="0"/>
              </a:rPr>
              <a:t>) </a:t>
            </a:r>
            <a:r>
              <a:rPr kumimoji="1" lang="en-US" altLang="en-US" sz="2000" i="1" kern="0" dirty="0">
                <a:latin typeface="+mn-lt"/>
                <a:cs typeface="ＭＳ Ｐゴシック" charset="0"/>
              </a:rPr>
              <a:t> =  </a:t>
            </a:r>
            <a:r>
              <a:rPr kumimoji="1" lang="en-US" altLang="en-US" sz="2000" kern="0" dirty="0">
                <a:latin typeface="+mn-lt"/>
                <a:cs typeface="ＭＳ Ｐゴシック" charset="0"/>
              </a:rPr>
              <a:t>(</a:t>
            </a:r>
            <a:r>
              <a:rPr lang="en-US" altLang="en-US" sz="2000" dirty="0">
                <a:sym typeface="Symbol" panose="05050102010706020507" pitchFamily="18" charset="2"/>
              </a:rPr>
              <a:t></a:t>
            </a:r>
            <a:r>
              <a:rPr lang="en-US" altLang="en-US" sz="2400" baseline="-25000" dirty="0">
                <a:sym typeface="Symbol" panose="05050102010706020507" pitchFamily="18" charset="2"/>
              </a:rPr>
              <a:t></a:t>
            </a:r>
            <a:r>
              <a:rPr lang="en-US" altLang="en-US" sz="1800" baseline="-70000" dirty="0">
                <a:sym typeface="Symbol" panose="05050102010706020507" pitchFamily="18" charset="2"/>
              </a:rPr>
              <a:t>1</a:t>
            </a:r>
            <a:r>
              <a:rPr kumimoji="1" lang="en-US" altLang="en-US" sz="2000" kern="0" dirty="0">
                <a:cs typeface="ＭＳ Ｐゴシック" charset="0"/>
                <a:sym typeface="Greek Symbols" pitchFamily="18" charset="2"/>
              </a:rPr>
              <a:t>(</a:t>
            </a:r>
            <a:r>
              <a:rPr kumimoji="1" lang="en-US" altLang="en-US" sz="2000" i="1" kern="0" dirty="0">
                <a:cs typeface="ＭＳ Ｐゴシック" charset="0"/>
              </a:rPr>
              <a:t>E</a:t>
            </a:r>
            <a:r>
              <a:rPr kumimoji="1" lang="en-US" altLang="en-US" sz="2000" kern="0" baseline="-25000" dirty="0">
                <a:cs typeface="ＭＳ Ｐゴシック" charset="0"/>
              </a:rPr>
              <a:t>1</a:t>
            </a:r>
            <a:r>
              <a:rPr kumimoji="1" lang="en-US" altLang="en-US" sz="2000" kern="0" dirty="0">
                <a:latin typeface="+mn-lt"/>
                <a:cs typeface="ＭＳ Ｐゴシック" charset="0"/>
              </a:rPr>
              <a:t>))</a:t>
            </a:r>
            <a:r>
              <a:rPr kumimoji="1" lang="en-US" altLang="en-US" sz="2000" kern="0" baseline="-25000" dirty="0">
                <a:latin typeface="+mn-lt"/>
                <a:cs typeface="ＭＳ Ｐゴシック" charset="0"/>
              </a:rPr>
              <a:t> </a:t>
            </a:r>
            <a:r>
              <a:rPr kumimoji="1" lang="en-US" altLang="en-US" sz="2000" kern="0" dirty="0">
                <a:cs typeface="ＭＳ Ｐゴシック" charset="0"/>
              </a:rPr>
              <a:t>⋈</a:t>
            </a:r>
            <a:r>
              <a:rPr kumimoji="1" lang="el-GR" altLang="en-US" sz="2000" kern="0" baseline="-25000" dirty="0">
                <a:cs typeface="ＭＳ Ｐゴシック" charset="0"/>
              </a:rPr>
              <a:t>θ</a:t>
            </a:r>
            <a:r>
              <a:rPr kumimoji="1" lang="it-IT" altLang="en-US" sz="2000" kern="0" baseline="-25000" dirty="0">
                <a:cs typeface="ＭＳ Ｐゴシック" charset="0"/>
              </a:rPr>
              <a:t>  </a:t>
            </a:r>
            <a:r>
              <a:rPr kumimoji="1" lang="en-US" altLang="en-US" sz="2000" i="1" kern="0" dirty="0">
                <a:latin typeface="+mn-lt"/>
                <a:cs typeface="ＭＳ Ｐゴシック" charset="0"/>
              </a:rPr>
              <a:t>E</a:t>
            </a:r>
            <a:r>
              <a:rPr kumimoji="1" lang="en-US" altLang="en-US" sz="2000" kern="0" baseline="-25000" dirty="0">
                <a:latin typeface="+mn-lt"/>
                <a:cs typeface="ＭＳ Ｐゴシック" charset="0"/>
              </a:rPr>
              <a:t>2</a:t>
            </a:r>
            <a:endParaRPr kumimoji="1" lang="en-US" altLang="en-US" sz="2000" i="1" kern="0" dirty="0">
              <a:latin typeface="+mn-lt"/>
              <a:cs typeface="ＭＳ Ｐゴシック" charset="0"/>
              <a:sym typeface="Greek Symbols" pitchFamily="18" charset="2"/>
            </a:endParaRPr>
          </a:p>
        </p:txBody>
      </p:sp>
      <p:sp>
        <p:nvSpPr>
          <p:cNvPr id="1051057" name="CasellaDiTesto 23"/>
          <p:cNvSpPr txBox="1"/>
          <p:nvPr/>
        </p:nvSpPr>
        <p:spPr>
          <a:xfrm>
            <a:off x="782638" y="2424113"/>
            <a:ext cx="6597650" cy="400050"/>
          </a:xfrm>
          <a:prstGeom prst="rect">
            <a:avLst/>
          </a:prstGeom>
          <a:noFill/>
        </p:spPr>
        <p:txBody>
          <a:bodyPr>
            <a:spAutoFit/>
          </a:bodyPr>
          <a:lstStyle/>
          <a:p>
            <a:pPr marL="355600" indent="-355600"/>
            <a:r>
              <a:rPr kumimoji="1" lang="en-US" altLang="en-US" sz="2000" kern="0" dirty="0">
                <a:cs typeface="ＭＳ Ｐゴシック" charset="0"/>
              </a:rPr>
              <a:t>	where </a:t>
            </a:r>
            <a:r>
              <a:rPr kumimoji="1" lang="en-US" altLang="en-US" sz="2000" kern="0" dirty="0">
                <a:cs typeface="ＭＳ Ｐゴシック" charset="0"/>
                <a:sym typeface="Symbol" pitchFamily="18" charset="2"/>
              </a:rPr>
              <a:t></a:t>
            </a:r>
            <a:r>
              <a:rPr kumimoji="1" lang="en-US" altLang="en-US" sz="2000" i="1" kern="0" baseline="-25000" dirty="0">
                <a:cs typeface="ＭＳ Ｐゴシック" charset="0"/>
                <a:sym typeface="Greek Symbols" pitchFamily="18" charset="2"/>
              </a:rPr>
              <a:t>1</a:t>
            </a:r>
            <a:r>
              <a:rPr kumimoji="1" lang="en-US" altLang="en-US" sz="2000" i="1" kern="0" dirty="0">
                <a:cs typeface="ＭＳ Ｐゴシック" charset="0"/>
                <a:sym typeface="Greek Symbols" pitchFamily="18" charset="2"/>
              </a:rPr>
              <a:t> </a:t>
            </a:r>
            <a:r>
              <a:rPr kumimoji="1" lang="en-US" altLang="en-US" sz="2000" kern="0" dirty="0">
                <a:cs typeface="ＭＳ Ｐゴシック" charset="0"/>
                <a:sym typeface="Greek Symbols" pitchFamily="18" charset="2"/>
              </a:rPr>
              <a:t>involves attributes from only </a:t>
            </a:r>
            <a:r>
              <a:rPr kumimoji="1" lang="en-US" altLang="en-US" sz="2000" i="1" kern="0" dirty="0">
                <a:cs typeface="ＭＳ Ｐゴシック" charset="0"/>
                <a:sym typeface="Greek Symbols" pitchFamily="18" charset="2"/>
              </a:rPr>
              <a:t>E</a:t>
            </a:r>
            <a:r>
              <a:rPr kumimoji="1" lang="en-US" altLang="en-US" sz="2000" kern="0" baseline="-25000" dirty="0">
                <a:cs typeface="ＭＳ Ｐゴシック" charset="0"/>
                <a:sym typeface="Greek Symbols" pitchFamily="18" charset="2"/>
              </a:rPr>
              <a:t>1</a:t>
            </a:r>
            <a:endParaRPr kumimoji="1" lang="en-US" altLang="en-US" sz="2000" dirty="0">
              <a:solidFill>
                <a:srgbClr val="3366CC"/>
              </a:solidFill>
              <a:latin typeface="+mn-lt"/>
              <a:cs typeface="ＭＳ Ｐゴシック" charset="0"/>
              <a:sym typeface="Greek Symbols" pitchFamily="18" charset="2"/>
            </a:endParaRPr>
          </a:p>
        </p:txBody>
      </p:sp>
    </p:spTree>
  </p:cSld>
  <p:clrMapOvr>
    <a:masterClrMapping/>
  </p:clrMapOvr>
  <p:transition spd="med"/>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061" name="Rectangle 2"/>
          <p:cNvSpPr>
            <a:spLocks noGrp="1" noChangeArrowheads="1"/>
          </p:cNvSpPr>
          <p:nvPr>
            <p:ph type="title"/>
          </p:nvPr>
        </p:nvSpPr>
        <p:spPr>
          <a:xfrm>
            <a:off x="0" y="260648"/>
            <a:ext cx="8077200" cy="609600"/>
          </a:xfrm>
        </p:spPr>
        <p:txBody>
          <a:bodyPr/>
          <a:lstStyle/>
          <a:p>
            <a:r>
              <a:rPr lang="en-US" altLang="en-US" sz="3200" dirty="0">
                <a:effectLst>
                  <a:outerShdw blurRad="38100" dist="38100" dir="2700000" algn="tl">
                    <a:srgbClr val="C0C0C0"/>
                  </a:outerShdw>
                </a:effectLst>
                <a:ea typeface="ＭＳ Ｐゴシック" panose="020B0600070205080204" pitchFamily="34" charset="-128"/>
              </a:rPr>
              <a:t>Pictorial Depiction of Equivalence Rules</a:t>
            </a:r>
          </a:p>
        </p:txBody>
      </p:sp>
      <p:pic>
        <p:nvPicPr>
          <p:cNvPr id="2097432" name="Picture 5"/>
          <p:cNvPicPr>
            <a:picLocks noGrp="1" noChangeAspect="1" noChangeArrowheads="1"/>
          </p:cNvPicPr>
          <p:nvPr>
            <p:ph type="body" idx="1"/>
          </p:nvPr>
        </p:nvPicPr>
        <p:blipFill>
          <a:blip r:embed="rId3"/>
          <a:srcRect l="642" t="2286" r="642" b="2000"/>
          <a:stretch>
            <a:fillRect/>
          </a:stretch>
        </p:blipFill>
        <p:spPr>
          <a:xfrm>
            <a:off x="1273175" y="1093788"/>
            <a:ext cx="6743700" cy="4903787"/>
          </a:xfrm>
          <a:noFill/>
        </p:spPr>
      </p:pic>
    </p:spTree>
  </p:cSld>
  <p:clrMapOvr>
    <a:masterClrMapping/>
  </p:clrMapOvr>
  <p:transition spd="med"/>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065" name="Title 1"/>
          <p:cNvSpPr txBox="1"/>
          <p:nvPr/>
        </p:nvSpPr>
        <p:spPr bwMode="auto">
          <a:xfrm>
            <a:off x="768350" y="117475"/>
            <a:ext cx="8077200" cy="6096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3600" kern="1200">
                <a:solidFill>
                  <a:srgbClr val="800000"/>
                </a:solidFill>
                <a:latin typeface="+mj-lt"/>
                <a:ea typeface="+mj-ea"/>
                <a:cs typeface="+mj-cs"/>
              </a:defRPr>
            </a:lvl1pPr>
            <a:lvl2pPr algn="l" rtl="0" fontAlgn="base">
              <a:spcBef>
                <a:spcPct val="0"/>
              </a:spcBef>
              <a:spcAft>
                <a:spcPct val="0"/>
              </a:spcAft>
              <a:defRPr sz="3600">
                <a:solidFill>
                  <a:srgbClr val="800000"/>
                </a:solidFill>
                <a:latin typeface="Arial" panose="020B0604020202020204" pitchFamily="34" charset="0"/>
              </a:defRPr>
            </a:lvl2pPr>
            <a:lvl3pPr algn="l" rtl="0" fontAlgn="base">
              <a:spcBef>
                <a:spcPct val="0"/>
              </a:spcBef>
              <a:spcAft>
                <a:spcPct val="0"/>
              </a:spcAft>
              <a:defRPr sz="3600">
                <a:solidFill>
                  <a:srgbClr val="800000"/>
                </a:solidFill>
                <a:latin typeface="Arial" panose="020B0604020202020204" pitchFamily="34" charset="0"/>
              </a:defRPr>
            </a:lvl3pPr>
            <a:lvl4pPr algn="l" rtl="0" fontAlgn="base">
              <a:spcBef>
                <a:spcPct val="0"/>
              </a:spcBef>
              <a:spcAft>
                <a:spcPct val="0"/>
              </a:spcAft>
              <a:defRPr sz="3600">
                <a:solidFill>
                  <a:srgbClr val="800000"/>
                </a:solidFill>
                <a:latin typeface="Arial" panose="020B0604020202020204" pitchFamily="34" charset="0"/>
              </a:defRPr>
            </a:lvl4pPr>
            <a:lvl5pPr algn="l" rtl="0" fontAlgn="base">
              <a:spcBef>
                <a:spcPct val="0"/>
              </a:spcBef>
              <a:spcAft>
                <a:spcPct val="0"/>
              </a:spcAft>
              <a:defRPr sz="3600">
                <a:solidFill>
                  <a:srgbClr val="800000"/>
                </a:solidFill>
                <a:latin typeface="Arial" panose="020B0604020202020204" pitchFamily="34" charset="0"/>
              </a:defRPr>
            </a:lvl5pPr>
            <a:lvl6pPr marL="457200" algn="l" rtl="0" fontAlgn="base">
              <a:spcBef>
                <a:spcPct val="0"/>
              </a:spcBef>
              <a:spcAft>
                <a:spcPct val="0"/>
              </a:spcAft>
              <a:defRPr sz="3600">
                <a:solidFill>
                  <a:srgbClr val="800000"/>
                </a:solidFill>
                <a:latin typeface="Arial" panose="020B0604020202020204" pitchFamily="34" charset="0"/>
              </a:defRPr>
            </a:lvl6pPr>
            <a:lvl7pPr marL="914400" algn="l" rtl="0" fontAlgn="base">
              <a:spcBef>
                <a:spcPct val="0"/>
              </a:spcBef>
              <a:spcAft>
                <a:spcPct val="0"/>
              </a:spcAft>
              <a:defRPr sz="3600">
                <a:solidFill>
                  <a:srgbClr val="800000"/>
                </a:solidFill>
                <a:latin typeface="Arial" panose="020B0604020202020204" pitchFamily="34" charset="0"/>
              </a:defRPr>
            </a:lvl7pPr>
            <a:lvl8pPr marL="1371600" algn="l" rtl="0" fontAlgn="base">
              <a:spcBef>
                <a:spcPct val="0"/>
              </a:spcBef>
              <a:spcAft>
                <a:spcPct val="0"/>
              </a:spcAft>
              <a:defRPr sz="3600">
                <a:solidFill>
                  <a:srgbClr val="800000"/>
                </a:solidFill>
                <a:latin typeface="Arial" panose="020B0604020202020204" pitchFamily="34" charset="0"/>
              </a:defRPr>
            </a:lvl8pPr>
            <a:lvl9pPr marL="1828800" algn="l" rtl="0" fontAlgn="base">
              <a:spcBef>
                <a:spcPct val="0"/>
              </a:spcBef>
              <a:spcAft>
                <a:spcPct val="0"/>
              </a:spcAft>
              <a:defRPr sz="3600">
                <a:solidFill>
                  <a:srgbClr val="800000"/>
                </a:solidFill>
                <a:latin typeface="Arial" panose="020B0604020202020204" pitchFamily="34" charset="0"/>
              </a:defRPr>
            </a:lvl9pPr>
          </a:lstStyle>
          <a:p>
            <a:r>
              <a:rPr lang="en-US">
                <a:effectLst>
                  <a:outerShdw blurRad="38100" dist="38100" dir="2700000" algn="tl">
                    <a:srgbClr val="C0C0C0"/>
                  </a:outerShdw>
                </a:effectLst>
                <a:ea typeface="ＭＳ Ｐゴシック" pitchFamily="34" charset="-128"/>
              </a:rPr>
              <a:t>Exercise</a:t>
            </a:r>
            <a:endParaRPr lang="en-US" dirty="0">
              <a:effectLst>
                <a:outerShdw blurRad="38100" dist="38100" dir="2700000" algn="tl">
                  <a:srgbClr val="C0C0C0"/>
                </a:outerShdw>
              </a:effectLst>
              <a:ea typeface="ＭＳ Ｐゴシック" pitchFamily="34" charset="-128"/>
            </a:endParaRPr>
          </a:p>
        </p:txBody>
      </p:sp>
      <p:sp>
        <p:nvSpPr>
          <p:cNvPr id="1051066" name="Content Placeholder 2"/>
          <p:cNvSpPr>
            <a:spLocks noGrp="1"/>
          </p:cNvSpPr>
          <p:nvPr>
            <p:ph idx="4294967295"/>
          </p:nvPr>
        </p:nvSpPr>
        <p:spPr>
          <a:xfrm>
            <a:off x="118662" y="1046163"/>
            <a:ext cx="8837613" cy="650875"/>
          </a:xfrm>
        </p:spPr>
        <p:txBody>
          <a:bodyPr/>
          <a:lstStyle/>
          <a:p>
            <a:pPr>
              <a:tabLst>
                <a:tab pos="8639175" algn="r"/>
              </a:tabLst>
            </a:pPr>
            <a:r>
              <a:rPr lang="en-US" sz="1800" dirty="0">
                <a:ea typeface="ＭＳ Ｐゴシック" panose="020B0600070205080204" pitchFamily="34" charset="-128"/>
              </a:rPr>
              <a:t>Disprove the equivalence</a:t>
            </a:r>
          </a:p>
          <a:p>
            <a:pPr>
              <a:tabLst>
                <a:tab pos="8639175" algn="r"/>
              </a:tabLst>
            </a:pPr>
            <a:endParaRPr lang="en-US" sz="1800" i="1" dirty="0">
              <a:solidFill>
                <a:srgbClr val="3366CC"/>
              </a:solidFill>
              <a:ea typeface="ＭＳ Ｐゴシック" panose="020B0600070205080204" pitchFamily="34" charset="-128"/>
            </a:endParaRPr>
          </a:p>
        </p:txBody>
      </p:sp>
      <p:grpSp>
        <p:nvGrpSpPr>
          <p:cNvPr id="1956" name="Gruppo 16"/>
          <p:cNvGrpSpPr/>
          <p:nvPr/>
        </p:nvGrpSpPr>
        <p:grpSpPr bwMode="auto">
          <a:xfrm>
            <a:off x="2432050" y="1433513"/>
            <a:ext cx="292100" cy="173037"/>
            <a:chOff x="4066373" y="2681381"/>
            <a:chExt cx="3545065" cy="2095882"/>
          </a:xfrm>
        </p:grpSpPr>
        <p:sp>
          <p:nvSpPr>
            <p:cNvPr id="1051067" name="AutoShape 9"/>
            <p:cNvSpPr>
              <a:spLocks noChangeArrowheads="1"/>
            </p:cNvSpPr>
            <p:nvPr/>
          </p:nvSpPr>
          <p:spPr bwMode="auto">
            <a:xfrm rot="5400000">
              <a:off x="5386156" y="2550492"/>
              <a:ext cx="2094394" cy="2356171"/>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it-IT"/>
            </a:p>
          </p:txBody>
        </p:sp>
        <p:cxnSp>
          <p:nvCxnSpPr>
            <p:cNvPr id="3145761" name="Connettore 1 14"/>
            <p:cNvCxnSpPr>
              <a:cxnSpLocks noChangeShapeType="1"/>
            </p:cNvCxnSpPr>
            <p:nvPr/>
          </p:nvCxnSpPr>
          <p:spPr bwMode="auto">
            <a:xfrm rot="10800000">
              <a:off x="4067798" y="2683380"/>
              <a:ext cx="1187866" cy="1588"/>
            </a:xfrm>
            <a:prstGeom prst="line">
              <a:avLst/>
            </a:prstGeom>
            <a:noFill/>
            <a:ln w="9525" algn="ctr">
              <a:solidFill>
                <a:schemeClr val="tx1"/>
              </a:solidFill>
              <a:round/>
              <a:headEnd/>
              <a:tailEnd/>
            </a:ln>
          </p:spPr>
        </p:cxnSp>
        <p:cxnSp>
          <p:nvCxnSpPr>
            <p:cNvPr id="3145762" name="Connettore 1 15"/>
            <p:cNvCxnSpPr>
              <a:cxnSpLocks noChangeShapeType="1"/>
            </p:cNvCxnSpPr>
            <p:nvPr/>
          </p:nvCxnSpPr>
          <p:spPr bwMode="auto">
            <a:xfrm rot="10800000">
              <a:off x="4066373" y="4775675"/>
              <a:ext cx="1187866" cy="1588"/>
            </a:xfrm>
            <a:prstGeom prst="line">
              <a:avLst/>
            </a:prstGeom>
            <a:noFill/>
            <a:ln w="9525" algn="ctr">
              <a:solidFill>
                <a:schemeClr val="tx1"/>
              </a:solidFill>
              <a:round/>
              <a:headEnd/>
              <a:tailEnd/>
            </a:ln>
          </p:spPr>
        </p:cxnSp>
      </p:grpSp>
      <p:sp>
        <p:nvSpPr>
          <p:cNvPr id="1051068" name="CasellaDiTesto 17"/>
          <p:cNvSpPr txBox="1">
            <a:spLocks noChangeArrowheads="1"/>
          </p:cNvSpPr>
          <p:nvPr/>
        </p:nvSpPr>
        <p:spPr bwMode="auto">
          <a:xfrm>
            <a:off x="2006600" y="1357374"/>
            <a:ext cx="3952875" cy="339725"/>
          </a:xfrm>
          <a:prstGeom prst="rect">
            <a:avLst/>
          </a:prstGeom>
          <a:noFill/>
          <a:ln>
            <a:noFill/>
          </a:ln>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it-IT" dirty="0"/>
              <a:t>( R        S )        T    =    R        ( S        T )</a:t>
            </a:r>
          </a:p>
        </p:txBody>
      </p:sp>
      <p:grpSp>
        <p:nvGrpSpPr>
          <p:cNvPr id="1957" name="Gruppo 18"/>
          <p:cNvGrpSpPr/>
          <p:nvPr/>
        </p:nvGrpSpPr>
        <p:grpSpPr bwMode="auto">
          <a:xfrm>
            <a:off x="3159125" y="1422400"/>
            <a:ext cx="292100" cy="173038"/>
            <a:chOff x="4066373" y="2681381"/>
            <a:chExt cx="3545065" cy="2095882"/>
          </a:xfrm>
        </p:grpSpPr>
        <p:sp>
          <p:nvSpPr>
            <p:cNvPr id="1051069" name="AutoShape 9"/>
            <p:cNvSpPr>
              <a:spLocks noChangeArrowheads="1"/>
            </p:cNvSpPr>
            <p:nvPr/>
          </p:nvSpPr>
          <p:spPr bwMode="auto">
            <a:xfrm rot="5400000">
              <a:off x="5386156" y="2550492"/>
              <a:ext cx="2094394" cy="2356171"/>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it-IT"/>
            </a:p>
          </p:txBody>
        </p:sp>
        <p:cxnSp>
          <p:nvCxnSpPr>
            <p:cNvPr id="3145763" name="Connettore 1 20"/>
            <p:cNvCxnSpPr>
              <a:cxnSpLocks noChangeShapeType="1"/>
            </p:cNvCxnSpPr>
            <p:nvPr/>
          </p:nvCxnSpPr>
          <p:spPr bwMode="auto">
            <a:xfrm rot="10800000">
              <a:off x="4067798" y="2683380"/>
              <a:ext cx="1187866" cy="1588"/>
            </a:xfrm>
            <a:prstGeom prst="line">
              <a:avLst/>
            </a:prstGeom>
            <a:noFill/>
            <a:ln w="9525" algn="ctr">
              <a:solidFill>
                <a:schemeClr val="tx1"/>
              </a:solidFill>
              <a:round/>
              <a:headEnd/>
              <a:tailEnd/>
            </a:ln>
          </p:spPr>
        </p:cxnSp>
        <p:cxnSp>
          <p:nvCxnSpPr>
            <p:cNvPr id="3145764" name="Connettore 1 21"/>
            <p:cNvCxnSpPr>
              <a:cxnSpLocks noChangeShapeType="1"/>
            </p:cNvCxnSpPr>
            <p:nvPr/>
          </p:nvCxnSpPr>
          <p:spPr bwMode="auto">
            <a:xfrm rot="10800000">
              <a:off x="4066373" y="4775675"/>
              <a:ext cx="1187866" cy="1588"/>
            </a:xfrm>
            <a:prstGeom prst="line">
              <a:avLst/>
            </a:prstGeom>
            <a:noFill/>
            <a:ln w="9525" algn="ctr">
              <a:solidFill>
                <a:schemeClr val="tx1"/>
              </a:solidFill>
              <a:round/>
              <a:headEnd/>
              <a:tailEnd/>
            </a:ln>
          </p:spPr>
        </p:cxnSp>
      </p:grpSp>
      <p:grpSp>
        <p:nvGrpSpPr>
          <p:cNvPr id="1958" name="Gruppo 22"/>
          <p:cNvGrpSpPr/>
          <p:nvPr/>
        </p:nvGrpSpPr>
        <p:grpSpPr bwMode="auto">
          <a:xfrm>
            <a:off x="4422775" y="1431925"/>
            <a:ext cx="293688" cy="173038"/>
            <a:chOff x="4066373" y="2681381"/>
            <a:chExt cx="3545065" cy="2095882"/>
          </a:xfrm>
        </p:grpSpPr>
        <p:sp>
          <p:nvSpPr>
            <p:cNvPr id="1051070" name="AutoShape 9"/>
            <p:cNvSpPr>
              <a:spLocks noChangeArrowheads="1"/>
            </p:cNvSpPr>
            <p:nvPr/>
          </p:nvSpPr>
          <p:spPr bwMode="auto">
            <a:xfrm rot="5400000">
              <a:off x="5386156" y="2550492"/>
              <a:ext cx="2094394" cy="2356171"/>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it-IT"/>
            </a:p>
          </p:txBody>
        </p:sp>
        <p:cxnSp>
          <p:nvCxnSpPr>
            <p:cNvPr id="3145765" name="Connettore 1 24"/>
            <p:cNvCxnSpPr>
              <a:cxnSpLocks noChangeShapeType="1"/>
            </p:cNvCxnSpPr>
            <p:nvPr/>
          </p:nvCxnSpPr>
          <p:spPr bwMode="auto">
            <a:xfrm rot="10800000">
              <a:off x="4067798" y="2683380"/>
              <a:ext cx="1187866" cy="1588"/>
            </a:xfrm>
            <a:prstGeom prst="line">
              <a:avLst/>
            </a:prstGeom>
            <a:noFill/>
            <a:ln w="9525" algn="ctr">
              <a:solidFill>
                <a:schemeClr val="tx1"/>
              </a:solidFill>
              <a:round/>
              <a:headEnd/>
              <a:tailEnd/>
            </a:ln>
          </p:spPr>
        </p:cxnSp>
        <p:cxnSp>
          <p:nvCxnSpPr>
            <p:cNvPr id="3145766" name="Connettore 1 25"/>
            <p:cNvCxnSpPr>
              <a:cxnSpLocks noChangeShapeType="1"/>
            </p:cNvCxnSpPr>
            <p:nvPr/>
          </p:nvCxnSpPr>
          <p:spPr bwMode="auto">
            <a:xfrm rot="10800000">
              <a:off x="4066373" y="4775675"/>
              <a:ext cx="1187866" cy="1588"/>
            </a:xfrm>
            <a:prstGeom prst="line">
              <a:avLst/>
            </a:prstGeom>
            <a:noFill/>
            <a:ln w="9525" algn="ctr">
              <a:solidFill>
                <a:schemeClr val="tx1"/>
              </a:solidFill>
              <a:round/>
              <a:headEnd/>
              <a:tailEnd/>
            </a:ln>
          </p:spPr>
        </p:cxnSp>
      </p:grpSp>
      <p:grpSp>
        <p:nvGrpSpPr>
          <p:cNvPr id="1959" name="Gruppo 26"/>
          <p:cNvGrpSpPr/>
          <p:nvPr/>
        </p:nvGrpSpPr>
        <p:grpSpPr bwMode="auto">
          <a:xfrm>
            <a:off x="5151438" y="1420813"/>
            <a:ext cx="292100" cy="173037"/>
            <a:chOff x="4066373" y="2681381"/>
            <a:chExt cx="3545065" cy="2095882"/>
          </a:xfrm>
        </p:grpSpPr>
        <p:sp>
          <p:nvSpPr>
            <p:cNvPr id="1051071" name="AutoShape 9"/>
            <p:cNvSpPr>
              <a:spLocks noChangeArrowheads="1"/>
            </p:cNvSpPr>
            <p:nvPr/>
          </p:nvSpPr>
          <p:spPr bwMode="auto">
            <a:xfrm rot="5400000">
              <a:off x="5386156" y="2550492"/>
              <a:ext cx="2094394" cy="2356171"/>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it-IT"/>
            </a:p>
          </p:txBody>
        </p:sp>
        <p:cxnSp>
          <p:nvCxnSpPr>
            <p:cNvPr id="3145767" name="Connettore 1 28"/>
            <p:cNvCxnSpPr>
              <a:cxnSpLocks noChangeShapeType="1"/>
            </p:cNvCxnSpPr>
            <p:nvPr/>
          </p:nvCxnSpPr>
          <p:spPr bwMode="auto">
            <a:xfrm rot="10800000">
              <a:off x="4067798" y="2683380"/>
              <a:ext cx="1187866" cy="1588"/>
            </a:xfrm>
            <a:prstGeom prst="line">
              <a:avLst/>
            </a:prstGeom>
            <a:noFill/>
            <a:ln w="9525" algn="ctr">
              <a:solidFill>
                <a:schemeClr val="tx1"/>
              </a:solidFill>
              <a:round/>
              <a:headEnd/>
              <a:tailEnd/>
            </a:ln>
          </p:spPr>
        </p:cxnSp>
        <p:cxnSp>
          <p:nvCxnSpPr>
            <p:cNvPr id="3145768" name="Connettore 1 29"/>
            <p:cNvCxnSpPr>
              <a:cxnSpLocks noChangeShapeType="1"/>
            </p:cNvCxnSpPr>
            <p:nvPr/>
          </p:nvCxnSpPr>
          <p:spPr bwMode="auto">
            <a:xfrm rot="10800000">
              <a:off x="4066373" y="4775675"/>
              <a:ext cx="1187866" cy="1588"/>
            </a:xfrm>
            <a:prstGeom prst="line">
              <a:avLst/>
            </a:prstGeom>
            <a:noFill/>
            <a:ln w="9525" algn="ctr">
              <a:solidFill>
                <a:schemeClr val="tx1"/>
              </a:solidFill>
              <a:round/>
              <a:headEnd/>
              <a:tailEnd/>
            </a:ln>
          </p:spPr>
        </p:cxnSp>
      </p:grpSp>
      <p:sp>
        <p:nvSpPr>
          <p:cNvPr id="1051072" name="CasellaDiTesto 22"/>
          <p:cNvSpPr txBox="1">
            <a:spLocks noChangeArrowheads="1"/>
          </p:cNvSpPr>
          <p:nvPr/>
        </p:nvSpPr>
        <p:spPr bwMode="auto">
          <a:xfrm>
            <a:off x="111125" y="2174875"/>
            <a:ext cx="8824913" cy="1200150"/>
          </a:xfrm>
          <a:prstGeom prst="rect">
            <a:avLst/>
          </a:prstGeom>
          <a:noFill/>
          <a:ln>
            <a:noFill/>
          </a:ln>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it-IT" sz="1800" dirty="0"/>
              <a:t>Definition (</a:t>
            </a:r>
            <a:r>
              <a:rPr lang="it-IT" sz="1800" dirty="0">
                <a:solidFill>
                  <a:srgbClr val="FF0000"/>
                </a:solidFill>
              </a:rPr>
              <a:t>left outer join</a:t>
            </a:r>
            <a:r>
              <a:rPr lang="it-IT" sz="1800" dirty="0"/>
              <a:t>): the result of a left outer join T = R      S is a super-set of the result of the join T’ = R    S in that all tuples in T’ appear in T. In addition, T preserve those tuples that are lost in the join, by creating tuples in T that are filled with </a:t>
            </a:r>
            <a:r>
              <a:rPr lang="it-IT" sz="1800" i="1" dirty="0"/>
              <a:t>null</a:t>
            </a:r>
            <a:r>
              <a:rPr lang="it-IT" sz="1800" dirty="0"/>
              <a:t> values</a:t>
            </a:r>
          </a:p>
        </p:txBody>
      </p:sp>
      <p:grpSp>
        <p:nvGrpSpPr>
          <p:cNvPr id="1960" name="Gruppo 16"/>
          <p:cNvGrpSpPr/>
          <p:nvPr/>
        </p:nvGrpSpPr>
        <p:grpSpPr bwMode="auto">
          <a:xfrm>
            <a:off x="6196013" y="2276475"/>
            <a:ext cx="292100" cy="173038"/>
            <a:chOff x="4066373" y="2681381"/>
            <a:chExt cx="3545065" cy="2095882"/>
          </a:xfrm>
        </p:grpSpPr>
        <p:sp>
          <p:nvSpPr>
            <p:cNvPr id="1051073" name="AutoShape 9"/>
            <p:cNvSpPr>
              <a:spLocks noChangeArrowheads="1"/>
            </p:cNvSpPr>
            <p:nvPr/>
          </p:nvSpPr>
          <p:spPr bwMode="auto">
            <a:xfrm rot="5400000">
              <a:off x="5386156" y="2550492"/>
              <a:ext cx="2094394" cy="2356171"/>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it-IT"/>
            </a:p>
          </p:txBody>
        </p:sp>
        <p:cxnSp>
          <p:nvCxnSpPr>
            <p:cNvPr id="3145769" name="Connettore 1 14"/>
            <p:cNvCxnSpPr>
              <a:cxnSpLocks noChangeShapeType="1"/>
            </p:cNvCxnSpPr>
            <p:nvPr/>
          </p:nvCxnSpPr>
          <p:spPr bwMode="auto">
            <a:xfrm rot="10800000">
              <a:off x="4067798" y="2683380"/>
              <a:ext cx="1187866" cy="1588"/>
            </a:xfrm>
            <a:prstGeom prst="line">
              <a:avLst/>
            </a:prstGeom>
            <a:noFill/>
            <a:ln w="9525" algn="ctr">
              <a:solidFill>
                <a:schemeClr val="tx1"/>
              </a:solidFill>
              <a:round/>
              <a:headEnd/>
              <a:tailEnd/>
            </a:ln>
          </p:spPr>
        </p:cxnSp>
        <p:cxnSp>
          <p:nvCxnSpPr>
            <p:cNvPr id="3145770" name="Connettore 1 15"/>
            <p:cNvCxnSpPr>
              <a:cxnSpLocks noChangeShapeType="1"/>
            </p:cNvCxnSpPr>
            <p:nvPr/>
          </p:nvCxnSpPr>
          <p:spPr bwMode="auto">
            <a:xfrm rot="10800000">
              <a:off x="4066373" y="4775675"/>
              <a:ext cx="1187866" cy="1588"/>
            </a:xfrm>
            <a:prstGeom prst="line">
              <a:avLst/>
            </a:prstGeom>
            <a:noFill/>
            <a:ln w="9525" algn="ctr">
              <a:solidFill>
                <a:schemeClr val="tx1"/>
              </a:solidFill>
              <a:round/>
              <a:headEnd/>
              <a:tailEnd/>
            </a:ln>
          </p:spPr>
        </p:cxnSp>
      </p:grpSp>
      <p:sp>
        <p:nvSpPr>
          <p:cNvPr id="1051074" name="AutoShape 13"/>
          <p:cNvSpPr>
            <a:spLocks noChangeArrowheads="1"/>
          </p:cNvSpPr>
          <p:nvPr/>
        </p:nvSpPr>
        <p:spPr bwMode="auto">
          <a:xfrm rot="5400000">
            <a:off x="2498725" y="2563813"/>
            <a:ext cx="188913" cy="173037"/>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grpSp>
        <p:nvGrpSpPr>
          <p:cNvPr id="1961" name="Gruppo 44"/>
          <p:cNvGrpSpPr/>
          <p:nvPr/>
        </p:nvGrpSpPr>
        <p:grpSpPr bwMode="auto">
          <a:xfrm>
            <a:off x="4433888" y="3713163"/>
            <a:ext cx="1857375" cy="338137"/>
            <a:chOff x="4835238" y="3643747"/>
            <a:chExt cx="1857368" cy="338554"/>
          </a:xfrm>
        </p:grpSpPr>
        <p:sp>
          <p:nvSpPr>
            <p:cNvPr id="1051075" name="CasellaDiTesto 24"/>
            <p:cNvSpPr txBox="1">
              <a:spLocks noChangeArrowheads="1"/>
            </p:cNvSpPr>
            <p:nvPr/>
          </p:nvSpPr>
          <p:spPr bwMode="auto">
            <a:xfrm>
              <a:off x="4835238" y="3643747"/>
              <a:ext cx="1857368" cy="338554"/>
            </a:xfrm>
            <a:prstGeom prst="rect">
              <a:avLst/>
            </a:prstGeom>
            <a:noFill/>
            <a:ln>
              <a:noFill/>
            </a:ln>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it-IT" i="1"/>
                <a:t>STUD        TAKES</a:t>
              </a:r>
            </a:p>
          </p:txBody>
        </p:sp>
        <p:grpSp>
          <p:nvGrpSpPr>
            <p:cNvPr id="1962" name="Gruppo 16"/>
            <p:cNvGrpSpPr/>
            <p:nvPr/>
          </p:nvGrpSpPr>
          <p:grpSpPr bwMode="auto">
            <a:xfrm>
              <a:off x="5545433" y="3717983"/>
              <a:ext cx="292100" cy="173037"/>
              <a:chOff x="4066373" y="2681394"/>
              <a:chExt cx="3545076" cy="2095869"/>
            </a:xfrm>
          </p:grpSpPr>
          <p:sp>
            <p:nvSpPr>
              <p:cNvPr id="1051076" name="AutoShape 9"/>
              <p:cNvSpPr>
                <a:spLocks noChangeArrowheads="1"/>
              </p:cNvSpPr>
              <p:nvPr/>
            </p:nvSpPr>
            <p:spPr bwMode="auto">
              <a:xfrm rot="5400000">
                <a:off x="5386161" y="2550503"/>
                <a:ext cx="2094397" cy="2356179"/>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it-IT"/>
              </a:p>
            </p:txBody>
          </p:sp>
          <p:cxnSp>
            <p:nvCxnSpPr>
              <p:cNvPr id="3145771" name="Connettore 1 14"/>
              <p:cNvCxnSpPr>
                <a:cxnSpLocks noChangeShapeType="1"/>
              </p:cNvCxnSpPr>
              <p:nvPr/>
            </p:nvCxnSpPr>
            <p:spPr bwMode="auto">
              <a:xfrm rot="10800000">
                <a:off x="4067798" y="2683380"/>
                <a:ext cx="1187866" cy="1588"/>
              </a:xfrm>
              <a:prstGeom prst="line">
                <a:avLst/>
              </a:prstGeom>
              <a:noFill/>
              <a:ln w="9525" algn="ctr">
                <a:solidFill>
                  <a:schemeClr val="tx1"/>
                </a:solidFill>
                <a:round/>
                <a:headEnd/>
                <a:tailEnd/>
              </a:ln>
            </p:spPr>
          </p:cxnSp>
          <p:cxnSp>
            <p:nvCxnSpPr>
              <p:cNvPr id="3145772" name="Connettore 1 15"/>
              <p:cNvCxnSpPr>
                <a:cxnSpLocks noChangeShapeType="1"/>
              </p:cNvCxnSpPr>
              <p:nvPr/>
            </p:nvCxnSpPr>
            <p:spPr bwMode="auto">
              <a:xfrm rot="10800000">
                <a:off x="4066373" y="4775675"/>
                <a:ext cx="1187866" cy="1588"/>
              </a:xfrm>
              <a:prstGeom prst="line">
                <a:avLst/>
              </a:prstGeom>
              <a:noFill/>
              <a:ln w="9525" algn="ctr">
                <a:solidFill>
                  <a:schemeClr val="tx1"/>
                </a:solidFill>
                <a:round/>
                <a:headEnd/>
                <a:tailEnd/>
              </a:ln>
            </p:spPr>
          </p:cxnSp>
        </p:grpSp>
      </p:grpSp>
      <p:sp>
        <p:nvSpPr>
          <p:cNvPr id="1051077" name="CasellaDiTesto 39"/>
          <p:cNvSpPr txBox="1">
            <a:spLocks noChangeArrowheads="1"/>
          </p:cNvSpPr>
          <p:nvPr/>
        </p:nvSpPr>
        <p:spPr bwMode="auto">
          <a:xfrm>
            <a:off x="179388" y="3490913"/>
            <a:ext cx="3810000" cy="1077912"/>
          </a:xfrm>
          <a:prstGeom prst="rect">
            <a:avLst/>
          </a:prstGeom>
          <a:noFill/>
          <a:ln>
            <a:noFill/>
          </a:ln>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it-IT" i="1"/>
              <a:t>STUD</a:t>
            </a:r>
            <a:r>
              <a:rPr lang="it-IT"/>
              <a:t>	</a:t>
            </a:r>
            <a:r>
              <a:rPr lang="it-IT" b="1"/>
              <a:t>stud_id	name	surname</a:t>
            </a:r>
          </a:p>
          <a:p>
            <a:r>
              <a:rPr lang="it-IT"/>
              <a:t>	1	gino	bianchi</a:t>
            </a:r>
          </a:p>
          <a:p>
            <a:r>
              <a:rPr lang="it-IT"/>
              <a:t>	2	filippo	neri</a:t>
            </a:r>
          </a:p>
          <a:p>
            <a:r>
              <a:rPr lang="it-IT"/>
              <a:t>	3	mario	rossi</a:t>
            </a:r>
          </a:p>
        </p:txBody>
      </p:sp>
      <p:sp>
        <p:nvSpPr>
          <p:cNvPr id="1051078" name="CasellaDiTesto 40"/>
          <p:cNvSpPr txBox="1">
            <a:spLocks noChangeArrowheads="1"/>
          </p:cNvSpPr>
          <p:nvPr/>
        </p:nvSpPr>
        <p:spPr bwMode="auto">
          <a:xfrm>
            <a:off x="207963" y="4557713"/>
            <a:ext cx="3513137" cy="1077912"/>
          </a:xfrm>
          <a:prstGeom prst="rect">
            <a:avLst/>
          </a:prstGeom>
          <a:noFill/>
          <a:ln>
            <a:noFill/>
          </a:ln>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it-IT" i="1"/>
              <a:t>TAKES</a:t>
            </a:r>
            <a:r>
              <a:rPr lang="it-IT"/>
              <a:t>	</a:t>
            </a:r>
            <a:r>
              <a:rPr lang="it-IT" b="1"/>
              <a:t>stud_id	course	grade</a:t>
            </a:r>
          </a:p>
          <a:p>
            <a:r>
              <a:rPr lang="it-IT"/>
              <a:t>	1	Math	30</a:t>
            </a:r>
          </a:p>
          <a:p>
            <a:r>
              <a:rPr lang="it-IT"/>
              <a:t>	2	DB	22</a:t>
            </a:r>
          </a:p>
          <a:p>
            <a:r>
              <a:rPr lang="it-IT"/>
              <a:t>	2	Logic	30</a:t>
            </a:r>
          </a:p>
        </p:txBody>
      </p:sp>
      <p:cxnSp>
        <p:nvCxnSpPr>
          <p:cNvPr id="3145773" name="Connettore 1 42"/>
          <p:cNvCxnSpPr>
            <a:cxnSpLocks noChangeShapeType="1"/>
          </p:cNvCxnSpPr>
          <p:nvPr/>
        </p:nvCxnSpPr>
        <p:spPr bwMode="auto">
          <a:xfrm rot="10800000">
            <a:off x="222250" y="4572000"/>
            <a:ext cx="3670300" cy="1588"/>
          </a:xfrm>
          <a:prstGeom prst="line">
            <a:avLst/>
          </a:prstGeom>
          <a:noFill/>
          <a:ln w="9525" algn="ctr">
            <a:solidFill>
              <a:schemeClr val="tx1"/>
            </a:solidFill>
            <a:round/>
            <a:headEnd/>
            <a:tailEnd/>
          </a:ln>
        </p:spPr>
      </p:cxnSp>
      <p:sp>
        <p:nvSpPr>
          <p:cNvPr id="1051079" name="CasellaDiTesto 43"/>
          <p:cNvSpPr txBox="1">
            <a:spLocks noChangeArrowheads="1"/>
          </p:cNvSpPr>
          <p:nvPr/>
        </p:nvSpPr>
        <p:spPr bwMode="auto">
          <a:xfrm>
            <a:off x="4405313" y="3962400"/>
            <a:ext cx="4460875" cy="1323975"/>
          </a:xfrm>
          <a:prstGeom prst="rect">
            <a:avLst/>
          </a:prstGeom>
          <a:noFill/>
          <a:ln>
            <a:noFill/>
          </a:ln>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it-IT" b="1"/>
              <a:t>stud_id	name	surname	course	grade</a:t>
            </a:r>
          </a:p>
          <a:p>
            <a:r>
              <a:rPr lang="it-IT"/>
              <a:t>1	gino	bianchi	Math	30</a:t>
            </a:r>
          </a:p>
          <a:p>
            <a:r>
              <a:rPr lang="it-IT"/>
              <a:t>2	filippo	neri	DB	22</a:t>
            </a:r>
          </a:p>
          <a:p>
            <a:r>
              <a:rPr lang="it-IT"/>
              <a:t>2	filippo	neri	Logic	30</a:t>
            </a:r>
          </a:p>
          <a:p>
            <a:r>
              <a:rPr lang="it-IT">
                <a:solidFill>
                  <a:srgbClr val="3366CC"/>
                </a:solidFill>
              </a:rPr>
              <a:t>3	mario	rossi	</a:t>
            </a:r>
            <a:r>
              <a:rPr lang="it-IT" b="1" i="1">
                <a:solidFill>
                  <a:srgbClr val="3366CC"/>
                </a:solidFill>
              </a:rPr>
              <a:t>null</a:t>
            </a:r>
            <a:r>
              <a:rPr lang="it-IT">
                <a:solidFill>
                  <a:srgbClr val="3366CC"/>
                </a:solidFill>
              </a:rPr>
              <a:t>	</a:t>
            </a:r>
            <a:r>
              <a:rPr lang="it-IT" b="1" i="1">
                <a:solidFill>
                  <a:srgbClr val="3366CC"/>
                </a:solidFill>
              </a:rPr>
              <a:t>null</a:t>
            </a:r>
          </a:p>
        </p:txBody>
      </p:sp>
      <p:grpSp>
        <p:nvGrpSpPr>
          <p:cNvPr id="1963" name="Gruppo 44"/>
          <p:cNvGrpSpPr/>
          <p:nvPr/>
        </p:nvGrpSpPr>
        <p:grpSpPr bwMode="auto">
          <a:xfrm>
            <a:off x="4435475" y="5489575"/>
            <a:ext cx="2430463" cy="339725"/>
            <a:chOff x="4835245" y="3643752"/>
            <a:chExt cx="2429635" cy="338972"/>
          </a:xfrm>
        </p:grpSpPr>
        <p:sp>
          <p:nvSpPr>
            <p:cNvPr id="1051080" name="CasellaDiTesto 24"/>
            <p:cNvSpPr txBox="1">
              <a:spLocks noChangeArrowheads="1"/>
            </p:cNvSpPr>
            <p:nvPr/>
          </p:nvSpPr>
          <p:spPr bwMode="auto">
            <a:xfrm>
              <a:off x="4835245" y="3643752"/>
              <a:ext cx="2429635" cy="338972"/>
            </a:xfrm>
            <a:prstGeom prst="rect">
              <a:avLst/>
            </a:prstGeom>
            <a:noFill/>
            <a:ln>
              <a:noFill/>
            </a:ln>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it-IT" i="1"/>
                <a:t>TAKES        STUD    </a:t>
              </a:r>
              <a:r>
                <a:rPr lang="it-IT">
                  <a:solidFill>
                    <a:srgbClr val="FF0000"/>
                  </a:solidFill>
                </a:rPr>
                <a:t>???</a:t>
              </a:r>
            </a:p>
          </p:txBody>
        </p:sp>
        <p:grpSp>
          <p:nvGrpSpPr>
            <p:cNvPr id="1964" name="Gruppo 16"/>
            <p:cNvGrpSpPr/>
            <p:nvPr/>
          </p:nvGrpSpPr>
          <p:grpSpPr bwMode="auto">
            <a:xfrm>
              <a:off x="5663772" y="3717989"/>
              <a:ext cx="292101" cy="173038"/>
              <a:chOff x="5502761" y="2681461"/>
              <a:chExt cx="3545154" cy="2095875"/>
            </a:xfrm>
          </p:grpSpPr>
          <p:sp>
            <p:nvSpPr>
              <p:cNvPr id="1051081" name="AutoShape 9"/>
              <p:cNvSpPr>
                <a:spLocks noChangeArrowheads="1"/>
              </p:cNvSpPr>
              <p:nvPr/>
            </p:nvSpPr>
            <p:spPr bwMode="auto">
              <a:xfrm rot="5400000">
                <a:off x="6822607" y="2550555"/>
                <a:ext cx="2094401" cy="2356214"/>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it-IT"/>
              </a:p>
            </p:txBody>
          </p:sp>
          <p:cxnSp>
            <p:nvCxnSpPr>
              <p:cNvPr id="3145774" name="Connettore 1 14"/>
              <p:cNvCxnSpPr>
                <a:cxnSpLocks noChangeShapeType="1"/>
              </p:cNvCxnSpPr>
              <p:nvPr/>
            </p:nvCxnSpPr>
            <p:spPr bwMode="auto">
              <a:xfrm rot="10800000">
                <a:off x="5504183" y="2683456"/>
                <a:ext cx="1187889" cy="1589"/>
              </a:xfrm>
              <a:prstGeom prst="line">
                <a:avLst/>
              </a:prstGeom>
              <a:noFill/>
              <a:ln w="9525" algn="ctr">
                <a:solidFill>
                  <a:schemeClr val="tx1"/>
                </a:solidFill>
                <a:round/>
                <a:headEnd/>
                <a:tailEnd/>
              </a:ln>
            </p:spPr>
          </p:cxnSp>
          <p:cxnSp>
            <p:nvCxnSpPr>
              <p:cNvPr id="3145775" name="Connettore 1 15"/>
              <p:cNvCxnSpPr>
                <a:cxnSpLocks noChangeShapeType="1"/>
              </p:cNvCxnSpPr>
              <p:nvPr/>
            </p:nvCxnSpPr>
            <p:spPr bwMode="auto">
              <a:xfrm rot="10800000">
                <a:off x="5502761" y="4775747"/>
                <a:ext cx="1187889" cy="1589"/>
              </a:xfrm>
              <a:prstGeom prst="line">
                <a:avLst/>
              </a:prstGeom>
              <a:noFill/>
              <a:ln w="9525" algn="ctr">
                <a:solidFill>
                  <a:schemeClr val="tx1"/>
                </a:solidFill>
                <a:round/>
                <a:headEnd/>
                <a:tailEnd/>
              </a:ln>
            </p:spPr>
          </p:cxn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10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51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107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510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457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1079">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51079">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51079">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5107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6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510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072" grpId="0"/>
      <p:bldP spid="1051074" grpId="0" animBg="1"/>
      <p:bldP spid="1051077" grpId="0"/>
      <p:bldP spid="1051078"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082" name="Titolo 1"/>
          <p:cNvSpPr>
            <a:spLocks noGrp="1"/>
          </p:cNvSpPr>
          <p:nvPr>
            <p:ph type="title"/>
          </p:nvPr>
        </p:nvSpPr>
        <p:spPr>
          <a:xfrm>
            <a:off x="281854" y="-242911"/>
            <a:ext cx="7796213" cy="992187"/>
          </a:xfrm>
        </p:spPr>
        <p:txBody>
          <a:bodyPr/>
          <a:lstStyle/>
          <a:p>
            <a:r>
              <a:rPr lang="it-IT" dirty="0" err="1"/>
              <a:t>Solution</a:t>
            </a:r>
            <a:endParaRPr lang="it-IT" dirty="0"/>
          </a:p>
        </p:txBody>
      </p:sp>
      <p:sp>
        <p:nvSpPr>
          <p:cNvPr id="1051083" name="Content Placeholder 2"/>
          <p:cNvSpPr txBox="1"/>
          <p:nvPr/>
        </p:nvSpPr>
        <p:spPr bwMode="auto">
          <a:xfrm>
            <a:off x="430213" y="1028700"/>
            <a:ext cx="3392487" cy="460375"/>
          </a:xfrm>
          <a:prstGeom prst="rect">
            <a:avLst/>
          </a:prstGeom>
          <a:noFill/>
          <a:ln w="9525">
            <a:noFill/>
            <a:miter lim="800000"/>
            <a:headEnd/>
            <a:tailEnd/>
          </a:ln>
        </p:spPr>
        <p:txBody>
          <a:bodyPr/>
          <a:lstStyle/>
          <a:p>
            <a:pPr marL="342900" indent="-342900">
              <a:spcBef>
                <a:spcPct val="35000"/>
              </a:spcBef>
              <a:buClr>
                <a:schemeClr val="tx2"/>
              </a:buClr>
              <a:buSzPct val="90000"/>
              <a:buFont typeface="Monotype Sorts" charset="0"/>
              <a:buChar char="n"/>
            </a:pPr>
            <a:r>
              <a:rPr kumimoji="1" lang="en-US" sz="1800" kern="0" dirty="0">
                <a:latin typeface="+mn-lt"/>
                <a:ea typeface="ＭＳ Ｐゴシック" charset="0"/>
                <a:cs typeface="ＭＳ Ｐゴシック" charset="0"/>
              </a:rPr>
              <a:t>Disprove the equivalence </a:t>
            </a:r>
          </a:p>
        </p:txBody>
      </p:sp>
      <p:graphicFrame>
        <p:nvGraphicFramePr>
          <p:cNvPr id="4194355" name="Tabella 4"/>
          <p:cNvGraphicFramePr>
            <a:graphicFrameLocks noGrp="1"/>
          </p:cNvGraphicFramePr>
          <p:nvPr/>
        </p:nvGraphicFramePr>
        <p:xfrm>
          <a:off x="566738" y="2203450"/>
          <a:ext cx="984250" cy="731838"/>
        </p:xfrm>
        <a:graphic>
          <a:graphicData uri="http://schemas.openxmlformats.org/drawingml/2006/table">
            <a:tbl>
              <a:tblPr firstRow="1" bandRow="1">
                <a:tableStyleId>{5940675A-B579-460E-94D1-54222C63F5DA}</a:tableStyleId>
              </a:tblPr>
              <a:tblGrid>
                <a:gridCol w="495250">
                  <a:extLst>
                    <a:ext uri="{9D8B030D-6E8A-4147-A177-3AD203B41FA5}">
                      <a16:colId xmlns:a16="http://schemas.microsoft.com/office/drawing/2014/main" val="20000"/>
                    </a:ext>
                  </a:extLst>
                </a:gridCol>
                <a:gridCol w="489000">
                  <a:extLst>
                    <a:ext uri="{9D8B030D-6E8A-4147-A177-3AD203B41FA5}">
                      <a16:colId xmlns:a16="http://schemas.microsoft.com/office/drawing/2014/main" val="20001"/>
                    </a:ext>
                  </a:extLst>
                </a:gridCol>
              </a:tblGrid>
              <a:tr h="365919">
                <a:tc>
                  <a:txBody>
                    <a:bodyPr/>
                    <a:lstStyle/>
                    <a:p>
                      <a:r>
                        <a:rPr lang="it-IT" sz="1800" dirty="0"/>
                        <a:t>A</a:t>
                      </a:r>
                    </a:p>
                  </a:txBody>
                  <a:tcPr marL="91470" marR="91470" marT="45740" marB="45740"/>
                </a:tc>
                <a:tc>
                  <a:txBody>
                    <a:bodyPr/>
                    <a:lstStyle/>
                    <a:p>
                      <a:r>
                        <a:rPr lang="it-IT" sz="1800" dirty="0"/>
                        <a:t>A</a:t>
                      </a:r>
                      <a:r>
                        <a:rPr lang="it-IT" sz="1800" baseline="-25000" dirty="0"/>
                        <a:t>R</a:t>
                      </a:r>
                    </a:p>
                  </a:txBody>
                  <a:tcPr marL="91470" marR="91470" marT="45740" marB="45740"/>
                </a:tc>
                <a:extLst>
                  <a:ext uri="{0D108BD9-81ED-4DB2-BD59-A6C34878D82A}">
                    <a16:rowId xmlns:a16="http://schemas.microsoft.com/office/drawing/2014/main" val="10000"/>
                  </a:ext>
                </a:extLst>
              </a:tr>
              <a:tr h="365919">
                <a:tc>
                  <a:txBody>
                    <a:bodyPr/>
                    <a:lstStyle/>
                    <a:p>
                      <a:r>
                        <a:rPr lang="it-IT" sz="1800" dirty="0"/>
                        <a:t>1</a:t>
                      </a:r>
                    </a:p>
                  </a:txBody>
                  <a:tcPr marL="91470" marR="91470" marT="45740" marB="45740"/>
                </a:tc>
                <a:tc>
                  <a:txBody>
                    <a:bodyPr/>
                    <a:lstStyle/>
                    <a:p>
                      <a:r>
                        <a:rPr lang="it-IT" sz="1800" dirty="0"/>
                        <a:t>1</a:t>
                      </a:r>
                    </a:p>
                  </a:txBody>
                  <a:tcPr marL="91470" marR="91470" marT="45740" marB="45740"/>
                </a:tc>
                <a:extLst>
                  <a:ext uri="{0D108BD9-81ED-4DB2-BD59-A6C34878D82A}">
                    <a16:rowId xmlns:a16="http://schemas.microsoft.com/office/drawing/2014/main" val="10001"/>
                  </a:ext>
                </a:extLst>
              </a:tr>
            </a:tbl>
          </a:graphicData>
        </a:graphic>
      </p:graphicFrame>
      <p:sp>
        <p:nvSpPr>
          <p:cNvPr id="1051084" name="CasellaDiTesto 5"/>
          <p:cNvSpPr txBox="1">
            <a:spLocks noChangeArrowheads="1"/>
          </p:cNvSpPr>
          <p:nvPr/>
        </p:nvSpPr>
        <p:spPr bwMode="auto">
          <a:xfrm>
            <a:off x="565150" y="1868488"/>
            <a:ext cx="331788" cy="338137"/>
          </a:xfrm>
          <a:prstGeom prst="rect">
            <a:avLst/>
          </a:prstGeom>
          <a:noFill/>
          <a:ln>
            <a:noFill/>
          </a:ln>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it-IT"/>
              <a:t>R</a:t>
            </a:r>
          </a:p>
        </p:txBody>
      </p:sp>
      <p:graphicFrame>
        <p:nvGraphicFramePr>
          <p:cNvPr id="4194356" name="Tabella 6"/>
          <p:cNvGraphicFramePr>
            <a:graphicFrameLocks noGrp="1"/>
          </p:cNvGraphicFramePr>
          <p:nvPr/>
        </p:nvGraphicFramePr>
        <p:xfrm>
          <a:off x="3370263" y="2201863"/>
          <a:ext cx="995362" cy="731838"/>
        </p:xfrm>
        <a:graphic>
          <a:graphicData uri="http://schemas.openxmlformats.org/drawingml/2006/table">
            <a:tbl>
              <a:tblPr firstRow="1" bandRow="1">
                <a:tableStyleId>{5940675A-B579-460E-94D1-54222C63F5DA}</a:tableStyleId>
              </a:tblPr>
              <a:tblGrid>
                <a:gridCol w="517689">
                  <a:extLst>
                    <a:ext uri="{9D8B030D-6E8A-4147-A177-3AD203B41FA5}">
                      <a16:colId xmlns:a16="http://schemas.microsoft.com/office/drawing/2014/main" val="20000"/>
                    </a:ext>
                  </a:extLst>
                </a:gridCol>
                <a:gridCol w="477673">
                  <a:extLst>
                    <a:ext uri="{9D8B030D-6E8A-4147-A177-3AD203B41FA5}">
                      <a16:colId xmlns:a16="http://schemas.microsoft.com/office/drawing/2014/main" val="20001"/>
                    </a:ext>
                  </a:extLst>
                </a:gridCol>
              </a:tblGrid>
              <a:tr h="365919">
                <a:tc>
                  <a:txBody>
                    <a:bodyPr/>
                    <a:lstStyle/>
                    <a:p>
                      <a:r>
                        <a:rPr lang="it-IT" sz="1800" dirty="0"/>
                        <a:t>A</a:t>
                      </a:r>
                    </a:p>
                  </a:txBody>
                  <a:tcPr marL="91386" marR="91386"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sz="1800" dirty="0"/>
                        <a:t>A</a:t>
                      </a:r>
                      <a:r>
                        <a:rPr lang="it-IT" sz="1800" baseline="-25000" dirty="0"/>
                        <a:t>S</a:t>
                      </a:r>
                    </a:p>
                  </a:txBody>
                  <a:tcPr marL="91386" marR="91386"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919">
                <a:tc>
                  <a:txBody>
                    <a:bodyPr/>
                    <a:lstStyle/>
                    <a:p>
                      <a:r>
                        <a:rPr lang="it-IT" sz="1800" dirty="0"/>
                        <a:t>2</a:t>
                      </a:r>
                    </a:p>
                  </a:txBody>
                  <a:tcPr marL="91386" marR="91386"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sz="1800" dirty="0"/>
                        <a:t>1</a:t>
                      </a:r>
                    </a:p>
                  </a:txBody>
                  <a:tcPr marL="91386" marR="91386"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51085" name="CasellaDiTesto 7"/>
          <p:cNvSpPr txBox="1">
            <a:spLocks noChangeArrowheads="1"/>
          </p:cNvSpPr>
          <p:nvPr/>
        </p:nvSpPr>
        <p:spPr bwMode="auto">
          <a:xfrm>
            <a:off x="3368675" y="1866900"/>
            <a:ext cx="320675" cy="338138"/>
          </a:xfrm>
          <a:prstGeom prst="rect">
            <a:avLst/>
          </a:prstGeom>
          <a:noFill/>
          <a:ln>
            <a:noFill/>
          </a:ln>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it-IT"/>
              <a:t>S</a:t>
            </a:r>
          </a:p>
        </p:txBody>
      </p:sp>
      <p:graphicFrame>
        <p:nvGraphicFramePr>
          <p:cNvPr id="4194357" name="Tabella 8"/>
          <p:cNvGraphicFramePr>
            <a:graphicFrameLocks noGrp="1"/>
          </p:cNvGraphicFramePr>
          <p:nvPr/>
        </p:nvGraphicFramePr>
        <p:xfrm>
          <a:off x="6040438" y="2220913"/>
          <a:ext cx="1028700" cy="731838"/>
        </p:xfrm>
        <a:graphic>
          <a:graphicData uri="http://schemas.openxmlformats.org/drawingml/2006/table">
            <a:tbl>
              <a:tblPr firstRow="1" bandRow="1">
                <a:tableStyleId>{5940675A-B579-460E-94D1-54222C63F5DA}</a:tableStyleId>
              </a:tblPr>
              <a:tblGrid>
                <a:gridCol w="489444">
                  <a:extLst>
                    <a:ext uri="{9D8B030D-6E8A-4147-A177-3AD203B41FA5}">
                      <a16:colId xmlns:a16="http://schemas.microsoft.com/office/drawing/2014/main" val="20000"/>
                    </a:ext>
                  </a:extLst>
                </a:gridCol>
                <a:gridCol w="539256">
                  <a:extLst>
                    <a:ext uri="{9D8B030D-6E8A-4147-A177-3AD203B41FA5}">
                      <a16:colId xmlns:a16="http://schemas.microsoft.com/office/drawing/2014/main" val="20001"/>
                    </a:ext>
                  </a:extLst>
                </a:gridCol>
              </a:tblGrid>
              <a:tr h="365919">
                <a:tc>
                  <a:txBody>
                    <a:bodyPr/>
                    <a:lstStyle/>
                    <a:p>
                      <a:r>
                        <a:rPr lang="it-IT" sz="1800" dirty="0"/>
                        <a:t>A</a:t>
                      </a:r>
                    </a:p>
                  </a:txBody>
                  <a:tcPr marL="91459" marR="91459"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sz="1800" dirty="0"/>
                        <a:t>A</a:t>
                      </a:r>
                      <a:r>
                        <a:rPr lang="it-IT" sz="1800" baseline="-25000" dirty="0"/>
                        <a:t>T</a:t>
                      </a:r>
                    </a:p>
                  </a:txBody>
                  <a:tcPr marL="91459" marR="91459"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919">
                <a:tc>
                  <a:txBody>
                    <a:bodyPr/>
                    <a:lstStyle/>
                    <a:p>
                      <a:r>
                        <a:rPr lang="it-IT" sz="1800" dirty="0"/>
                        <a:t>1</a:t>
                      </a:r>
                    </a:p>
                  </a:txBody>
                  <a:tcPr marL="91459" marR="91459"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sz="1800" dirty="0"/>
                        <a:t>1</a:t>
                      </a:r>
                    </a:p>
                  </a:txBody>
                  <a:tcPr marL="91459" marR="91459"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51086" name="CasellaDiTesto 9"/>
          <p:cNvSpPr txBox="1">
            <a:spLocks noChangeArrowheads="1"/>
          </p:cNvSpPr>
          <p:nvPr/>
        </p:nvSpPr>
        <p:spPr bwMode="auto">
          <a:xfrm>
            <a:off x="6037263" y="1885950"/>
            <a:ext cx="320675" cy="338138"/>
          </a:xfrm>
          <a:prstGeom prst="rect">
            <a:avLst/>
          </a:prstGeom>
          <a:noFill/>
          <a:ln>
            <a:noFill/>
          </a:ln>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it-IT"/>
              <a:t>T</a:t>
            </a:r>
          </a:p>
        </p:txBody>
      </p:sp>
      <p:grpSp>
        <p:nvGrpSpPr>
          <p:cNvPr id="1966" name="Gruppo 10"/>
          <p:cNvGrpSpPr/>
          <p:nvPr/>
        </p:nvGrpSpPr>
        <p:grpSpPr bwMode="auto">
          <a:xfrm>
            <a:off x="842963" y="3529013"/>
            <a:ext cx="293687" cy="173037"/>
            <a:chOff x="4066373" y="2681381"/>
            <a:chExt cx="3545065" cy="2095882"/>
          </a:xfrm>
        </p:grpSpPr>
        <p:sp>
          <p:nvSpPr>
            <p:cNvPr id="1051087" name="AutoShape 9"/>
            <p:cNvSpPr>
              <a:spLocks noChangeArrowheads="1"/>
            </p:cNvSpPr>
            <p:nvPr/>
          </p:nvSpPr>
          <p:spPr bwMode="auto">
            <a:xfrm rot="5400000">
              <a:off x="5386156" y="2550492"/>
              <a:ext cx="2094394" cy="2356171"/>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it-IT"/>
            </a:p>
          </p:txBody>
        </p:sp>
        <p:cxnSp>
          <p:nvCxnSpPr>
            <p:cNvPr id="3145776" name="Connettore 1 12"/>
            <p:cNvCxnSpPr>
              <a:cxnSpLocks noChangeShapeType="1"/>
            </p:cNvCxnSpPr>
            <p:nvPr/>
          </p:nvCxnSpPr>
          <p:spPr bwMode="auto">
            <a:xfrm rot="10800000">
              <a:off x="4067798" y="2683380"/>
              <a:ext cx="1187866" cy="1588"/>
            </a:xfrm>
            <a:prstGeom prst="line">
              <a:avLst/>
            </a:prstGeom>
            <a:noFill/>
            <a:ln w="9525" algn="ctr">
              <a:solidFill>
                <a:schemeClr val="tx1"/>
              </a:solidFill>
              <a:round/>
              <a:headEnd/>
              <a:tailEnd/>
            </a:ln>
          </p:spPr>
        </p:cxnSp>
        <p:cxnSp>
          <p:nvCxnSpPr>
            <p:cNvPr id="3145777" name="Connettore 1 13"/>
            <p:cNvCxnSpPr>
              <a:cxnSpLocks noChangeShapeType="1"/>
            </p:cNvCxnSpPr>
            <p:nvPr/>
          </p:nvCxnSpPr>
          <p:spPr bwMode="auto">
            <a:xfrm rot="10800000">
              <a:off x="4066373" y="4775675"/>
              <a:ext cx="1187866" cy="1588"/>
            </a:xfrm>
            <a:prstGeom prst="line">
              <a:avLst/>
            </a:prstGeom>
            <a:noFill/>
            <a:ln w="9525" algn="ctr">
              <a:solidFill>
                <a:schemeClr val="tx1"/>
              </a:solidFill>
              <a:round/>
              <a:headEnd/>
              <a:tailEnd/>
            </a:ln>
          </p:spPr>
        </p:cxnSp>
      </p:grpSp>
      <p:sp>
        <p:nvSpPr>
          <p:cNvPr id="1051088" name="CasellaDiTesto 14"/>
          <p:cNvSpPr txBox="1">
            <a:spLocks noChangeArrowheads="1"/>
          </p:cNvSpPr>
          <p:nvPr/>
        </p:nvSpPr>
        <p:spPr bwMode="auto">
          <a:xfrm>
            <a:off x="550863" y="3443288"/>
            <a:ext cx="930275" cy="338137"/>
          </a:xfrm>
          <a:prstGeom prst="rect">
            <a:avLst/>
          </a:prstGeom>
          <a:noFill/>
          <a:ln>
            <a:noFill/>
          </a:ln>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it-IT"/>
              <a:t>R        S</a:t>
            </a:r>
          </a:p>
        </p:txBody>
      </p:sp>
      <p:graphicFrame>
        <p:nvGraphicFramePr>
          <p:cNvPr id="4194358" name="Tabella 15"/>
          <p:cNvGraphicFramePr>
            <a:graphicFrameLocks noGrp="1"/>
          </p:cNvGraphicFramePr>
          <p:nvPr/>
        </p:nvGraphicFramePr>
        <p:xfrm>
          <a:off x="558800" y="3786188"/>
          <a:ext cx="1527175" cy="741362"/>
        </p:xfrm>
        <a:graphic>
          <a:graphicData uri="http://schemas.openxmlformats.org/drawingml/2006/table">
            <a:tbl>
              <a:tblPr firstRow="1" bandRow="1">
                <a:tableStyleId>{5940675A-B579-460E-94D1-54222C63F5DA}</a:tableStyleId>
              </a:tblPr>
              <a:tblGrid>
                <a:gridCol w="432801">
                  <a:extLst>
                    <a:ext uri="{9D8B030D-6E8A-4147-A177-3AD203B41FA5}">
                      <a16:colId xmlns:a16="http://schemas.microsoft.com/office/drawing/2014/main" val="20000"/>
                    </a:ext>
                  </a:extLst>
                </a:gridCol>
                <a:gridCol w="445169">
                  <a:extLst>
                    <a:ext uri="{9D8B030D-6E8A-4147-A177-3AD203B41FA5}">
                      <a16:colId xmlns:a16="http://schemas.microsoft.com/office/drawing/2014/main" val="20001"/>
                    </a:ext>
                  </a:extLst>
                </a:gridCol>
                <a:gridCol w="649205">
                  <a:extLst>
                    <a:ext uri="{9D8B030D-6E8A-4147-A177-3AD203B41FA5}">
                      <a16:colId xmlns:a16="http://schemas.microsoft.com/office/drawing/2014/main" val="20002"/>
                    </a:ext>
                  </a:extLst>
                </a:gridCol>
              </a:tblGrid>
              <a:tr h="370681">
                <a:tc>
                  <a:txBody>
                    <a:bodyPr/>
                    <a:lstStyle/>
                    <a:p>
                      <a:r>
                        <a:rPr lang="it-IT" sz="1800" dirty="0"/>
                        <a:t>A</a:t>
                      </a:r>
                      <a:endParaRPr lang="it-IT" sz="1800" baseline="-25000" dirty="0"/>
                    </a:p>
                  </a:txBody>
                  <a:tcPr marL="91425" marR="91425" marT="45700" marB="45700"/>
                </a:tc>
                <a:tc>
                  <a:txBody>
                    <a:bodyPr/>
                    <a:lstStyle/>
                    <a:p>
                      <a:r>
                        <a:rPr lang="it-IT" sz="1800" dirty="0"/>
                        <a:t>A</a:t>
                      </a:r>
                      <a:r>
                        <a:rPr lang="it-IT" sz="1800" baseline="-25000" dirty="0"/>
                        <a:t>R</a:t>
                      </a:r>
                    </a:p>
                  </a:txBody>
                  <a:tcPr marL="91425" marR="91425" marT="45700" marB="45700"/>
                </a:tc>
                <a:tc>
                  <a:txBody>
                    <a:bodyPr/>
                    <a:lstStyle/>
                    <a:p>
                      <a:r>
                        <a:rPr lang="it-IT" sz="1800" dirty="0"/>
                        <a:t>A</a:t>
                      </a:r>
                      <a:r>
                        <a:rPr lang="it-IT" sz="1800" baseline="-25000" dirty="0"/>
                        <a:t>S</a:t>
                      </a:r>
                    </a:p>
                  </a:txBody>
                  <a:tcPr marL="91425" marR="91425" marT="45700" marB="45700"/>
                </a:tc>
                <a:extLst>
                  <a:ext uri="{0D108BD9-81ED-4DB2-BD59-A6C34878D82A}">
                    <a16:rowId xmlns:a16="http://schemas.microsoft.com/office/drawing/2014/main" val="10000"/>
                  </a:ext>
                </a:extLst>
              </a:tr>
              <a:tr h="370681">
                <a:tc>
                  <a:txBody>
                    <a:bodyPr/>
                    <a:lstStyle/>
                    <a:p>
                      <a:r>
                        <a:rPr lang="it-IT" sz="1800" dirty="0"/>
                        <a:t>1</a:t>
                      </a:r>
                    </a:p>
                  </a:txBody>
                  <a:tcPr marL="91425" marR="91425" marT="45700" marB="45700"/>
                </a:tc>
                <a:tc>
                  <a:txBody>
                    <a:bodyPr/>
                    <a:lstStyle/>
                    <a:p>
                      <a:r>
                        <a:rPr lang="it-IT" sz="1800" dirty="0"/>
                        <a:t>1</a:t>
                      </a:r>
                    </a:p>
                  </a:txBody>
                  <a:tcPr marL="91425" marR="91425" marT="45700" marB="45700"/>
                </a:tc>
                <a:tc>
                  <a:txBody>
                    <a:bodyPr/>
                    <a:lstStyle/>
                    <a:p>
                      <a:r>
                        <a:rPr lang="it-IT" sz="1800" dirty="0" err="1"/>
                        <a:t>null</a:t>
                      </a:r>
                      <a:endParaRPr lang="it-IT" sz="1800" dirty="0"/>
                    </a:p>
                  </a:txBody>
                  <a:tcPr marL="91425" marR="91425" marT="45700" marB="45700"/>
                </a:tc>
                <a:extLst>
                  <a:ext uri="{0D108BD9-81ED-4DB2-BD59-A6C34878D82A}">
                    <a16:rowId xmlns:a16="http://schemas.microsoft.com/office/drawing/2014/main" val="10001"/>
                  </a:ext>
                </a:extLst>
              </a:tr>
            </a:tbl>
          </a:graphicData>
        </a:graphic>
      </p:graphicFrame>
      <p:grpSp>
        <p:nvGrpSpPr>
          <p:cNvPr id="1967" name="Gruppo 16"/>
          <p:cNvGrpSpPr/>
          <p:nvPr/>
        </p:nvGrpSpPr>
        <p:grpSpPr bwMode="auto">
          <a:xfrm>
            <a:off x="6070600" y="3516313"/>
            <a:ext cx="293688" cy="173037"/>
            <a:chOff x="4066373" y="2681381"/>
            <a:chExt cx="3545065" cy="2095882"/>
          </a:xfrm>
        </p:grpSpPr>
        <p:sp>
          <p:nvSpPr>
            <p:cNvPr id="1051089" name="AutoShape 9"/>
            <p:cNvSpPr>
              <a:spLocks noChangeArrowheads="1"/>
            </p:cNvSpPr>
            <p:nvPr/>
          </p:nvSpPr>
          <p:spPr bwMode="auto">
            <a:xfrm rot="5400000">
              <a:off x="5386156" y="2550492"/>
              <a:ext cx="2094394" cy="2356171"/>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it-IT"/>
            </a:p>
          </p:txBody>
        </p:sp>
        <p:cxnSp>
          <p:nvCxnSpPr>
            <p:cNvPr id="3145778" name="Connettore 1 18"/>
            <p:cNvCxnSpPr>
              <a:cxnSpLocks noChangeShapeType="1"/>
            </p:cNvCxnSpPr>
            <p:nvPr/>
          </p:nvCxnSpPr>
          <p:spPr bwMode="auto">
            <a:xfrm rot="10800000">
              <a:off x="4067798" y="2683380"/>
              <a:ext cx="1187866" cy="1588"/>
            </a:xfrm>
            <a:prstGeom prst="line">
              <a:avLst/>
            </a:prstGeom>
            <a:noFill/>
            <a:ln w="9525" algn="ctr">
              <a:solidFill>
                <a:schemeClr val="tx1"/>
              </a:solidFill>
              <a:round/>
              <a:headEnd/>
              <a:tailEnd/>
            </a:ln>
          </p:spPr>
        </p:cxnSp>
        <p:cxnSp>
          <p:nvCxnSpPr>
            <p:cNvPr id="3145779" name="Connettore 1 19"/>
            <p:cNvCxnSpPr>
              <a:cxnSpLocks noChangeShapeType="1"/>
            </p:cNvCxnSpPr>
            <p:nvPr/>
          </p:nvCxnSpPr>
          <p:spPr bwMode="auto">
            <a:xfrm rot="10800000">
              <a:off x="4066373" y="4775675"/>
              <a:ext cx="1187866" cy="1588"/>
            </a:xfrm>
            <a:prstGeom prst="line">
              <a:avLst/>
            </a:prstGeom>
            <a:noFill/>
            <a:ln w="9525" algn="ctr">
              <a:solidFill>
                <a:schemeClr val="tx1"/>
              </a:solidFill>
              <a:round/>
              <a:headEnd/>
              <a:tailEnd/>
            </a:ln>
          </p:spPr>
        </p:cxnSp>
      </p:grpSp>
      <p:sp>
        <p:nvSpPr>
          <p:cNvPr id="1051090" name="CasellaDiTesto 20"/>
          <p:cNvSpPr txBox="1">
            <a:spLocks noChangeArrowheads="1"/>
          </p:cNvSpPr>
          <p:nvPr/>
        </p:nvSpPr>
        <p:spPr bwMode="auto">
          <a:xfrm>
            <a:off x="5778500" y="3432175"/>
            <a:ext cx="904875" cy="338138"/>
          </a:xfrm>
          <a:prstGeom prst="rect">
            <a:avLst/>
          </a:prstGeom>
          <a:noFill/>
          <a:ln>
            <a:noFill/>
          </a:ln>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it-IT"/>
              <a:t>S        T</a:t>
            </a:r>
          </a:p>
        </p:txBody>
      </p:sp>
      <p:graphicFrame>
        <p:nvGraphicFramePr>
          <p:cNvPr id="4194359" name="Tabella 21"/>
          <p:cNvGraphicFramePr>
            <a:graphicFrameLocks noGrp="1"/>
          </p:cNvGraphicFramePr>
          <p:nvPr/>
        </p:nvGraphicFramePr>
        <p:xfrm>
          <a:off x="5786438" y="3773488"/>
          <a:ext cx="1835151" cy="741362"/>
        </p:xfrm>
        <a:graphic>
          <a:graphicData uri="http://schemas.openxmlformats.org/drawingml/2006/table">
            <a:tbl>
              <a:tblPr firstRow="1" bandRow="1">
                <a:tableStyleId>{5940675A-B579-460E-94D1-54222C63F5DA}</a:tableStyleId>
              </a:tblPr>
              <a:tblGrid>
                <a:gridCol w="611717">
                  <a:extLst>
                    <a:ext uri="{9D8B030D-6E8A-4147-A177-3AD203B41FA5}">
                      <a16:colId xmlns:a16="http://schemas.microsoft.com/office/drawing/2014/main" val="20000"/>
                    </a:ext>
                  </a:extLst>
                </a:gridCol>
                <a:gridCol w="611717">
                  <a:extLst>
                    <a:ext uri="{9D8B030D-6E8A-4147-A177-3AD203B41FA5}">
                      <a16:colId xmlns:a16="http://schemas.microsoft.com/office/drawing/2014/main" val="20001"/>
                    </a:ext>
                  </a:extLst>
                </a:gridCol>
                <a:gridCol w="611717">
                  <a:extLst>
                    <a:ext uri="{9D8B030D-6E8A-4147-A177-3AD203B41FA5}">
                      <a16:colId xmlns:a16="http://schemas.microsoft.com/office/drawing/2014/main" val="20002"/>
                    </a:ext>
                  </a:extLst>
                </a:gridCol>
              </a:tblGrid>
              <a:tr h="370681">
                <a:tc>
                  <a:txBody>
                    <a:bodyPr/>
                    <a:lstStyle/>
                    <a:p>
                      <a:r>
                        <a:rPr lang="it-IT" sz="1800" dirty="0"/>
                        <a:t>A</a:t>
                      </a:r>
                      <a:endParaRPr lang="it-IT" sz="1800" baseline="-25000" dirty="0"/>
                    </a:p>
                  </a:txBody>
                  <a:tcPr marL="91449" marR="91449" marT="45700" marB="45700"/>
                </a:tc>
                <a:tc>
                  <a:txBody>
                    <a:bodyPr/>
                    <a:lstStyle/>
                    <a:p>
                      <a:r>
                        <a:rPr lang="it-IT" sz="1800" dirty="0"/>
                        <a:t>A</a:t>
                      </a:r>
                      <a:r>
                        <a:rPr lang="it-IT" sz="1800" baseline="-25000" dirty="0"/>
                        <a:t>S</a:t>
                      </a:r>
                    </a:p>
                  </a:txBody>
                  <a:tcPr marL="91449" marR="91449" marT="45700" marB="45700"/>
                </a:tc>
                <a:tc>
                  <a:txBody>
                    <a:bodyPr/>
                    <a:lstStyle/>
                    <a:p>
                      <a:r>
                        <a:rPr lang="it-IT" sz="1800" dirty="0"/>
                        <a:t>A</a:t>
                      </a:r>
                      <a:r>
                        <a:rPr lang="it-IT" sz="1800" baseline="-25000" dirty="0"/>
                        <a:t>T</a:t>
                      </a:r>
                    </a:p>
                  </a:txBody>
                  <a:tcPr marL="91449" marR="91449" marT="45700" marB="45700"/>
                </a:tc>
                <a:extLst>
                  <a:ext uri="{0D108BD9-81ED-4DB2-BD59-A6C34878D82A}">
                    <a16:rowId xmlns:a16="http://schemas.microsoft.com/office/drawing/2014/main" val="10000"/>
                  </a:ext>
                </a:extLst>
              </a:tr>
              <a:tr h="370681">
                <a:tc>
                  <a:txBody>
                    <a:bodyPr/>
                    <a:lstStyle/>
                    <a:p>
                      <a:r>
                        <a:rPr lang="it-IT" sz="1800" dirty="0"/>
                        <a:t>2</a:t>
                      </a:r>
                    </a:p>
                  </a:txBody>
                  <a:tcPr marL="91449" marR="91449" marT="45700" marB="45700"/>
                </a:tc>
                <a:tc>
                  <a:txBody>
                    <a:bodyPr/>
                    <a:lstStyle/>
                    <a:p>
                      <a:r>
                        <a:rPr lang="it-IT" sz="1800" dirty="0"/>
                        <a:t>1</a:t>
                      </a:r>
                    </a:p>
                  </a:txBody>
                  <a:tcPr marL="91449" marR="91449" marT="45700" marB="45700"/>
                </a:tc>
                <a:tc>
                  <a:txBody>
                    <a:bodyPr/>
                    <a:lstStyle/>
                    <a:p>
                      <a:r>
                        <a:rPr lang="it-IT" sz="1800" dirty="0" err="1"/>
                        <a:t>null</a:t>
                      </a:r>
                      <a:endParaRPr lang="it-IT" sz="1800" dirty="0"/>
                    </a:p>
                  </a:txBody>
                  <a:tcPr marL="91449" marR="91449" marT="45700" marB="45700"/>
                </a:tc>
                <a:extLst>
                  <a:ext uri="{0D108BD9-81ED-4DB2-BD59-A6C34878D82A}">
                    <a16:rowId xmlns:a16="http://schemas.microsoft.com/office/drawing/2014/main" val="10001"/>
                  </a:ext>
                </a:extLst>
              </a:tr>
            </a:tbl>
          </a:graphicData>
        </a:graphic>
      </p:graphicFrame>
      <p:grpSp>
        <p:nvGrpSpPr>
          <p:cNvPr id="1968" name="Gruppo 32"/>
          <p:cNvGrpSpPr/>
          <p:nvPr/>
        </p:nvGrpSpPr>
        <p:grpSpPr bwMode="auto">
          <a:xfrm>
            <a:off x="3940175" y="1133475"/>
            <a:ext cx="292100" cy="173038"/>
            <a:chOff x="4066373" y="2681381"/>
            <a:chExt cx="3545065" cy="2095882"/>
          </a:xfrm>
        </p:grpSpPr>
        <p:sp>
          <p:nvSpPr>
            <p:cNvPr id="1051091" name="AutoShape 9"/>
            <p:cNvSpPr>
              <a:spLocks noChangeArrowheads="1"/>
            </p:cNvSpPr>
            <p:nvPr/>
          </p:nvSpPr>
          <p:spPr bwMode="auto">
            <a:xfrm rot="5400000">
              <a:off x="5386156" y="2550492"/>
              <a:ext cx="2094394" cy="2356171"/>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it-IT"/>
            </a:p>
          </p:txBody>
        </p:sp>
        <p:cxnSp>
          <p:nvCxnSpPr>
            <p:cNvPr id="3145780" name="Connettore 1 34"/>
            <p:cNvCxnSpPr>
              <a:cxnSpLocks noChangeShapeType="1"/>
            </p:cNvCxnSpPr>
            <p:nvPr/>
          </p:nvCxnSpPr>
          <p:spPr bwMode="auto">
            <a:xfrm rot="10800000">
              <a:off x="4067798" y="2683380"/>
              <a:ext cx="1187866" cy="1588"/>
            </a:xfrm>
            <a:prstGeom prst="line">
              <a:avLst/>
            </a:prstGeom>
            <a:noFill/>
            <a:ln w="9525" algn="ctr">
              <a:solidFill>
                <a:schemeClr val="tx1"/>
              </a:solidFill>
              <a:round/>
              <a:headEnd/>
              <a:tailEnd/>
            </a:ln>
          </p:spPr>
        </p:cxnSp>
        <p:cxnSp>
          <p:nvCxnSpPr>
            <p:cNvPr id="3145781" name="Connettore 1 35"/>
            <p:cNvCxnSpPr>
              <a:cxnSpLocks noChangeShapeType="1"/>
            </p:cNvCxnSpPr>
            <p:nvPr/>
          </p:nvCxnSpPr>
          <p:spPr bwMode="auto">
            <a:xfrm rot="10800000">
              <a:off x="4066373" y="4775675"/>
              <a:ext cx="1187866" cy="1588"/>
            </a:xfrm>
            <a:prstGeom prst="line">
              <a:avLst/>
            </a:prstGeom>
            <a:noFill/>
            <a:ln w="9525" algn="ctr">
              <a:solidFill>
                <a:schemeClr val="tx1"/>
              </a:solidFill>
              <a:round/>
              <a:headEnd/>
              <a:tailEnd/>
            </a:ln>
          </p:spPr>
        </p:cxnSp>
      </p:grpSp>
      <p:sp>
        <p:nvSpPr>
          <p:cNvPr id="1051092" name="CasellaDiTesto 36"/>
          <p:cNvSpPr txBox="1">
            <a:spLocks noChangeArrowheads="1"/>
          </p:cNvSpPr>
          <p:nvPr/>
        </p:nvSpPr>
        <p:spPr bwMode="auto">
          <a:xfrm>
            <a:off x="3524250" y="1047750"/>
            <a:ext cx="3952875" cy="338138"/>
          </a:xfrm>
          <a:prstGeom prst="rect">
            <a:avLst/>
          </a:prstGeom>
          <a:noFill/>
          <a:ln>
            <a:noFill/>
          </a:ln>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it-IT"/>
              <a:t>( R        S )        T    =    R        ( S        T )</a:t>
            </a:r>
          </a:p>
        </p:txBody>
      </p:sp>
      <p:grpSp>
        <p:nvGrpSpPr>
          <p:cNvPr id="1969" name="Gruppo 37"/>
          <p:cNvGrpSpPr/>
          <p:nvPr/>
        </p:nvGrpSpPr>
        <p:grpSpPr bwMode="auto">
          <a:xfrm>
            <a:off x="4667250" y="1120775"/>
            <a:ext cx="292100" cy="173038"/>
            <a:chOff x="4066373" y="2681381"/>
            <a:chExt cx="3545065" cy="2095882"/>
          </a:xfrm>
        </p:grpSpPr>
        <p:sp>
          <p:nvSpPr>
            <p:cNvPr id="1051093" name="AutoShape 9"/>
            <p:cNvSpPr>
              <a:spLocks noChangeArrowheads="1"/>
            </p:cNvSpPr>
            <p:nvPr/>
          </p:nvSpPr>
          <p:spPr bwMode="auto">
            <a:xfrm rot="5400000">
              <a:off x="5386156" y="2550492"/>
              <a:ext cx="2094394" cy="2356171"/>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it-IT"/>
            </a:p>
          </p:txBody>
        </p:sp>
        <p:cxnSp>
          <p:nvCxnSpPr>
            <p:cNvPr id="3145782" name="Connettore 1 39"/>
            <p:cNvCxnSpPr>
              <a:cxnSpLocks noChangeShapeType="1"/>
            </p:cNvCxnSpPr>
            <p:nvPr/>
          </p:nvCxnSpPr>
          <p:spPr bwMode="auto">
            <a:xfrm rot="10800000">
              <a:off x="4067798" y="2683380"/>
              <a:ext cx="1187866" cy="1588"/>
            </a:xfrm>
            <a:prstGeom prst="line">
              <a:avLst/>
            </a:prstGeom>
            <a:noFill/>
            <a:ln w="9525" algn="ctr">
              <a:solidFill>
                <a:schemeClr val="tx1"/>
              </a:solidFill>
              <a:round/>
              <a:headEnd/>
              <a:tailEnd/>
            </a:ln>
          </p:spPr>
        </p:cxnSp>
        <p:cxnSp>
          <p:nvCxnSpPr>
            <p:cNvPr id="3145783" name="Connettore 1 40"/>
            <p:cNvCxnSpPr>
              <a:cxnSpLocks noChangeShapeType="1"/>
            </p:cNvCxnSpPr>
            <p:nvPr/>
          </p:nvCxnSpPr>
          <p:spPr bwMode="auto">
            <a:xfrm rot="10800000">
              <a:off x="4066373" y="4775675"/>
              <a:ext cx="1187866" cy="1588"/>
            </a:xfrm>
            <a:prstGeom prst="line">
              <a:avLst/>
            </a:prstGeom>
            <a:noFill/>
            <a:ln w="9525" algn="ctr">
              <a:solidFill>
                <a:schemeClr val="tx1"/>
              </a:solidFill>
              <a:round/>
              <a:headEnd/>
              <a:tailEnd/>
            </a:ln>
          </p:spPr>
        </p:cxnSp>
      </p:grpSp>
      <p:grpSp>
        <p:nvGrpSpPr>
          <p:cNvPr id="1970" name="Gruppo 41"/>
          <p:cNvGrpSpPr/>
          <p:nvPr/>
        </p:nvGrpSpPr>
        <p:grpSpPr bwMode="auto">
          <a:xfrm>
            <a:off x="5930900" y="1131888"/>
            <a:ext cx="292100" cy="173037"/>
            <a:chOff x="4066373" y="2681381"/>
            <a:chExt cx="3545065" cy="2095882"/>
          </a:xfrm>
        </p:grpSpPr>
        <p:sp>
          <p:nvSpPr>
            <p:cNvPr id="1051094" name="AutoShape 9"/>
            <p:cNvSpPr>
              <a:spLocks noChangeArrowheads="1"/>
            </p:cNvSpPr>
            <p:nvPr/>
          </p:nvSpPr>
          <p:spPr bwMode="auto">
            <a:xfrm rot="5400000">
              <a:off x="5386156" y="2550492"/>
              <a:ext cx="2094394" cy="2356171"/>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it-IT"/>
            </a:p>
          </p:txBody>
        </p:sp>
        <p:cxnSp>
          <p:nvCxnSpPr>
            <p:cNvPr id="3145784" name="Connettore 1 43"/>
            <p:cNvCxnSpPr>
              <a:cxnSpLocks noChangeShapeType="1"/>
            </p:cNvCxnSpPr>
            <p:nvPr/>
          </p:nvCxnSpPr>
          <p:spPr bwMode="auto">
            <a:xfrm rot="10800000">
              <a:off x="4067798" y="2683380"/>
              <a:ext cx="1187866" cy="1588"/>
            </a:xfrm>
            <a:prstGeom prst="line">
              <a:avLst/>
            </a:prstGeom>
            <a:noFill/>
            <a:ln w="9525" algn="ctr">
              <a:solidFill>
                <a:schemeClr val="tx1"/>
              </a:solidFill>
              <a:round/>
              <a:headEnd/>
              <a:tailEnd/>
            </a:ln>
          </p:spPr>
        </p:cxnSp>
        <p:cxnSp>
          <p:nvCxnSpPr>
            <p:cNvPr id="3145785" name="Connettore 1 44"/>
            <p:cNvCxnSpPr>
              <a:cxnSpLocks noChangeShapeType="1"/>
            </p:cNvCxnSpPr>
            <p:nvPr/>
          </p:nvCxnSpPr>
          <p:spPr bwMode="auto">
            <a:xfrm rot="10800000">
              <a:off x="4066373" y="4775675"/>
              <a:ext cx="1187866" cy="1588"/>
            </a:xfrm>
            <a:prstGeom prst="line">
              <a:avLst/>
            </a:prstGeom>
            <a:noFill/>
            <a:ln w="9525" algn="ctr">
              <a:solidFill>
                <a:schemeClr val="tx1"/>
              </a:solidFill>
              <a:round/>
              <a:headEnd/>
              <a:tailEnd/>
            </a:ln>
          </p:spPr>
        </p:cxnSp>
      </p:grpSp>
      <p:grpSp>
        <p:nvGrpSpPr>
          <p:cNvPr id="1971" name="Gruppo 45"/>
          <p:cNvGrpSpPr/>
          <p:nvPr/>
        </p:nvGrpSpPr>
        <p:grpSpPr bwMode="auto">
          <a:xfrm>
            <a:off x="6657975" y="1119188"/>
            <a:ext cx="293688" cy="173037"/>
            <a:chOff x="4066373" y="2681381"/>
            <a:chExt cx="3545065" cy="2095882"/>
          </a:xfrm>
        </p:grpSpPr>
        <p:sp>
          <p:nvSpPr>
            <p:cNvPr id="1051095" name="AutoShape 9"/>
            <p:cNvSpPr>
              <a:spLocks noChangeArrowheads="1"/>
            </p:cNvSpPr>
            <p:nvPr/>
          </p:nvSpPr>
          <p:spPr bwMode="auto">
            <a:xfrm rot="5400000">
              <a:off x="5386156" y="2550492"/>
              <a:ext cx="2094394" cy="2356171"/>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it-IT"/>
            </a:p>
          </p:txBody>
        </p:sp>
        <p:cxnSp>
          <p:nvCxnSpPr>
            <p:cNvPr id="3145786" name="Connettore 1 47"/>
            <p:cNvCxnSpPr>
              <a:cxnSpLocks noChangeShapeType="1"/>
            </p:cNvCxnSpPr>
            <p:nvPr/>
          </p:nvCxnSpPr>
          <p:spPr bwMode="auto">
            <a:xfrm rot="10800000">
              <a:off x="4067798" y="2683380"/>
              <a:ext cx="1187866" cy="1588"/>
            </a:xfrm>
            <a:prstGeom prst="line">
              <a:avLst/>
            </a:prstGeom>
            <a:noFill/>
            <a:ln w="9525" algn="ctr">
              <a:solidFill>
                <a:schemeClr val="tx1"/>
              </a:solidFill>
              <a:round/>
              <a:headEnd/>
              <a:tailEnd/>
            </a:ln>
          </p:spPr>
        </p:cxnSp>
        <p:cxnSp>
          <p:nvCxnSpPr>
            <p:cNvPr id="3145787" name="Connettore 1 48"/>
            <p:cNvCxnSpPr>
              <a:cxnSpLocks noChangeShapeType="1"/>
            </p:cNvCxnSpPr>
            <p:nvPr/>
          </p:nvCxnSpPr>
          <p:spPr bwMode="auto">
            <a:xfrm rot="10800000">
              <a:off x="4066373" y="4775675"/>
              <a:ext cx="1187866" cy="1588"/>
            </a:xfrm>
            <a:prstGeom prst="line">
              <a:avLst/>
            </a:prstGeom>
            <a:noFill/>
            <a:ln w="9525" algn="ctr">
              <a:solidFill>
                <a:schemeClr val="tx1"/>
              </a:solidFill>
              <a:round/>
              <a:headEnd/>
              <a:tailEnd/>
            </a:ln>
          </p:spPr>
        </p:cxnSp>
      </p:grpSp>
      <p:grpSp>
        <p:nvGrpSpPr>
          <p:cNvPr id="1972" name="Gruppo 49"/>
          <p:cNvGrpSpPr/>
          <p:nvPr/>
        </p:nvGrpSpPr>
        <p:grpSpPr bwMode="auto">
          <a:xfrm>
            <a:off x="974725" y="5176838"/>
            <a:ext cx="293688" cy="173037"/>
            <a:chOff x="4066373" y="2681381"/>
            <a:chExt cx="3545065" cy="2095882"/>
          </a:xfrm>
        </p:grpSpPr>
        <p:sp>
          <p:nvSpPr>
            <p:cNvPr id="1051096" name="AutoShape 9"/>
            <p:cNvSpPr>
              <a:spLocks noChangeArrowheads="1"/>
            </p:cNvSpPr>
            <p:nvPr/>
          </p:nvSpPr>
          <p:spPr bwMode="auto">
            <a:xfrm rot="5400000">
              <a:off x="5386156" y="2550492"/>
              <a:ext cx="2094394" cy="2356171"/>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it-IT"/>
            </a:p>
          </p:txBody>
        </p:sp>
        <p:cxnSp>
          <p:nvCxnSpPr>
            <p:cNvPr id="3145788" name="Connettore 1 51"/>
            <p:cNvCxnSpPr>
              <a:cxnSpLocks noChangeShapeType="1"/>
            </p:cNvCxnSpPr>
            <p:nvPr/>
          </p:nvCxnSpPr>
          <p:spPr bwMode="auto">
            <a:xfrm rot="10800000">
              <a:off x="4067798" y="2683380"/>
              <a:ext cx="1187866" cy="1588"/>
            </a:xfrm>
            <a:prstGeom prst="line">
              <a:avLst/>
            </a:prstGeom>
            <a:noFill/>
            <a:ln w="9525" algn="ctr">
              <a:solidFill>
                <a:schemeClr val="tx1"/>
              </a:solidFill>
              <a:round/>
              <a:headEnd/>
              <a:tailEnd/>
            </a:ln>
          </p:spPr>
        </p:cxnSp>
        <p:cxnSp>
          <p:nvCxnSpPr>
            <p:cNvPr id="3145789" name="Connettore 1 52"/>
            <p:cNvCxnSpPr>
              <a:cxnSpLocks noChangeShapeType="1"/>
            </p:cNvCxnSpPr>
            <p:nvPr/>
          </p:nvCxnSpPr>
          <p:spPr bwMode="auto">
            <a:xfrm rot="10800000">
              <a:off x="4066373" y="4775675"/>
              <a:ext cx="1187866" cy="1588"/>
            </a:xfrm>
            <a:prstGeom prst="line">
              <a:avLst/>
            </a:prstGeom>
            <a:noFill/>
            <a:ln w="9525" algn="ctr">
              <a:solidFill>
                <a:schemeClr val="tx1"/>
              </a:solidFill>
              <a:round/>
              <a:headEnd/>
              <a:tailEnd/>
            </a:ln>
          </p:spPr>
        </p:cxnSp>
      </p:grpSp>
      <p:sp>
        <p:nvSpPr>
          <p:cNvPr id="1051097" name="CasellaDiTesto 53"/>
          <p:cNvSpPr txBox="1">
            <a:spLocks noChangeArrowheads="1"/>
          </p:cNvSpPr>
          <p:nvPr/>
        </p:nvSpPr>
        <p:spPr bwMode="auto">
          <a:xfrm>
            <a:off x="581025" y="5091113"/>
            <a:ext cx="1824038" cy="338137"/>
          </a:xfrm>
          <a:prstGeom prst="rect">
            <a:avLst/>
          </a:prstGeom>
          <a:noFill/>
          <a:ln>
            <a:noFill/>
          </a:ln>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it-IT"/>
              <a:t>( R        S )        T</a:t>
            </a:r>
          </a:p>
        </p:txBody>
      </p:sp>
      <p:graphicFrame>
        <p:nvGraphicFramePr>
          <p:cNvPr id="4194360" name="Tabella 54"/>
          <p:cNvGraphicFramePr>
            <a:graphicFrameLocks noGrp="1"/>
          </p:cNvGraphicFramePr>
          <p:nvPr/>
        </p:nvGraphicFramePr>
        <p:xfrm>
          <a:off x="600075" y="5424488"/>
          <a:ext cx="2292352" cy="741362"/>
        </p:xfrm>
        <a:graphic>
          <a:graphicData uri="http://schemas.openxmlformats.org/drawingml/2006/table">
            <a:tbl>
              <a:tblPr firstRow="1" bandRow="1">
                <a:tableStyleId>{5940675A-B579-460E-94D1-54222C63F5DA}</a:tableStyleId>
              </a:tblPr>
              <a:tblGrid>
                <a:gridCol w="573088">
                  <a:extLst>
                    <a:ext uri="{9D8B030D-6E8A-4147-A177-3AD203B41FA5}">
                      <a16:colId xmlns:a16="http://schemas.microsoft.com/office/drawing/2014/main" val="20000"/>
                    </a:ext>
                  </a:extLst>
                </a:gridCol>
                <a:gridCol w="573088">
                  <a:extLst>
                    <a:ext uri="{9D8B030D-6E8A-4147-A177-3AD203B41FA5}">
                      <a16:colId xmlns:a16="http://schemas.microsoft.com/office/drawing/2014/main" val="20001"/>
                    </a:ext>
                  </a:extLst>
                </a:gridCol>
                <a:gridCol w="573088">
                  <a:extLst>
                    <a:ext uri="{9D8B030D-6E8A-4147-A177-3AD203B41FA5}">
                      <a16:colId xmlns:a16="http://schemas.microsoft.com/office/drawing/2014/main" val="20002"/>
                    </a:ext>
                  </a:extLst>
                </a:gridCol>
                <a:gridCol w="573088">
                  <a:extLst>
                    <a:ext uri="{9D8B030D-6E8A-4147-A177-3AD203B41FA5}">
                      <a16:colId xmlns:a16="http://schemas.microsoft.com/office/drawing/2014/main" val="20003"/>
                    </a:ext>
                  </a:extLst>
                </a:gridCol>
              </a:tblGrid>
              <a:tr h="370681">
                <a:tc>
                  <a:txBody>
                    <a:bodyPr/>
                    <a:lstStyle/>
                    <a:p>
                      <a:r>
                        <a:rPr lang="it-IT" sz="1800" dirty="0"/>
                        <a:t>A</a:t>
                      </a:r>
                      <a:endParaRPr lang="it-IT" sz="1800" baseline="-25000" dirty="0"/>
                    </a:p>
                  </a:txBody>
                  <a:tcPr marL="91443" marR="91443" marT="45700" marB="45700"/>
                </a:tc>
                <a:tc>
                  <a:txBody>
                    <a:bodyPr/>
                    <a:lstStyle/>
                    <a:p>
                      <a:r>
                        <a:rPr lang="it-IT" sz="1800" dirty="0"/>
                        <a:t>A</a:t>
                      </a:r>
                      <a:r>
                        <a:rPr lang="it-IT" sz="1800" baseline="-25000" dirty="0"/>
                        <a:t>R</a:t>
                      </a:r>
                    </a:p>
                  </a:txBody>
                  <a:tcPr marL="91443" marR="91443" marT="45700" marB="45700"/>
                </a:tc>
                <a:tc>
                  <a:txBody>
                    <a:bodyPr/>
                    <a:lstStyle/>
                    <a:p>
                      <a:r>
                        <a:rPr lang="it-IT" sz="1800" dirty="0"/>
                        <a:t>A</a:t>
                      </a:r>
                      <a:r>
                        <a:rPr lang="it-IT" sz="1800" baseline="-25000" dirty="0"/>
                        <a:t>S</a:t>
                      </a:r>
                    </a:p>
                  </a:txBody>
                  <a:tcPr marL="91443" marR="91443" marT="45700" marB="45700"/>
                </a:tc>
                <a:tc>
                  <a:txBody>
                    <a:bodyPr/>
                    <a:lstStyle/>
                    <a:p>
                      <a:r>
                        <a:rPr lang="it-IT" sz="1800" dirty="0"/>
                        <a:t>A</a:t>
                      </a:r>
                      <a:r>
                        <a:rPr lang="it-IT" sz="1800" baseline="-25000" dirty="0"/>
                        <a:t>T</a:t>
                      </a:r>
                    </a:p>
                  </a:txBody>
                  <a:tcPr marL="91443" marR="91443" marT="45700" marB="45700"/>
                </a:tc>
                <a:extLst>
                  <a:ext uri="{0D108BD9-81ED-4DB2-BD59-A6C34878D82A}">
                    <a16:rowId xmlns:a16="http://schemas.microsoft.com/office/drawing/2014/main" val="10000"/>
                  </a:ext>
                </a:extLst>
              </a:tr>
              <a:tr h="370681">
                <a:tc>
                  <a:txBody>
                    <a:bodyPr/>
                    <a:lstStyle/>
                    <a:p>
                      <a:r>
                        <a:rPr lang="it-IT" sz="1800" dirty="0"/>
                        <a:t>1</a:t>
                      </a:r>
                    </a:p>
                  </a:txBody>
                  <a:tcPr marL="91443" marR="91443" marT="45700" marB="45700"/>
                </a:tc>
                <a:tc>
                  <a:txBody>
                    <a:bodyPr/>
                    <a:lstStyle/>
                    <a:p>
                      <a:r>
                        <a:rPr lang="it-IT" sz="1800" dirty="0"/>
                        <a:t>1</a:t>
                      </a:r>
                    </a:p>
                  </a:txBody>
                  <a:tcPr marL="91443" marR="91443" marT="45700" marB="45700"/>
                </a:tc>
                <a:tc>
                  <a:txBody>
                    <a:bodyPr/>
                    <a:lstStyle/>
                    <a:p>
                      <a:r>
                        <a:rPr lang="it-IT" sz="1800" dirty="0" err="1"/>
                        <a:t>null</a:t>
                      </a:r>
                      <a:endParaRPr lang="it-IT" sz="1800" dirty="0"/>
                    </a:p>
                  </a:txBody>
                  <a:tcPr marL="91443" marR="91443" marT="45700" marB="45700"/>
                </a:tc>
                <a:tc>
                  <a:txBody>
                    <a:bodyPr/>
                    <a:lstStyle/>
                    <a:p>
                      <a:r>
                        <a:rPr lang="it-IT" sz="1800" dirty="0"/>
                        <a:t>1</a:t>
                      </a:r>
                    </a:p>
                  </a:txBody>
                  <a:tcPr marL="91443" marR="91443" marT="45700" marB="45700"/>
                </a:tc>
                <a:extLst>
                  <a:ext uri="{0D108BD9-81ED-4DB2-BD59-A6C34878D82A}">
                    <a16:rowId xmlns:a16="http://schemas.microsoft.com/office/drawing/2014/main" val="10001"/>
                  </a:ext>
                </a:extLst>
              </a:tr>
            </a:tbl>
          </a:graphicData>
        </a:graphic>
      </p:graphicFrame>
      <p:grpSp>
        <p:nvGrpSpPr>
          <p:cNvPr id="1973" name="Gruppo 55"/>
          <p:cNvGrpSpPr/>
          <p:nvPr/>
        </p:nvGrpSpPr>
        <p:grpSpPr bwMode="auto">
          <a:xfrm>
            <a:off x="1682750" y="5175250"/>
            <a:ext cx="292100" cy="173038"/>
            <a:chOff x="4066373" y="2681381"/>
            <a:chExt cx="3545065" cy="2095882"/>
          </a:xfrm>
        </p:grpSpPr>
        <p:sp>
          <p:nvSpPr>
            <p:cNvPr id="1051098" name="AutoShape 9"/>
            <p:cNvSpPr>
              <a:spLocks noChangeArrowheads="1"/>
            </p:cNvSpPr>
            <p:nvPr/>
          </p:nvSpPr>
          <p:spPr bwMode="auto">
            <a:xfrm rot="5400000">
              <a:off x="5386156" y="2550492"/>
              <a:ext cx="2094394" cy="2356171"/>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it-IT"/>
            </a:p>
          </p:txBody>
        </p:sp>
        <p:cxnSp>
          <p:nvCxnSpPr>
            <p:cNvPr id="3145790" name="Connettore 1 57"/>
            <p:cNvCxnSpPr>
              <a:cxnSpLocks noChangeShapeType="1"/>
            </p:cNvCxnSpPr>
            <p:nvPr/>
          </p:nvCxnSpPr>
          <p:spPr bwMode="auto">
            <a:xfrm rot="10800000">
              <a:off x="4067798" y="2683380"/>
              <a:ext cx="1187866" cy="1588"/>
            </a:xfrm>
            <a:prstGeom prst="line">
              <a:avLst/>
            </a:prstGeom>
            <a:noFill/>
            <a:ln w="9525" algn="ctr">
              <a:solidFill>
                <a:schemeClr val="tx1"/>
              </a:solidFill>
              <a:round/>
              <a:headEnd/>
              <a:tailEnd/>
            </a:ln>
          </p:spPr>
        </p:cxnSp>
        <p:cxnSp>
          <p:nvCxnSpPr>
            <p:cNvPr id="3145791" name="Connettore 1 58"/>
            <p:cNvCxnSpPr>
              <a:cxnSpLocks noChangeShapeType="1"/>
            </p:cNvCxnSpPr>
            <p:nvPr/>
          </p:nvCxnSpPr>
          <p:spPr bwMode="auto">
            <a:xfrm rot="10800000">
              <a:off x="4066373" y="4775675"/>
              <a:ext cx="1187866" cy="1588"/>
            </a:xfrm>
            <a:prstGeom prst="line">
              <a:avLst/>
            </a:prstGeom>
            <a:noFill/>
            <a:ln w="9525" algn="ctr">
              <a:solidFill>
                <a:schemeClr val="tx1"/>
              </a:solidFill>
              <a:round/>
              <a:headEnd/>
              <a:tailEnd/>
            </a:ln>
          </p:spPr>
        </p:cxnSp>
      </p:grpSp>
      <p:grpSp>
        <p:nvGrpSpPr>
          <p:cNvPr id="1974" name="Gruppo 59"/>
          <p:cNvGrpSpPr/>
          <p:nvPr/>
        </p:nvGrpSpPr>
        <p:grpSpPr bwMode="auto">
          <a:xfrm>
            <a:off x="6110288" y="5216525"/>
            <a:ext cx="293687" cy="171450"/>
            <a:chOff x="4066373" y="2681381"/>
            <a:chExt cx="3545065" cy="2095882"/>
          </a:xfrm>
        </p:grpSpPr>
        <p:sp>
          <p:nvSpPr>
            <p:cNvPr id="1051099" name="AutoShape 9"/>
            <p:cNvSpPr>
              <a:spLocks noChangeArrowheads="1"/>
            </p:cNvSpPr>
            <p:nvPr/>
          </p:nvSpPr>
          <p:spPr bwMode="auto">
            <a:xfrm rot="5400000">
              <a:off x="5386156" y="2550492"/>
              <a:ext cx="2094394" cy="2356171"/>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it-IT"/>
            </a:p>
          </p:txBody>
        </p:sp>
        <p:cxnSp>
          <p:nvCxnSpPr>
            <p:cNvPr id="3145792" name="Connettore 1 61"/>
            <p:cNvCxnSpPr>
              <a:cxnSpLocks noChangeShapeType="1"/>
            </p:cNvCxnSpPr>
            <p:nvPr/>
          </p:nvCxnSpPr>
          <p:spPr bwMode="auto">
            <a:xfrm rot="10800000">
              <a:off x="4067798" y="2683380"/>
              <a:ext cx="1187866" cy="1588"/>
            </a:xfrm>
            <a:prstGeom prst="line">
              <a:avLst/>
            </a:prstGeom>
            <a:noFill/>
            <a:ln w="9525" algn="ctr">
              <a:solidFill>
                <a:schemeClr val="tx1"/>
              </a:solidFill>
              <a:round/>
              <a:headEnd/>
              <a:tailEnd/>
            </a:ln>
          </p:spPr>
        </p:cxnSp>
        <p:cxnSp>
          <p:nvCxnSpPr>
            <p:cNvPr id="3145793" name="Connettore 1 62"/>
            <p:cNvCxnSpPr>
              <a:cxnSpLocks noChangeShapeType="1"/>
            </p:cNvCxnSpPr>
            <p:nvPr/>
          </p:nvCxnSpPr>
          <p:spPr bwMode="auto">
            <a:xfrm rot="10800000">
              <a:off x="4066373" y="4775675"/>
              <a:ext cx="1187866" cy="1588"/>
            </a:xfrm>
            <a:prstGeom prst="line">
              <a:avLst/>
            </a:prstGeom>
            <a:noFill/>
            <a:ln w="9525" algn="ctr">
              <a:solidFill>
                <a:schemeClr val="tx1"/>
              </a:solidFill>
              <a:round/>
              <a:headEnd/>
              <a:tailEnd/>
            </a:ln>
          </p:spPr>
        </p:cxnSp>
      </p:grpSp>
      <p:sp>
        <p:nvSpPr>
          <p:cNvPr id="1051100" name="CasellaDiTesto 63"/>
          <p:cNvSpPr txBox="1">
            <a:spLocks noChangeArrowheads="1"/>
          </p:cNvSpPr>
          <p:nvPr/>
        </p:nvSpPr>
        <p:spPr bwMode="auto">
          <a:xfrm>
            <a:off x="5797550" y="5130800"/>
            <a:ext cx="1820863" cy="338138"/>
          </a:xfrm>
          <a:prstGeom prst="rect">
            <a:avLst/>
          </a:prstGeom>
          <a:noFill/>
          <a:ln>
            <a:noFill/>
          </a:ln>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it-IT"/>
              <a:t>R        ( S        T )</a:t>
            </a:r>
          </a:p>
        </p:txBody>
      </p:sp>
      <p:graphicFrame>
        <p:nvGraphicFramePr>
          <p:cNvPr id="4194361" name="Tabella 64"/>
          <p:cNvGraphicFramePr>
            <a:graphicFrameLocks noGrp="1"/>
          </p:cNvGraphicFramePr>
          <p:nvPr/>
        </p:nvGraphicFramePr>
        <p:xfrm>
          <a:off x="5827713" y="5464175"/>
          <a:ext cx="2292352" cy="741364"/>
        </p:xfrm>
        <a:graphic>
          <a:graphicData uri="http://schemas.openxmlformats.org/drawingml/2006/table">
            <a:tbl>
              <a:tblPr firstRow="1" bandRow="1">
                <a:tableStyleId>{5940675A-B579-460E-94D1-54222C63F5DA}</a:tableStyleId>
              </a:tblPr>
              <a:tblGrid>
                <a:gridCol w="573088">
                  <a:extLst>
                    <a:ext uri="{9D8B030D-6E8A-4147-A177-3AD203B41FA5}">
                      <a16:colId xmlns:a16="http://schemas.microsoft.com/office/drawing/2014/main" val="20000"/>
                    </a:ext>
                  </a:extLst>
                </a:gridCol>
                <a:gridCol w="573088">
                  <a:extLst>
                    <a:ext uri="{9D8B030D-6E8A-4147-A177-3AD203B41FA5}">
                      <a16:colId xmlns:a16="http://schemas.microsoft.com/office/drawing/2014/main" val="20001"/>
                    </a:ext>
                  </a:extLst>
                </a:gridCol>
                <a:gridCol w="573088">
                  <a:extLst>
                    <a:ext uri="{9D8B030D-6E8A-4147-A177-3AD203B41FA5}">
                      <a16:colId xmlns:a16="http://schemas.microsoft.com/office/drawing/2014/main" val="20002"/>
                    </a:ext>
                  </a:extLst>
                </a:gridCol>
                <a:gridCol w="573088">
                  <a:extLst>
                    <a:ext uri="{9D8B030D-6E8A-4147-A177-3AD203B41FA5}">
                      <a16:colId xmlns:a16="http://schemas.microsoft.com/office/drawing/2014/main" val="20003"/>
                    </a:ext>
                  </a:extLst>
                </a:gridCol>
              </a:tblGrid>
              <a:tr h="370682">
                <a:tc>
                  <a:txBody>
                    <a:bodyPr/>
                    <a:lstStyle/>
                    <a:p>
                      <a:r>
                        <a:rPr lang="it-IT" sz="1800" dirty="0"/>
                        <a:t>A</a:t>
                      </a:r>
                      <a:endParaRPr lang="it-IT" sz="1800" baseline="-25000" dirty="0"/>
                    </a:p>
                  </a:txBody>
                  <a:tcPr marL="91443" marR="91443" marT="45700" marB="45700"/>
                </a:tc>
                <a:tc>
                  <a:txBody>
                    <a:bodyPr/>
                    <a:lstStyle/>
                    <a:p>
                      <a:r>
                        <a:rPr lang="it-IT" sz="1800" dirty="0"/>
                        <a:t>A</a:t>
                      </a:r>
                      <a:r>
                        <a:rPr lang="it-IT" sz="1800" baseline="-25000" dirty="0"/>
                        <a:t>R</a:t>
                      </a:r>
                    </a:p>
                  </a:txBody>
                  <a:tcPr marL="91443" marR="91443" marT="45700" marB="45700"/>
                </a:tc>
                <a:tc>
                  <a:txBody>
                    <a:bodyPr/>
                    <a:lstStyle/>
                    <a:p>
                      <a:r>
                        <a:rPr lang="it-IT" sz="1800" dirty="0"/>
                        <a:t>A</a:t>
                      </a:r>
                      <a:r>
                        <a:rPr lang="it-IT" sz="1800" baseline="-25000" dirty="0"/>
                        <a:t>S</a:t>
                      </a:r>
                    </a:p>
                  </a:txBody>
                  <a:tcPr marL="91443" marR="91443" marT="45700" marB="45700"/>
                </a:tc>
                <a:tc>
                  <a:txBody>
                    <a:bodyPr/>
                    <a:lstStyle/>
                    <a:p>
                      <a:r>
                        <a:rPr lang="it-IT" sz="1800" dirty="0"/>
                        <a:t>A</a:t>
                      </a:r>
                      <a:r>
                        <a:rPr lang="it-IT" sz="1800" baseline="-25000" dirty="0"/>
                        <a:t>T</a:t>
                      </a:r>
                    </a:p>
                  </a:txBody>
                  <a:tcPr marL="91443" marR="91443" marT="45700" marB="45700"/>
                </a:tc>
                <a:extLst>
                  <a:ext uri="{0D108BD9-81ED-4DB2-BD59-A6C34878D82A}">
                    <a16:rowId xmlns:a16="http://schemas.microsoft.com/office/drawing/2014/main" val="10000"/>
                  </a:ext>
                </a:extLst>
              </a:tr>
              <a:tr h="370682">
                <a:tc>
                  <a:txBody>
                    <a:bodyPr/>
                    <a:lstStyle/>
                    <a:p>
                      <a:r>
                        <a:rPr lang="it-IT" sz="1800" dirty="0"/>
                        <a:t>1</a:t>
                      </a:r>
                    </a:p>
                  </a:txBody>
                  <a:tcPr marL="91443" marR="91443" marT="45700" marB="45700"/>
                </a:tc>
                <a:tc>
                  <a:txBody>
                    <a:bodyPr/>
                    <a:lstStyle/>
                    <a:p>
                      <a:r>
                        <a:rPr lang="it-IT" sz="1800" dirty="0"/>
                        <a:t>1</a:t>
                      </a:r>
                    </a:p>
                  </a:txBody>
                  <a:tcPr marL="91443" marR="91443" marT="45700" marB="45700"/>
                </a:tc>
                <a:tc>
                  <a:txBody>
                    <a:bodyPr/>
                    <a:lstStyle/>
                    <a:p>
                      <a:r>
                        <a:rPr lang="it-IT" sz="1800" dirty="0" err="1"/>
                        <a:t>null</a:t>
                      </a:r>
                      <a:endParaRPr lang="it-IT" sz="1800" dirty="0"/>
                    </a:p>
                  </a:txBody>
                  <a:tcPr marL="91443" marR="91443" marT="45700" marB="45700"/>
                </a:tc>
                <a:tc>
                  <a:txBody>
                    <a:bodyPr/>
                    <a:lstStyle/>
                    <a:p>
                      <a:r>
                        <a:rPr lang="it-IT" sz="1800" dirty="0" err="1"/>
                        <a:t>null</a:t>
                      </a:r>
                      <a:endParaRPr lang="it-IT" sz="1800" dirty="0"/>
                    </a:p>
                  </a:txBody>
                  <a:tcPr marL="91443" marR="91443" marT="45700" marB="45700"/>
                </a:tc>
                <a:extLst>
                  <a:ext uri="{0D108BD9-81ED-4DB2-BD59-A6C34878D82A}">
                    <a16:rowId xmlns:a16="http://schemas.microsoft.com/office/drawing/2014/main" val="10001"/>
                  </a:ext>
                </a:extLst>
              </a:tr>
            </a:tbl>
          </a:graphicData>
        </a:graphic>
      </p:graphicFrame>
      <p:grpSp>
        <p:nvGrpSpPr>
          <p:cNvPr id="1975" name="Gruppo 65"/>
          <p:cNvGrpSpPr/>
          <p:nvPr/>
        </p:nvGrpSpPr>
        <p:grpSpPr bwMode="auto">
          <a:xfrm>
            <a:off x="6818313" y="5213350"/>
            <a:ext cx="292100" cy="173038"/>
            <a:chOff x="4066373" y="2681381"/>
            <a:chExt cx="3545065" cy="2095882"/>
          </a:xfrm>
        </p:grpSpPr>
        <p:sp>
          <p:nvSpPr>
            <p:cNvPr id="1051101" name="AutoShape 9"/>
            <p:cNvSpPr>
              <a:spLocks noChangeArrowheads="1"/>
            </p:cNvSpPr>
            <p:nvPr/>
          </p:nvSpPr>
          <p:spPr bwMode="auto">
            <a:xfrm rot="5400000">
              <a:off x="5386156" y="2550492"/>
              <a:ext cx="2094394" cy="2356171"/>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it-IT"/>
            </a:p>
          </p:txBody>
        </p:sp>
        <p:cxnSp>
          <p:nvCxnSpPr>
            <p:cNvPr id="3145794" name="Connettore 1 67"/>
            <p:cNvCxnSpPr>
              <a:cxnSpLocks noChangeShapeType="1"/>
            </p:cNvCxnSpPr>
            <p:nvPr/>
          </p:nvCxnSpPr>
          <p:spPr bwMode="auto">
            <a:xfrm rot="10800000">
              <a:off x="4067798" y="2683380"/>
              <a:ext cx="1187866" cy="1588"/>
            </a:xfrm>
            <a:prstGeom prst="line">
              <a:avLst/>
            </a:prstGeom>
            <a:noFill/>
            <a:ln w="9525" algn="ctr">
              <a:solidFill>
                <a:schemeClr val="tx1"/>
              </a:solidFill>
              <a:round/>
              <a:headEnd/>
              <a:tailEnd/>
            </a:ln>
          </p:spPr>
        </p:cxnSp>
        <p:cxnSp>
          <p:nvCxnSpPr>
            <p:cNvPr id="3145795" name="Connettore 1 68"/>
            <p:cNvCxnSpPr>
              <a:cxnSpLocks noChangeShapeType="1"/>
            </p:cNvCxnSpPr>
            <p:nvPr/>
          </p:nvCxnSpPr>
          <p:spPr bwMode="auto">
            <a:xfrm rot="10800000">
              <a:off x="4066373" y="4775675"/>
              <a:ext cx="1187866" cy="1588"/>
            </a:xfrm>
            <a:prstGeom prst="line">
              <a:avLst/>
            </a:prstGeom>
            <a:noFill/>
            <a:ln w="9525" algn="ctr">
              <a:solidFill>
                <a:schemeClr val="tx1"/>
              </a:solidFill>
              <a:round/>
              <a:headEnd/>
              <a:tailEnd/>
            </a:ln>
          </p:spPr>
        </p:cxn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43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108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943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10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94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5108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9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108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9435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97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109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9436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7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9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5109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9435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97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5110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9436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084" grpId="0"/>
      <p:bldP spid="1051085" grpId="0"/>
      <p:bldP spid="1051086" grpId="0"/>
      <p:bldP spid="1051088" grpId="0"/>
      <p:bldP spid="1051090" grpId="0"/>
      <p:bldP spid="1051097"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02" name="Rectangle 2"/>
          <p:cNvSpPr>
            <a:spLocks noGrp="1" noChangeArrowheads="1"/>
          </p:cNvSpPr>
          <p:nvPr>
            <p:ph type="title"/>
          </p:nvPr>
        </p:nvSpPr>
        <p:spPr>
          <a:xfrm>
            <a:off x="265113" y="260648"/>
            <a:ext cx="8077200" cy="609600"/>
          </a:xfrm>
        </p:spPr>
        <p:txBody>
          <a:bodyPr/>
          <a:lstStyle/>
          <a:p>
            <a:r>
              <a:rPr lang="en-US" altLang="en-US" dirty="0">
                <a:effectLst>
                  <a:outerShdw blurRad="38100" dist="38100" dir="2700000" algn="tl">
                    <a:srgbClr val="C0C0C0"/>
                  </a:outerShdw>
                </a:effectLst>
                <a:ea typeface="ＭＳ Ｐゴシック" panose="020B0600070205080204" pitchFamily="34" charset="-128"/>
              </a:rPr>
              <a:t>Equivalence derivability and </a:t>
            </a:r>
            <a:r>
              <a:rPr lang="en-US" altLang="en-US" dirty="0" err="1">
                <a:effectLst>
                  <a:outerShdw blurRad="38100" dist="38100" dir="2700000" algn="tl">
                    <a:srgbClr val="C0C0C0"/>
                  </a:outerShdw>
                </a:effectLst>
                <a:ea typeface="ＭＳ Ｐゴシック" panose="020B0600070205080204" pitchFamily="34" charset="-128"/>
              </a:rPr>
              <a:t>minimality</a:t>
            </a:r>
            <a:endParaRPr lang="en-US" altLang="en-US" dirty="0">
              <a:effectLst>
                <a:outerShdw blurRad="38100" dist="38100" dir="2700000" algn="tl">
                  <a:srgbClr val="C0C0C0"/>
                </a:outerShdw>
              </a:effectLst>
              <a:ea typeface="ＭＳ Ｐゴシック" panose="020B0600070205080204" pitchFamily="34" charset="-128"/>
            </a:endParaRPr>
          </a:p>
        </p:txBody>
      </p:sp>
      <p:sp>
        <p:nvSpPr>
          <p:cNvPr id="1051103" name="Rectangle 3"/>
          <p:cNvSpPr>
            <a:spLocks noGrp="1" noChangeArrowheads="1"/>
          </p:cNvSpPr>
          <p:nvPr>
            <p:ph type="body" idx="1"/>
          </p:nvPr>
        </p:nvSpPr>
        <p:spPr>
          <a:xfrm>
            <a:off x="265113" y="1727200"/>
            <a:ext cx="8685212" cy="3781425"/>
          </a:xfrm>
        </p:spPr>
        <p:txBody>
          <a:bodyPr/>
          <a:lstStyle/>
          <a:p>
            <a:pPr>
              <a:tabLst>
                <a:tab pos="1797050" algn="l"/>
              </a:tabLst>
            </a:pPr>
            <a:r>
              <a:rPr lang="en-US" altLang="en-US" sz="2000">
                <a:ea typeface="ＭＳ Ｐゴシック" panose="020B0600070205080204" pitchFamily="34" charset="-128"/>
              </a:rPr>
              <a:t>Some equivalence can be derived from others</a:t>
            </a:r>
          </a:p>
          <a:p>
            <a:pPr lvl="1">
              <a:spcBef>
                <a:spcPts val="1200"/>
              </a:spcBef>
              <a:tabLst>
                <a:tab pos="1797050" algn="l"/>
              </a:tabLst>
            </a:pPr>
            <a:r>
              <a:rPr lang="en-US" altLang="en-US" sz="1800">
                <a:ea typeface="ＭＳ Ｐゴシック" panose="020B0600070205080204" pitchFamily="34" charset="-128"/>
              </a:rPr>
              <a:t>example: 	2 can be obtained from 1 (exploiting commutativity of conjunction) </a:t>
            </a:r>
            <a:br>
              <a:rPr lang="en-US" altLang="en-US" sz="1800">
                <a:ea typeface="ＭＳ Ｐゴシック" panose="020B0600070205080204" pitchFamily="34" charset="-128"/>
              </a:rPr>
            </a:br>
            <a:r>
              <a:rPr lang="en-US" altLang="en-US" sz="1800">
                <a:ea typeface="ＭＳ Ｐゴシック" panose="020B0600070205080204" pitchFamily="34" charset="-128"/>
              </a:rPr>
              <a:t>	7b can be obtained from 1 and 7a</a:t>
            </a:r>
          </a:p>
          <a:p>
            <a:pPr>
              <a:spcBef>
                <a:spcPts val="1800"/>
              </a:spcBef>
              <a:tabLst>
                <a:tab pos="1797050" algn="l"/>
              </a:tabLst>
            </a:pPr>
            <a:r>
              <a:rPr lang="en-US" altLang="en-US" sz="2000">
                <a:ea typeface="ＭＳ Ｐゴシック" panose="020B0600070205080204" pitchFamily="34" charset="-128"/>
              </a:rPr>
              <a:t>Optimizers use </a:t>
            </a:r>
            <a:r>
              <a:rPr lang="en-US" altLang="en-US" sz="2000" b="1">
                <a:solidFill>
                  <a:srgbClr val="3366CC"/>
                </a:solidFill>
                <a:ea typeface="ＭＳ Ｐゴシック" panose="020B0600070205080204" pitchFamily="34" charset="-128"/>
              </a:rPr>
              <a:t>minimal</a:t>
            </a:r>
            <a:r>
              <a:rPr lang="en-US" altLang="en-US" sz="2000">
                <a:ea typeface="ＭＳ Ｐゴシック" panose="020B0600070205080204" pitchFamily="34" charset="-128"/>
              </a:rPr>
              <a:t> sets of equivalence rules</a:t>
            </a:r>
          </a:p>
        </p:txBody>
      </p:sp>
    </p:spTree>
  </p:cSld>
  <p:clrMapOvr>
    <a:masterClrMapping/>
  </p:clrMapOvr>
  <p:transition spd="med"/>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07" name="Rectangle 2"/>
          <p:cNvSpPr>
            <a:spLocks noGrp="1" noChangeArrowheads="1"/>
          </p:cNvSpPr>
          <p:nvPr>
            <p:ph type="title"/>
          </p:nvPr>
        </p:nvSpPr>
        <p:spPr>
          <a:xfrm>
            <a:off x="213839" y="476672"/>
            <a:ext cx="8077200" cy="609600"/>
          </a:xfrm>
        </p:spPr>
        <p:txBody>
          <a:bodyPr/>
          <a:lstStyle/>
          <a:p>
            <a:r>
              <a:rPr lang="en-US" altLang="en-US" dirty="0">
                <a:effectLst>
                  <a:outerShdw blurRad="38100" dist="38100" dir="2700000" algn="tl">
                    <a:srgbClr val="C0C0C0"/>
                  </a:outerShdw>
                </a:effectLst>
                <a:ea typeface="ＭＳ Ｐゴシック" panose="020B0600070205080204" pitchFamily="34" charset="-128"/>
              </a:rPr>
              <a:t>Enumeration of Equivalent Expressions</a:t>
            </a:r>
          </a:p>
        </p:txBody>
      </p:sp>
      <p:sp>
        <p:nvSpPr>
          <p:cNvPr id="1051108" name="Rectangle 3"/>
          <p:cNvSpPr>
            <a:spLocks noGrp="1" noChangeArrowheads="1"/>
          </p:cNvSpPr>
          <p:nvPr>
            <p:ph type="body" idx="1"/>
          </p:nvPr>
        </p:nvSpPr>
        <p:spPr>
          <a:xfrm>
            <a:off x="287338" y="1028700"/>
            <a:ext cx="8037512" cy="5618163"/>
          </a:xfrm>
        </p:spPr>
        <p:txBody>
          <a:bodyPr/>
          <a:lstStyle/>
          <a:p>
            <a:r>
              <a:rPr lang="en-US" altLang="en-US" sz="1800" dirty="0">
                <a:ea typeface="ＭＳ Ｐゴシック" pitchFamily="34" charset="-128"/>
              </a:rPr>
              <a:t>Query optimizers use equivalence rules to </a:t>
            </a:r>
            <a:r>
              <a:rPr lang="en-US" altLang="en-US" sz="1800" b="1" dirty="0">
                <a:ea typeface="ＭＳ Ｐゴシック" pitchFamily="34" charset="-128"/>
              </a:rPr>
              <a:t>systematically</a:t>
            </a:r>
            <a:r>
              <a:rPr lang="en-US" altLang="en-US" sz="1800" dirty="0">
                <a:ea typeface="ＭＳ Ｐゴシック" pitchFamily="34" charset="-128"/>
              </a:rPr>
              <a:t> generate expressions equivalent to the given one</a:t>
            </a:r>
          </a:p>
          <a:p>
            <a:r>
              <a:rPr lang="en-US" altLang="en-US" sz="1800" dirty="0">
                <a:ea typeface="ＭＳ Ｐゴシック" pitchFamily="34" charset="-128"/>
              </a:rPr>
              <a:t>Can generate all equivalent expressions as follows: </a:t>
            </a:r>
          </a:p>
          <a:p>
            <a:pPr lvl="1"/>
            <a:r>
              <a:rPr lang="en-US" altLang="en-US" sz="1800" dirty="0">
                <a:ea typeface="ＭＳ Ｐゴシック" pitchFamily="34" charset="-128"/>
              </a:rPr>
              <a:t> Repeat (starting from the set containing only the given expression)</a:t>
            </a:r>
          </a:p>
          <a:p>
            <a:pPr lvl="2">
              <a:spcBef>
                <a:spcPts val="300"/>
              </a:spcBef>
            </a:pPr>
            <a:r>
              <a:rPr lang="en-US" altLang="en-US" sz="1800" dirty="0">
                <a:ea typeface="ＭＳ Ｐゴシック" pitchFamily="34" charset="-128"/>
              </a:rPr>
              <a:t>apply all applicable equivalence  rules on every sub-expression of every equivalent expression found so far</a:t>
            </a:r>
          </a:p>
          <a:p>
            <a:pPr lvl="2">
              <a:spcBef>
                <a:spcPts val="300"/>
              </a:spcBef>
            </a:pPr>
            <a:r>
              <a:rPr lang="en-US" altLang="en-US" sz="1800" dirty="0">
                <a:ea typeface="ＭＳ Ｐゴシック" pitchFamily="34" charset="-128"/>
              </a:rPr>
              <a:t>add newly generated expressions to the set of equivalent expressions </a:t>
            </a:r>
          </a:p>
          <a:p>
            <a:pPr lvl="2">
              <a:spcBef>
                <a:spcPts val="300"/>
              </a:spcBef>
              <a:buFont typeface="Webdings" panose="05030102010509060703" pitchFamily="18" charset="2"/>
              <a:buNone/>
            </a:pPr>
            <a:r>
              <a:rPr lang="en-US" altLang="en-US" sz="1800" dirty="0">
                <a:ea typeface="ＭＳ Ｐゴシック" pitchFamily="34" charset="-128"/>
              </a:rPr>
              <a:t>Until no new equivalent expressions are generated</a:t>
            </a:r>
          </a:p>
          <a:p>
            <a:r>
              <a:rPr lang="en-US" altLang="en-US" sz="1800" dirty="0">
                <a:ea typeface="ＭＳ Ｐゴシック" pitchFamily="34" charset="-128"/>
              </a:rPr>
              <a:t>The above approach is very expensive in space and time</a:t>
            </a:r>
          </a:p>
          <a:p>
            <a:pPr lvl="1"/>
            <a:r>
              <a:rPr lang="en-US" altLang="en-US" sz="1600" dirty="0">
                <a:ea typeface="ＭＳ Ｐゴシック" pitchFamily="34" charset="-128"/>
              </a:rPr>
              <a:t>Space: efficient expression-representation techniques</a:t>
            </a:r>
          </a:p>
          <a:p>
            <a:pPr lvl="2"/>
            <a:r>
              <a:rPr lang="en-US" altLang="en-US" sz="1500" dirty="0">
                <a:ea typeface="ＭＳ Ｐゴシック" pitchFamily="34" charset="-128"/>
              </a:rPr>
              <a:t>1 copy is stored for shared sub-expressions</a:t>
            </a:r>
            <a:endParaRPr lang="en-US" altLang="en-US" sz="1000" dirty="0">
              <a:ea typeface="ＭＳ Ｐゴシック" pitchFamily="34" charset="-128"/>
            </a:endParaRPr>
          </a:p>
          <a:p>
            <a:pPr lvl="1"/>
            <a:r>
              <a:rPr lang="en-US" altLang="en-US" sz="1600" dirty="0">
                <a:ea typeface="ＭＳ Ｐゴシック" pitchFamily="34" charset="-128"/>
              </a:rPr>
              <a:t>Time: partial generation</a:t>
            </a:r>
          </a:p>
          <a:p>
            <a:pPr marL="900000" lvl="2"/>
            <a:r>
              <a:rPr lang="en-US" altLang="en-US" sz="1400" dirty="0">
                <a:ea typeface="ＭＳ Ｐゴシック" pitchFamily="34" charset="-128"/>
              </a:rPr>
              <a:t>Dynamic programming</a:t>
            </a:r>
          </a:p>
          <a:p>
            <a:pPr marL="900000" lvl="2"/>
            <a:r>
              <a:rPr lang="en-US" altLang="en-US" sz="1400" dirty="0">
                <a:ea typeface="ＭＳ Ｐゴシック" pitchFamily="34" charset="-128"/>
              </a:rPr>
              <a:t>Greedy techniques (select best choices at each step)</a:t>
            </a:r>
          </a:p>
          <a:p>
            <a:pPr marL="900000" lvl="2"/>
            <a:r>
              <a:rPr lang="en-US" altLang="en-US" sz="1400" dirty="0">
                <a:ea typeface="ＭＳ Ｐゴシック" pitchFamily="34" charset="-128"/>
              </a:rPr>
              <a:t>Heuristics, e.g., single-relation operations</a:t>
            </a:r>
            <a:br>
              <a:rPr lang="en-US" altLang="en-US" sz="1400" dirty="0">
                <a:ea typeface="ＭＳ Ｐゴシック" pitchFamily="34" charset="-128"/>
              </a:rPr>
            </a:br>
            <a:r>
              <a:rPr lang="en-US" altLang="en-US" sz="1400" dirty="0">
                <a:ea typeface="ＭＳ Ｐゴシック" pitchFamily="34" charset="-128"/>
              </a:rPr>
              <a:t>(selections, projections) are pushed inside (performed earlier)</a:t>
            </a:r>
          </a:p>
        </p:txBody>
      </p:sp>
      <p:grpSp>
        <p:nvGrpSpPr>
          <p:cNvPr id="1980" name="Gruppo 21"/>
          <p:cNvGrpSpPr/>
          <p:nvPr/>
        </p:nvGrpSpPr>
        <p:grpSpPr bwMode="auto">
          <a:xfrm>
            <a:off x="5954713" y="4397375"/>
            <a:ext cx="3125787" cy="1449388"/>
            <a:chOff x="3046413" y="2722563"/>
            <a:chExt cx="3360737" cy="1557337"/>
          </a:xfrm>
        </p:grpSpPr>
        <p:sp>
          <p:nvSpPr>
            <p:cNvPr id="1051109" name="AutoShape 4"/>
            <p:cNvSpPr>
              <a:spLocks noChangeArrowheads="1"/>
            </p:cNvSpPr>
            <p:nvPr/>
          </p:nvSpPr>
          <p:spPr bwMode="auto">
            <a:xfrm>
              <a:off x="3046413" y="3425825"/>
              <a:ext cx="598487" cy="847725"/>
            </a:xfrm>
            <a:prstGeom prst="triangle">
              <a:avLst>
                <a:gd name="adj" fmla="val 50000"/>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r>
                <a:rPr lang="en-US" altLang="en-US"/>
                <a:t>E1</a:t>
              </a:r>
            </a:p>
          </p:txBody>
        </p:sp>
        <p:sp>
          <p:nvSpPr>
            <p:cNvPr id="1051110" name="AutoShape 5"/>
            <p:cNvSpPr>
              <a:spLocks noChangeArrowheads="1"/>
            </p:cNvSpPr>
            <p:nvPr/>
          </p:nvSpPr>
          <p:spPr bwMode="auto">
            <a:xfrm>
              <a:off x="4164013" y="3432175"/>
              <a:ext cx="598487" cy="847725"/>
            </a:xfrm>
            <a:prstGeom prst="triangle">
              <a:avLst>
                <a:gd name="adj" fmla="val 50000"/>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r>
                <a:rPr lang="en-US" altLang="en-US"/>
                <a:t>E2</a:t>
              </a:r>
            </a:p>
          </p:txBody>
        </p:sp>
        <p:sp>
          <p:nvSpPr>
            <p:cNvPr id="1051111" name="AutoShape 6"/>
            <p:cNvSpPr>
              <a:spLocks noChangeArrowheads="1"/>
            </p:cNvSpPr>
            <p:nvPr/>
          </p:nvSpPr>
          <p:spPr bwMode="auto">
            <a:xfrm rot="-5400000">
              <a:off x="3744912" y="2763838"/>
              <a:ext cx="290513" cy="249238"/>
            </a:xfrm>
            <a:prstGeom prst="flowChartCollate">
              <a:avLst/>
            </a:prstGeom>
            <a:noFill/>
            <a:ln w="9525">
              <a:solidFill>
                <a:schemeClr val="tx1"/>
              </a:solidFill>
              <a:miter lim="800000"/>
              <a:headEnd/>
              <a:tailEnd/>
            </a:ln>
          </p:spPr>
          <p:txBody>
            <a:bodyPr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112" name="Line 8"/>
            <p:cNvSpPr>
              <a:spLocks noChangeShapeType="1"/>
            </p:cNvSpPr>
            <p:nvPr/>
          </p:nvSpPr>
          <p:spPr bwMode="auto">
            <a:xfrm flipH="1">
              <a:off x="3379788" y="3028950"/>
              <a:ext cx="315912" cy="331788"/>
            </a:xfrm>
            <a:prstGeom prst="line">
              <a:avLst/>
            </a:prstGeom>
            <a:noFill/>
            <a:ln w="9525">
              <a:solidFill>
                <a:schemeClr val="tx1"/>
              </a:solidFill>
              <a:round/>
              <a:headEnd/>
              <a:tailEnd type="triangle" w="med" len="med"/>
            </a:ln>
          </p:spPr>
          <p:txBody>
            <a:bodyPr wrap="none"/>
            <a:lstStyle/>
            <a:p>
              <a:endParaRPr lang="en-US"/>
            </a:p>
          </p:txBody>
        </p:sp>
        <p:sp>
          <p:nvSpPr>
            <p:cNvPr id="1051113" name="Line 10"/>
            <p:cNvSpPr>
              <a:spLocks noChangeShapeType="1"/>
            </p:cNvSpPr>
            <p:nvPr/>
          </p:nvSpPr>
          <p:spPr bwMode="auto">
            <a:xfrm>
              <a:off x="4060825" y="3011488"/>
              <a:ext cx="415925" cy="400050"/>
            </a:xfrm>
            <a:prstGeom prst="line">
              <a:avLst/>
            </a:prstGeom>
            <a:noFill/>
            <a:ln w="9525">
              <a:solidFill>
                <a:schemeClr val="tx1"/>
              </a:solidFill>
              <a:round/>
              <a:headEnd/>
              <a:tailEnd type="triangle" w="med" len="med"/>
            </a:ln>
          </p:spPr>
          <p:txBody>
            <a:bodyPr wrap="none"/>
            <a:lstStyle/>
            <a:p>
              <a:endParaRPr lang="en-US"/>
            </a:p>
          </p:txBody>
        </p:sp>
        <p:grpSp>
          <p:nvGrpSpPr>
            <p:cNvPr id="1981" name="Group 16"/>
            <p:cNvGrpSpPr/>
            <p:nvPr/>
          </p:nvGrpSpPr>
          <p:grpSpPr bwMode="auto">
            <a:xfrm>
              <a:off x="3444875" y="2722563"/>
              <a:ext cx="2962275" cy="688975"/>
              <a:chOff x="1560" y="1975"/>
              <a:chExt cx="1866" cy="434"/>
            </a:xfrm>
          </p:grpSpPr>
          <p:sp>
            <p:nvSpPr>
              <p:cNvPr id="1051114" name="AutoShape 11"/>
              <p:cNvSpPr>
                <a:spLocks noChangeArrowheads="1"/>
              </p:cNvSpPr>
              <p:nvPr/>
            </p:nvSpPr>
            <p:spPr bwMode="auto">
              <a:xfrm rot="-5400000">
                <a:off x="2951" y="1988"/>
                <a:ext cx="183" cy="157"/>
              </a:xfrm>
              <a:prstGeom prst="flowChartCollate">
                <a:avLst/>
              </a:prstGeom>
              <a:noFill/>
              <a:ln w="9525">
                <a:solidFill>
                  <a:schemeClr val="tx1"/>
                </a:solidFill>
                <a:miter lim="800000"/>
                <a:headEnd/>
                <a:tailEnd/>
              </a:ln>
            </p:spPr>
            <p:txBody>
              <a:bodyPr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115" name="Line 13"/>
              <p:cNvSpPr>
                <a:spLocks noChangeShapeType="1"/>
              </p:cNvSpPr>
              <p:nvPr/>
            </p:nvSpPr>
            <p:spPr bwMode="auto">
              <a:xfrm flipH="1">
                <a:off x="2231" y="2178"/>
                <a:ext cx="670" cy="210"/>
              </a:xfrm>
              <a:prstGeom prst="line">
                <a:avLst/>
              </a:prstGeom>
              <a:noFill/>
              <a:ln w="9525">
                <a:solidFill>
                  <a:schemeClr val="tx1"/>
                </a:solidFill>
                <a:round/>
                <a:headEnd/>
                <a:tailEnd type="triangle" w="med" len="med"/>
              </a:ln>
            </p:spPr>
            <p:txBody>
              <a:bodyPr wrap="none"/>
              <a:lstStyle/>
              <a:p>
                <a:endParaRPr lang="en-US"/>
              </a:p>
            </p:txBody>
          </p:sp>
          <p:sp>
            <p:nvSpPr>
              <p:cNvPr id="1051116" name="Freeform 15"/>
              <p:cNvSpPr/>
              <p:nvPr/>
            </p:nvSpPr>
            <p:spPr bwMode="auto">
              <a:xfrm>
                <a:off x="1560" y="2168"/>
                <a:ext cx="1866" cy="241"/>
              </a:xfrm>
              <a:custGeom>
                <a:avLst/>
                <a:gdLst>
                  <a:gd name="T0" fmla="*/ 1592 w 1866"/>
                  <a:gd name="T1" fmla="*/ 0 h 241"/>
                  <a:gd name="T2" fmla="*/ 1655 w 1866"/>
                  <a:gd name="T3" fmla="*/ 126 h 241"/>
                  <a:gd name="T4" fmla="*/ 325 w 1866"/>
                  <a:gd name="T5" fmla="*/ 84 h 241"/>
                  <a:gd name="T6" fmla="*/ 0 w 1866"/>
                  <a:gd name="T7" fmla="*/ 241 h 241"/>
                  <a:gd name="T8" fmla="*/ 0 60000 65536"/>
                  <a:gd name="T9" fmla="*/ 0 60000 65536"/>
                  <a:gd name="T10" fmla="*/ 0 60000 65536"/>
                  <a:gd name="T11" fmla="*/ 0 60000 65536"/>
                  <a:gd name="T12" fmla="*/ 0 w 1866"/>
                  <a:gd name="T13" fmla="*/ 0 h 241"/>
                  <a:gd name="T14" fmla="*/ 1866 w 1866"/>
                  <a:gd name="T15" fmla="*/ 241 h 241"/>
                </a:gdLst>
                <a:ahLst/>
                <a:cxnLst>
                  <a:cxn ang="T8">
                    <a:pos x="T0" y="T1"/>
                  </a:cxn>
                  <a:cxn ang="T9">
                    <a:pos x="T2" y="T3"/>
                  </a:cxn>
                  <a:cxn ang="T10">
                    <a:pos x="T4" y="T5"/>
                  </a:cxn>
                  <a:cxn ang="T11">
                    <a:pos x="T6" y="T7"/>
                  </a:cxn>
                </a:cxnLst>
                <a:rect l="T12" t="T13" r="T14" b="T15"/>
                <a:pathLst>
                  <a:path w="1866" h="241">
                    <a:moveTo>
                      <a:pt x="1592" y="0"/>
                    </a:moveTo>
                    <a:cubicBezTo>
                      <a:pt x="1729" y="56"/>
                      <a:pt x="1866" y="112"/>
                      <a:pt x="1655" y="126"/>
                    </a:cubicBezTo>
                    <a:cubicBezTo>
                      <a:pt x="1444" y="140"/>
                      <a:pt x="601" y="65"/>
                      <a:pt x="325" y="84"/>
                    </a:cubicBezTo>
                    <a:cubicBezTo>
                      <a:pt x="49" y="103"/>
                      <a:pt x="24" y="172"/>
                      <a:pt x="0" y="241"/>
                    </a:cubicBezTo>
                  </a:path>
                </a:pathLst>
              </a:custGeom>
              <a:noFill/>
              <a:ln w="9525">
                <a:solidFill>
                  <a:schemeClr val="tx1"/>
                </a:solidFill>
                <a:round/>
                <a:headEnd/>
                <a:tailEnd type="triangle" w="med" len="med"/>
              </a:ln>
            </p:spPr>
            <p:txBody>
              <a:bodyPr wrap="none"/>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it-IT"/>
              </a:p>
            </p:txBody>
          </p:sp>
        </p:grpSp>
      </p:grpSp>
    </p:spTree>
  </p:cSld>
  <p:clrMapOvr>
    <a:masterClrMapping/>
  </p:clrMapOvr>
  <p:transition spd="med"/>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20" name="Rectangle 2"/>
          <p:cNvSpPr>
            <a:spLocks noGrp="1" noChangeArrowheads="1"/>
          </p:cNvSpPr>
          <p:nvPr>
            <p:ph type="title"/>
          </p:nvPr>
        </p:nvSpPr>
        <p:spPr>
          <a:xfrm>
            <a:off x="264681" y="-192881"/>
            <a:ext cx="7796213" cy="992187"/>
          </a:xfrm>
        </p:spPr>
        <p:txBody>
          <a:bodyPr/>
          <a:lstStyle/>
          <a:p>
            <a:r>
              <a:rPr lang="en-US" altLang="en-US" dirty="0">
                <a:effectLst>
                  <a:outerShdw blurRad="38100" dist="38100" dir="2700000" algn="tl">
                    <a:srgbClr val="C0C0C0"/>
                  </a:outerShdw>
                </a:effectLst>
                <a:ea typeface="ＭＳ Ｐゴシック" panose="020B0600070205080204" pitchFamily="34" charset="-128"/>
              </a:rPr>
              <a:t>Cost Estimation</a:t>
            </a:r>
          </a:p>
        </p:txBody>
      </p:sp>
      <p:sp>
        <p:nvSpPr>
          <p:cNvPr id="1051121" name="Rectangle 3"/>
          <p:cNvSpPr>
            <a:spLocks noGrp="1" noChangeArrowheads="1"/>
          </p:cNvSpPr>
          <p:nvPr>
            <p:ph type="body" idx="1"/>
          </p:nvPr>
        </p:nvSpPr>
        <p:spPr>
          <a:xfrm>
            <a:off x="473075" y="1093788"/>
            <a:ext cx="8499475" cy="4903787"/>
          </a:xfrm>
        </p:spPr>
        <p:txBody>
          <a:bodyPr/>
          <a:lstStyle/>
          <a:p>
            <a:r>
              <a:rPr lang="en-US" altLang="en-US" sz="1800" dirty="0">
                <a:ea typeface="ＭＳ Ｐゴシック" panose="020B0600070205080204" pitchFamily="34" charset="-128"/>
              </a:rPr>
              <a:t>Cost of each operator computed as described in Chapter 15 </a:t>
            </a:r>
            <a:r>
              <a:rPr lang="it-IT" altLang="en-US" sz="2200" baseline="30000" dirty="0">
                <a:solidFill>
                  <a:srgbClr val="FF0000"/>
                </a:solidFill>
                <a:ea typeface="ＭＳ Ｐゴシック" panose="020B0600070205080204" pitchFamily="34" charset="-128"/>
              </a:rPr>
              <a:t>⋆</a:t>
            </a:r>
            <a:endParaRPr lang="en-US" altLang="en-US" sz="2200" baseline="30000" dirty="0">
              <a:ea typeface="ＭＳ Ｐゴシック" panose="020B0600070205080204" pitchFamily="34" charset="-128"/>
            </a:endParaRPr>
          </a:p>
          <a:p>
            <a:pPr lvl="1"/>
            <a:r>
              <a:rPr lang="en-US" altLang="en-US" sz="1800" dirty="0">
                <a:ea typeface="ＭＳ Ｐゴシック" panose="020B0600070205080204" pitchFamily="34" charset="-128"/>
              </a:rPr>
              <a:t>Need statistics of input relations</a:t>
            </a:r>
          </a:p>
          <a:p>
            <a:pPr lvl="2"/>
            <a:r>
              <a:rPr lang="en-US" altLang="en-US" sz="1800" dirty="0">
                <a:ea typeface="ＭＳ Ｐゴシック" panose="020B0600070205080204" pitchFamily="34" charset="-128"/>
              </a:rPr>
              <a:t>E.g. number of tuples, sizes of tuples</a:t>
            </a:r>
          </a:p>
          <a:p>
            <a:r>
              <a:rPr lang="en-US" altLang="en-US" sz="1800" dirty="0">
                <a:ea typeface="ＭＳ Ｐゴシック" panose="020B0600070205080204" pitchFamily="34" charset="-128"/>
              </a:rPr>
              <a:t>Statistics are collected in the </a:t>
            </a:r>
            <a:r>
              <a:rPr lang="en-US" altLang="en-US" sz="1800" b="1" dirty="0">
                <a:solidFill>
                  <a:srgbClr val="3366CC"/>
                </a:solidFill>
                <a:ea typeface="ＭＳ Ｐゴシック" panose="020B0600070205080204" pitchFamily="34" charset="-128"/>
              </a:rPr>
              <a:t>Catalog</a:t>
            </a:r>
          </a:p>
          <a:p>
            <a:r>
              <a:rPr lang="en-US" altLang="en-US" sz="1800" dirty="0">
                <a:ea typeface="ＭＳ Ｐゴシック" panose="020B0600070205080204" pitchFamily="34" charset="-128"/>
              </a:rPr>
              <a:t>Inputs can be results of sub-expressions</a:t>
            </a:r>
          </a:p>
          <a:p>
            <a:pPr lvl="1"/>
            <a:r>
              <a:rPr lang="en-US" altLang="en-US" sz="1800" dirty="0">
                <a:ea typeface="ＭＳ Ｐゴシック" panose="020B0600070205080204" pitchFamily="34" charset="-128"/>
              </a:rPr>
              <a:t>Need to estimate statistics of expression results</a:t>
            </a:r>
          </a:p>
          <a:p>
            <a:pPr lvl="1"/>
            <a:r>
              <a:rPr lang="en-US" altLang="en-US" sz="1800" dirty="0">
                <a:ea typeface="ＭＳ Ｐゴシック" panose="020B0600070205080204" pitchFamily="34" charset="-128"/>
              </a:rPr>
              <a:t>Estimation of size of intermediate results</a:t>
            </a:r>
          </a:p>
          <a:p>
            <a:pPr lvl="2"/>
            <a:r>
              <a:rPr lang="en-US" altLang="en-US" sz="1400" dirty="0">
                <a:ea typeface="ＭＳ Ｐゴシック" panose="020B0600070205080204" pitchFamily="34" charset="-128"/>
              </a:rPr>
              <a:t># of tuple in input to successive operations</a:t>
            </a:r>
          </a:p>
          <a:p>
            <a:pPr lvl="1"/>
            <a:r>
              <a:rPr lang="en-US" altLang="en-US" sz="1800" dirty="0">
                <a:ea typeface="ＭＳ Ｐゴシック" panose="020B0600070205080204" pitchFamily="34" charset="-128"/>
              </a:rPr>
              <a:t>Estimation of number of distinct values in intermediate results</a:t>
            </a:r>
          </a:p>
          <a:p>
            <a:pPr lvl="2"/>
            <a:r>
              <a:rPr lang="en-US" altLang="en-US" sz="1400" dirty="0">
                <a:ea typeface="ＭＳ Ｐゴシック" panose="020B0600070205080204" pitchFamily="34" charset="-128"/>
              </a:rPr>
              <a:t>selectivity rate of successive selection operations</a:t>
            </a:r>
          </a:p>
          <a:p>
            <a:r>
              <a:rPr lang="en-US" altLang="en-US" sz="2200" dirty="0">
                <a:ea typeface="ＭＳ Ｐゴシック" panose="020B0600070205080204" pitchFamily="34" charset="-128"/>
              </a:rPr>
              <a:t>Statistics are not totally accurate</a:t>
            </a:r>
          </a:p>
          <a:p>
            <a:pPr lvl="1"/>
            <a:r>
              <a:rPr lang="en-US" altLang="en-US" sz="1800" dirty="0">
                <a:ea typeface="ＭＳ Ｐゴシック" panose="020B0600070205080204" pitchFamily="34" charset="-128"/>
              </a:rPr>
              <a:t>Information in the catalog might be not always up-to-date (delay)</a:t>
            </a:r>
          </a:p>
          <a:p>
            <a:pPr lvl="1"/>
            <a:r>
              <a:rPr lang="en-US" altLang="en-US" sz="1800" dirty="0">
                <a:ea typeface="ＭＳ Ｐゴシック" panose="020B0600070205080204" pitchFamily="34" charset="-128"/>
              </a:rPr>
              <a:t>A precise estimate for intermediate results might be impossible to compute</a:t>
            </a:r>
          </a:p>
        </p:txBody>
      </p:sp>
      <p:sp>
        <p:nvSpPr>
          <p:cNvPr id="1051122" name="CasellaDiTesto 3"/>
          <p:cNvSpPr txBox="1">
            <a:spLocks noChangeArrowheads="1"/>
          </p:cNvSpPr>
          <p:nvPr/>
        </p:nvSpPr>
        <p:spPr bwMode="auto">
          <a:xfrm>
            <a:off x="215900" y="6226175"/>
            <a:ext cx="4684713" cy="276225"/>
          </a:xfrm>
          <a:prstGeom prst="rect">
            <a:avLst/>
          </a:prstGeom>
          <a:noFill/>
          <a:ln>
            <a:noFill/>
          </a:ln>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it-IT" altLang="en-US" sz="1800" baseline="30000">
                <a:solidFill>
                  <a:srgbClr val="FF0000"/>
                </a:solidFill>
              </a:rPr>
              <a:t>⋆ </a:t>
            </a:r>
            <a:r>
              <a:rPr lang="it-IT" altLang="en-US" sz="1000" b="1"/>
              <a:t>Silberschatz, Korth, and Sudarshan, </a:t>
            </a:r>
            <a:r>
              <a:rPr lang="it-IT" altLang="en-US" sz="1000" b="1" i="1"/>
              <a:t>Database System Concepts</a:t>
            </a:r>
            <a:r>
              <a:rPr lang="it-IT" altLang="en-US" sz="1000" b="1"/>
              <a:t>, 7° ed.</a:t>
            </a:r>
          </a:p>
        </p:txBody>
      </p:sp>
      <p:cxnSp>
        <p:nvCxnSpPr>
          <p:cNvPr id="3145796" name="Connettore 1 8"/>
          <p:cNvCxnSpPr>
            <a:cxnSpLocks noChangeShapeType="1"/>
          </p:cNvCxnSpPr>
          <p:nvPr/>
        </p:nvCxnSpPr>
        <p:spPr bwMode="auto">
          <a:xfrm>
            <a:off x="277813" y="6175375"/>
            <a:ext cx="4818062" cy="1588"/>
          </a:xfrm>
          <a:prstGeom prst="line">
            <a:avLst/>
          </a:prstGeom>
          <a:noFill/>
          <a:ln w="9525" algn="ctr">
            <a:solidFill>
              <a:schemeClr val="tx1"/>
            </a:solidFill>
            <a:round/>
            <a:headEnd/>
            <a:tailEnd/>
          </a:ln>
        </p:spPr>
      </p:cxnSp>
    </p:spTree>
  </p:cSld>
  <p:clrMapOvr>
    <a:masterClrMapping/>
  </p:clrMapOvr>
  <p:transition spd="med"/>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26" name="Rectangle 2"/>
          <p:cNvSpPr>
            <a:spLocks noGrp="1" noChangeArrowheads="1"/>
          </p:cNvSpPr>
          <p:nvPr>
            <p:ph type="title"/>
          </p:nvPr>
        </p:nvSpPr>
        <p:spPr>
          <a:xfrm>
            <a:off x="90488" y="332656"/>
            <a:ext cx="8721725" cy="398462"/>
          </a:xfrm>
        </p:spPr>
        <p:txBody>
          <a:bodyPr/>
          <a:lstStyle/>
          <a:p>
            <a:r>
              <a:rPr lang="en-US" altLang="en-US" dirty="0">
                <a:effectLst>
                  <a:outerShdw blurRad="38100" dist="38100" dir="2700000" algn="tl">
                    <a:srgbClr val="C0C0C0"/>
                  </a:outerShdw>
                </a:effectLst>
                <a:ea typeface="ＭＳ Ｐゴシック" panose="020B0600070205080204" pitchFamily="34" charset="-128"/>
              </a:rPr>
              <a:t>Statistical Information for Cost Estimation</a:t>
            </a:r>
          </a:p>
        </p:txBody>
      </p:sp>
      <p:sp>
        <p:nvSpPr>
          <p:cNvPr id="1051127" name="Rectangle 3"/>
          <p:cNvSpPr>
            <a:spLocks noGrp="1" noChangeArrowheads="1"/>
          </p:cNvSpPr>
          <p:nvPr>
            <p:ph type="body" idx="1"/>
          </p:nvPr>
        </p:nvSpPr>
        <p:spPr>
          <a:xfrm>
            <a:off x="374650" y="954088"/>
            <a:ext cx="8437563" cy="4876800"/>
          </a:xfrm>
        </p:spPr>
        <p:txBody>
          <a:bodyPr>
            <a:normAutofit fontScale="77500" lnSpcReduction="20000"/>
          </a:bodyPr>
          <a:lstStyle/>
          <a:p>
            <a:r>
              <a:rPr lang="en-US" altLang="en-US" sz="2000" dirty="0">
                <a:ea typeface="ＭＳ Ｐゴシック" pitchFamily="34" charset="-128"/>
              </a:rPr>
              <a:t>Statistics information is maintained in the </a:t>
            </a:r>
            <a:r>
              <a:rPr lang="en-US" altLang="en-US" sz="2000" b="1" dirty="0">
                <a:solidFill>
                  <a:srgbClr val="3366CC"/>
                </a:solidFill>
                <a:ea typeface="ＭＳ Ｐゴシック" pitchFamily="34" charset="-128"/>
              </a:rPr>
              <a:t>Catalog</a:t>
            </a:r>
          </a:p>
          <a:p>
            <a:r>
              <a:rPr lang="en-US" altLang="en-US" sz="2000" dirty="0">
                <a:ea typeface="ＭＳ Ｐゴシック" pitchFamily="34" charset="-128"/>
              </a:rPr>
              <a:t>The catalog is itself stored in the database as relation(s)</a:t>
            </a:r>
          </a:p>
          <a:p>
            <a:r>
              <a:rPr lang="en-US" altLang="en-US" sz="2000" dirty="0">
                <a:ea typeface="ＭＳ Ｐゴシック" pitchFamily="34" charset="-128"/>
              </a:rPr>
              <a:t>It contains:</a:t>
            </a:r>
          </a:p>
          <a:p>
            <a:pPr lvl="1">
              <a:spcBef>
                <a:spcPts val="1200"/>
              </a:spcBef>
            </a:pPr>
            <a:r>
              <a:rPr lang="en-US" altLang="en-US" sz="1800" i="1" dirty="0">
                <a:ea typeface="ＭＳ Ｐゴシック" pitchFamily="34" charset="-128"/>
              </a:rPr>
              <a:t>n</a:t>
            </a:r>
            <a:r>
              <a:rPr lang="en-US" altLang="en-US" sz="1800" i="1" baseline="-25000" dirty="0">
                <a:ea typeface="ＭＳ Ｐゴシック" pitchFamily="34" charset="-128"/>
              </a:rPr>
              <a:t>r</a:t>
            </a:r>
            <a:r>
              <a:rPr lang="en-US" altLang="en-US" sz="1800" i="1" dirty="0">
                <a:ea typeface="ＭＳ Ｐゴシック" pitchFamily="34" charset="-128"/>
              </a:rPr>
              <a:t>:  </a:t>
            </a:r>
            <a:r>
              <a:rPr lang="en-US" altLang="en-US" sz="1800" dirty="0">
                <a:ea typeface="ＭＳ Ｐゴシック" pitchFamily="34" charset="-128"/>
              </a:rPr>
              <a:t>number of tuples in a relation </a:t>
            </a:r>
            <a:r>
              <a:rPr lang="en-US" altLang="en-US" sz="1800" i="1" dirty="0">
                <a:ea typeface="ＭＳ Ｐゴシック" pitchFamily="34" charset="-128"/>
              </a:rPr>
              <a:t>r</a:t>
            </a:r>
            <a:endParaRPr lang="en-US" altLang="en-US" sz="1800" dirty="0">
              <a:ea typeface="ＭＳ Ｐゴシック" pitchFamily="34" charset="-128"/>
            </a:endParaRPr>
          </a:p>
          <a:p>
            <a:pPr lvl="1">
              <a:spcBef>
                <a:spcPts val="1200"/>
              </a:spcBef>
            </a:pPr>
            <a:r>
              <a:rPr lang="en-US" altLang="en-US" sz="1800" i="1" dirty="0" err="1">
                <a:ea typeface="ＭＳ Ｐゴシック" pitchFamily="34" charset="-128"/>
              </a:rPr>
              <a:t>b</a:t>
            </a:r>
            <a:r>
              <a:rPr lang="en-US" altLang="en-US" sz="1800" i="1" baseline="-25000" dirty="0" err="1">
                <a:ea typeface="ＭＳ Ｐゴシック" pitchFamily="34" charset="-128"/>
              </a:rPr>
              <a:t>r</a:t>
            </a:r>
            <a:r>
              <a:rPr lang="en-US" altLang="en-US" sz="1800" dirty="0">
                <a:ea typeface="ＭＳ Ｐゴシック" pitchFamily="34" charset="-128"/>
              </a:rPr>
              <a:t>: number of blocks containing tuples of </a:t>
            </a:r>
            <a:r>
              <a:rPr lang="en-US" altLang="en-US" sz="1800" i="1" dirty="0">
                <a:ea typeface="ＭＳ Ｐゴシック" pitchFamily="34" charset="-128"/>
              </a:rPr>
              <a:t>r</a:t>
            </a:r>
            <a:endParaRPr lang="en-US" altLang="en-US" sz="1800" dirty="0">
              <a:ea typeface="ＭＳ Ｐゴシック" pitchFamily="34" charset="-128"/>
            </a:endParaRPr>
          </a:p>
          <a:p>
            <a:pPr lvl="1">
              <a:spcBef>
                <a:spcPts val="1200"/>
              </a:spcBef>
            </a:pPr>
            <a:r>
              <a:rPr lang="en-US" altLang="en-US" sz="1800" i="1" dirty="0" err="1">
                <a:ea typeface="ＭＳ Ｐゴシック" pitchFamily="34" charset="-128"/>
              </a:rPr>
              <a:t>l</a:t>
            </a:r>
            <a:r>
              <a:rPr lang="en-US" altLang="en-US" sz="1800" i="1" baseline="-25000" dirty="0" err="1">
                <a:ea typeface="ＭＳ Ｐゴシック" pitchFamily="34" charset="-128"/>
              </a:rPr>
              <a:t>r</a:t>
            </a:r>
            <a:r>
              <a:rPr lang="en-US" altLang="en-US" sz="1800" dirty="0">
                <a:ea typeface="ＭＳ Ｐゴシック" pitchFamily="34" charset="-128"/>
              </a:rPr>
              <a:t>: size of a tuple of </a:t>
            </a:r>
            <a:r>
              <a:rPr lang="en-US" altLang="en-US" sz="1800" i="1" dirty="0">
                <a:ea typeface="ＭＳ Ｐゴシック" pitchFamily="34" charset="-128"/>
              </a:rPr>
              <a:t>r</a:t>
            </a:r>
            <a:r>
              <a:rPr lang="en-US" altLang="en-US" sz="1800" dirty="0">
                <a:ea typeface="ＭＳ Ｐゴシック" pitchFamily="34" charset="-128"/>
              </a:rPr>
              <a:t> (in bytes)</a:t>
            </a:r>
          </a:p>
          <a:p>
            <a:pPr lvl="1">
              <a:spcBef>
                <a:spcPts val="1200"/>
              </a:spcBef>
            </a:pPr>
            <a:r>
              <a:rPr lang="en-US" altLang="en-US" sz="1800" i="1" dirty="0" err="1">
                <a:ea typeface="ＭＳ Ｐゴシック" pitchFamily="34" charset="-128"/>
              </a:rPr>
              <a:t>f</a:t>
            </a:r>
            <a:r>
              <a:rPr lang="en-US" altLang="en-US" sz="1800" i="1" baseline="-25000" dirty="0" err="1">
                <a:ea typeface="ＭＳ Ｐゴシック" pitchFamily="34" charset="-128"/>
              </a:rPr>
              <a:t>r</a:t>
            </a:r>
            <a:r>
              <a:rPr lang="en-US" altLang="en-US" sz="1800" i="1" dirty="0">
                <a:ea typeface="ＭＳ Ｐゴシック" pitchFamily="34" charset="-128"/>
              </a:rPr>
              <a:t>: </a:t>
            </a:r>
            <a:r>
              <a:rPr lang="en-US" altLang="en-US" sz="1800" dirty="0">
                <a:ea typeface="ＭＳ Ｐゴシック" pitchFamily="34" charset="-128"/>
              </a:rPr>
              <a:t>blocking factor of </a:t>
            </a:r>
            <a:r>
              <a:rPr lang="en-US" altLang="en-US" sz="1800" i="1" dirty="0">
                <a:ea typeface="ＭＳ Ｐゴシック" pitchFamily="34" charset="-128"/>
              </a:rPr>
              <a:t>r</a:t>
            </a:r>
            <a:r>
              <a:rPr lang="en-US" altLang="en-US" sz="1800" dirty="0">
                <a:ea typeface="ＭＳ Ｐゴシック" pitchFamily="34" charset="-128"/>
              </a:rPr>
              <a:t> – i.e., the number of tuples of </a:t>
            </a:r>
            <a:r>
              <a:rPr lang="en-US" altLang="en-US" sz="1800" i="1" dirty="0">
                <a:ea typeface="ＭＳ Ｐゴシック" pitchFamily="34" charset="-128"/>
              </a:rPr>
              <a:t>r </a:t>
            </a:r>
            <a:r>
              <a:rPr lang="en-US" altLang="en-US" sz="1800" dirty="0">
                <a:ea typeface="ＭＳ Ｐゴシック" pitchFamily="34" charset="-128"/>
              </a:rPr>
              <a:t>that fit into one block</a:t>
            </a:r>
          </a:p>
          <a:p>
            <a:pPr lvl="1">
              <a:spcBef>
                <a:spcPts val="1200"/>
              </a:spcBef>
            </a:pPr>
            <a:r>
              <a:rPr lang="en-US" altLang="en-US" sz="1800" i="1" dirty="0">
                <a:ea typeface="ＭＳ Ｐゴシック" pitchFamily="34" charset="-128"/>
              </a:rPr>
              <a:t>V(A, r):</a:t>
            </a:r>
            <a:r>
              <a:rPr lang="en-US" altLang="en-US" sz="1800" dirty="0">
                <a:ea typeface="ＭＳ Ｐゴシック" pitchFamily="34" charset="-128"/>
              </a:rPr>
              <a:t> number of distinct values that appear in </a:t>
            </a:r>
            <a:r>
              <a:rPr lang="en-US" altLang="en-US" sz="1800" i="1" dirty="0">
                <a:ea typeface="ＭＳ Ｐゴシック" pitchFamily="34" charset="-128"/>
              </a:rPr>
              <a:t>r</a:t>
            </a:r>
            <a:r>
              <a:rPr lang="en-US" altLang="en-US" sz="1800" dirty="0">
                <a:ea typeface="ＭＳ Ｐゴシック" pitchFamily="34" charset="-128"/>
              </a:rPr>
              <a:t> for set of attributes </a:t>
            </a:r>
            <a:r>
              <a:rPr lang="en-US" altLang="en-US" sz="1800" i="1" dirty="0">
                <a:ea typeface="ＭＳ Ｐゴシック" pitchFamily="34" charset="-128"/>
              </a:rPr>
              <a:t>A</a:t>
            </a:r>
          </a:p>
          <a:p>
            <a:pPr lvl="2">
              <a:spcBef>
                <a:spcPts val="1200"/>
              </a:spcBef>
            </a:pPr>
            <a:r>
              <a:rPr lang="en-US" altLang="en-US" sz="1600" i="1" dirty="0">
                <a:ea typeface="ＭＳ Ｐゴシック" pitchFamily="34" charset="-128"/>
              </a:rPr>
              <a:t> V(A, r) =</a:t>
            </a:r>
            <a:r>
              <a:rPr lang="en-US" altLang="en-US" sz="1600" dirty="0">
                <a:ea typeface="ＭＳ Ｐゴシック" pitchFamily="34" charset="-128"/>
              </a:rPr>
              <a:t> </a:t>
            </a:r>
            <a:r>
              <a:rPr lang="en-US" altLang="en-US" sz="1600" dirty="0">
                <a:ea typeface="ＭＳ Ｐゴシック" pitchFamily="34" charset="-128"/>
                <a:sym typeface="Symbol" pitchFamily="18" charset="2"/>
              </a:rPr>
              <a:t></a:t>
            </a:r>
            <a:r>
              <a:rPr lang="en-US" altLang="en-US" sz="1600" i="1" baseline="-25000" dirty="0">
                <a:ea typeface="ＭＳ Ｐゴシック" pitchFamily="34" charset="-128"/>
                <a:sym typeface="Symbol" pitchFamily="18" charset="2"/>
              </a:rPr>
              <a:t>A</a:t>
            </a:r>
            <a:r>
              <a:rPr lang="en-US" altLang="en-US" sz="1600" dirty="0">
                <a:ea typeface="ＭＳ Ｐゴシック" pitchFamily="34" charset="-128"/>
                <a:sym typeface="Symbol" pitchFamily="18" charset="2"/>
              </a:rPr>
              <a:t>(</a:t>
            </a:r>
            <a:r>
              <a:rPr lang="en-US" altLang="en-US" sz="1600" i="1" dirty="0">
                <a:ea typeface="ＭＳ Ｐゴシック" pitchFamily="34" charset="-128"/>
                <a:sym typeface="Symbol" pitchFamily="18" charset="2"/>
              </a:rPr>
              <a:t>r</a:t>
            </a:r>
            <a:r>
              <a:rPr lang="en-US" altLang="en-US" sz="1600" dirty="0">
                <a:ea typeface="ＭＳ Ｐゴシック" pitchFamily="34" charset="-128"/>
                <a:sym typeface="Symbol" pitchFamily="18" charset="2"/>
              </a:rPr>
              <a:t>) – if A is a key, then </a:t>
            </a:r>
            <a:r>
              <a:rPr lang="en-US" altLang="en-US" sz="1600" i="1" dirty="0">
                <a:ea typeface="ＭＳ Ｐゴシック" pitchFamily="34" charset="-128"/>
                <a:sym typeface="Symbol" pitchFamily="18" charset="2"/>
              </a:rPr>
              <a:t>V(</a:t>
            </a:r>
            <a:r>
              <a:rPr lang="en-US" altLang="en-US" sz="1600" i="1" dirty="0" err="1">
                <a:ea typeface="ＭＳ Ｐゴシック" pitchFamily="34" charset="-128"/>
                <a:sym typeface="Symbol" pitchFamily="18" charset="2"/>
              </a:rPr>
              <a:t>A,r</a:t>
            </a:r>
            <a:r>
              <a:rPr lang="en-US" altLang="en-US" sz="1600" i="1" dirty="0">
                <a:ea typeface="ＭＳ Ｐゴシック" pitchFamily="34" charset="-128"/>
                <a:sym typeface="Symbol" pitchFamily="18" charset="2"/>
              </a:rPr>
              <a:t>) = n</a:t>
            </a:r>
            <a:r>
              <a:rPr lang="en-US" altLang="en-US" sz="1600" i="1" baseline="-25000" dirty="0">
                <a:ea typeface="ＭＳ Ｐゴシック" pitchFamily="34" charset="-128"/>
                <a:sym typeface="Symbol" pitchFamily="18" charset="2"/>
              </a:rPr>
              <a:t>r</a:t>
            </a:r>
          </a:p>
          <a:p>
            <a:pPr lvl="1">
              <a:spcBef>
                <a:spcPts val="1200"/>
              </a:spcBef>
            </a:pPr>
            <a:r>
              <a:rPr lang="en-US" altLang="en-US" sz="1800" i="1" dirty="0">
                <a:ea typeface="ＭＳ Ｐゴシック" pitchFamily="34" charset="-128"/>
                <a:sym typeface="Symbol" pitchFamily="18" charset="2"/>
              </a:rPr>
              <a:t>min(</a:t>
            </a:r>
            <a:r>
              <a:rPr lang="en-US" altLang="en-US" sz="1800" i="1" dirty="0" err="1">
                <a:ea typeface="ＭＳ Ｐゴシック" pitchFamily="34" charset="-128"/>
                <a:sym typeface="Symbol" pitchFamily="18" charset="2"/>
              </a:rPr>
              <a:t>A,r</a:t>
            </a:r>
            <a:r>
              <a:rPr lang="en-US" altLang="en-US" sz="1800" i="1" dirty="0">
                <a:ea typeface="ＭＳ Ｐゴシック" pitchFamily="34" charset="-128"/>
                <a:sym typeface="Symbol" pitchFamily="18" charset="2"/>
              </a:rPr>
              <a:t>)</a:t>
            </a:r>
            <a:r>
              <a:rPr lang="en-US" altLang="en-US" sz="1800" dirty="0">
                <a:ea typeface="ＭＳ Ｐゴシック" pitchFamily="34" charset="-128"/>
                <a:sym typeface="Symbol" pitchFamily="18" charset="2"/>
              </a:rPr>
              <a:t>: smallest value appearing in relation </a:t>
            </a:r>
            <a:r>
              <a:rPr lang="en-US" altLang="en-US" sz="1800" i="1" dirty="0">
                <a:ea typeface="ＭＳ Ｐゴシック" pitchFamily="34" charset="-128"/>
                <a:sym typeface="Symbol" pitchFamily="18" charset="2"/>
              </a:rPr>
              <a:t>r</a:t>
            </a:r>
            <a:r>
              <a:rPr lang="en-US" altLang="en-US" sz="1800" dirty="0">
                <a:ea typeface="ＭＳ Ｐゴシック" pitchFamily="34" charset="-128"/>
                <a:sym typeface="Symbol" pitchFamily="18" charset="2"/>
              </a:rPr>
              <a:t> for set of attribute </a:t>
            </a:r>
            <a:r>
              <a:rPr lang="en-US" altLang="en-US" sz="1800" i="1" dirty="0">
                <a:ea typeface="ＭＳ Ｐゴシック" pitchFamily="34" charset="-128"/>
                <a:sym typeface="Symbol" pitchFamily="18" charset="2"/>
              </a:rPr>
              <a:t>A</a:t>
            </a:r>
            <a:r>
              <a:rPr lang="en-US" altLang="en-US" sz="1800" dirty="0">
                <a:ea typeface="ＭＳ Ｐゴシック" pitchFamily="34" charset="-128"/>
                <a:sym typeface="Symbol" pitchFamily="18" charset="2"/>
              </a:rPr>
              <a:t>;</a:t>
            </a:r>
          </a:p>
          <a:p>
            <a:pPr lvl="1">
              <a:spcBef>
                <a:spcPts val="1200"/>
              </a:spcBef>
            </a:pPr>
            <a:r>
              <a:rPr lang="en-US" altLang="en-US" sz="1800" i="1" dirty="0">
                <a:ea typeface="ＭＳ Ｐゴシック" pitchFamily="34" charset="-128"/>
                <a:sym typeface="Symbol" pitchFamily="18" charset="2"/>
              </a:rPr>
              <a:t>max(</a:t>
            </a:r>
            <a:r>
              <a:rPr lang="en-US" altLang="en-US" sz="1800" i="1" dirty="0" err="1">
                <a:ea typeface="ＭＳ Ｐゴシック" pitchFamily="34" charset="-128"/>
                <a:sym typeface="Symbol" pitchFamily="18" charset="2"/>
              </a:rPr>
              <a:t>A,r</a:t>
            </a:r>
            <a:r>
              <a:rPr lang="en-US" altLang="en-US" sz="1800" i="1" dirty="0">
                <a:ea typeface="ＭＳ Ｐゴシック" pitchFamily="34" charset="-128"/>
                <a:sym typeface="Symbol" pitchFamily="18" charset="2"/>
              </a:rPr>
              <a:t>)</a:t>
            </a:r>
            <a:r>
              <a:rPr lang="en-US" altLang="en-US" sz="1800" dirty="0">
                <a:ea typeface="ＭＳ Ｐゴシック" pitchFamily="34" charset="-128"/>
                <a:sym typeface="Symbol" pitchFamily="18" charset="2"/>
              </a:rPr>
              <a:t>: largest value appearing in relation </a:t>
            </a:r>
            <a:r>
              <a:rPr lang="en-US" altLang="en-US" sz="1800" i="1" dirty="0">
                <a:ea typeface="ＭＳ Ｐゴシック" pitchFamily="34" charset="-128"/>
                <a:sym typeface="Symbol" pitchFamily="18" charset="2"/>
              </a:rPr>
              <a:t>r</a:t>
            </a:r>
            <a:r>
              <a:rPr lang="en-US" altLang="en-US" sz="1800" dirty="0">
                <a:ea typeface="ＭＳ Ｐゴシック" pitchFamily="34" charset="-128"/>
                <a:sym typeface="Symbol" pitchFamily="18" charset="2"/>
              </a:rPr>
              <a:t> for set of attribute </a:t>
            </a:r>
            <a:r>
              <a:rPr lang="en-US" altLang="en-US" sz="1800" i="1" dirty="0">
                <a:ea typeface="ＭＳ Ｐゴシック" pitchFamily="34" charset="-128"/>
                <a:sym typeface="Symbol" pitchFamily="18" charset="2"/>
              </a:rPr>
              <a:t>A</a:t>
            </a:r>
            <a:r>
              <a:rPr lang="en-US" altLang="en-US" sz="1800" dirty="0">
                <a:ea typeface="ＭＳ Ｐゴシック" pitchFamily="34" charset="-128"/>
                <a:sym typeface="Symbol" pitchFamily="18" charset="2"/>
              </a:rPr>
              <a:t>;</a:t>
            </a:r>
          </a:p>
          <a:p>
            <a:pPr lvl="1">
              <a:spcBef>
                <a:spcPts val="1200"/>
              </a:spcBef>
            </a:pPr>
            <a:r>
              <a:rPr lang="en-US" altLang="en-US" sz="1800" dirty="0">
                <a:ea typeface="ＭＳ Ｐゴシック" pitchFamily="34" charset="-128"/>
                <a:sym typeface="Symbol" pitchFamily="18" charset="2"/>
              </a:rPr>
              <a:t>statistics about indices (height of </a:t>
            </a:r>
            <a:r>
              <a:rPr lang="en-US" altLang="en-US" sz="1800" i="1" dirty="0">
                <a:ea typeface="ＭＳ Ｐゴシック" pitchFamily="34" charset="-128"/>
                <a:sym typeface="Symbol" pitchFamily="18" charset="2"/>
              </a:rPr>
              <a:t>B</a:t>
            </a:r>
            <a:r>
              <a:rPr lang="en-US" altLang="en-US" sz="1800" i="1" baseline="30000" dirty="0">
                <a:ea typeface="ＭＳ Ｐゴシック" pitchFamily="34" charset="-128"/>
                <a:sym typeface="Symbol" pitchFamily="18" charset="2"/>
              </a:rPr>
              <a:t>+</a:t>
            </a:r>
            <a:r>
              <a:rPr lang="en-US" altLang="en-US" sz="1800" dirty="0">
                <a:ea typeface="ＭＳ Ｐゴシック" pitchFamily="34" charset="-128"/>
                <a:sym typeface="Symbol" pitchFamily="18" charset="2"/>
              </a:rPr>
              <a:t>-trees, number of blocks for leaves, …)</a:t>
            </a:r>
          </a:p>
          <a:p>
            <a:pPr>
              <a:spcBef>
                <a:spcPts val="1200"/>
              </a:spcBef>
            </a:pPr>
            <a:r>
              <a:rPr lang="en-US" altLang="en-US" sz="2200" dirty="0">
                <a:ea typeface="ＭＳ Ｐゴシック" pitchFamily="34" charset="-128"/>
                <a:sym typeface="Symbol" pitchFamily="18" charset="2"/>
              </a:rPr>
              <a:t>We assume tuples of </a:t>
            </a:r>
            <a:r>
              <a:rPr lang="en-US" altLang="en-US" sz="2200" i="1" dirty="0">
                <a:ea typeface="ＭＳ Ｐゴシック" pitchFamily="34" charset="-128"/>
                <a:sym typeface="Symbol" pitchFamily="18" charset="2"/>
              </a:rPr>
              <a:t>r</a:t>
            </a:r>
            <a:r>
              <a:rPr lang="en-US" altLang="en-US" sz="2200" dirty="0">
                <a:ea typeface="ＭＳ Ｐゴシック" pitchFamily="34" charset="-128"/>
                <a:sym typeface="Symbol" pitchFamily="18" charset="2"/>
              </a:rPr>
              <a:t> are stored together physically in a file; then:   </a:t>
            </a:r>
            <a:r>
              <a:rPr lang="en-US" altLang="en-US" sz="2200" i="1" dirty="0" err="1">
                <a:ea typeface="ＭＳ Ｐゴシック" pitchFamily="34" charset="-128"/>
                <a:sym typeface="Symbol" pitchFamily="18" charset="2"/>
              </a:rPr>
              <a:t>b</a:t>
            </a:r>
            <a:r>
              <a:rPr lang="en-US" altLang="en-US" sz="2200" i="1" baseline="-25000" dirty="0" err="1">
                <a:ea typeface="ＭＳ Ｐゴシック" pitchFamily="34" charset="-128"/>
                <a:sym typeface="Symbol" pitchFamily="18" charset="2"/>
              </a:rPr>
              <a:t>r</a:t>
            </a:r>
            <a:r>
              <a:rPr lang="en-US" altLang="en-US" sz="2200" i="1" dirty="0">
                <a:ea typeface="ＭＳ Ｐゴシック" pitchFamily="34" charset="-128"/>
                <a:sym typeface="Symbol" pitchFamily="18" charset="2"/>
              </a:rPr>
              <a:t> = </a:t>
            </a:r>
            <a:r>
              <a:rPr lang="en-US" altLang="en-US" sz="2600" dirty="0">
                <a:ea typeface="ＭＳ Ｐゴシック" pitchFamily="34" charset="-128"/>
                <a:sym typeface="Symbol" pitchFamily="18" charset="2"/>
              </a:rPr>
              <a:t>⌈</a:t>
            </a:r>
            <a:r>
              <a:rPr lang="en-US" altLang="en-US" sz="2200" i="1" dirty="0">
                <a:ea typeface="ＭＳ Ｐゴシック" pitchFamily="34" charset="-128"/>
                <a:sym typeface="Symbol" pitchFamily="18" charset="2"/>
              </a:rPr>
              <a:t> n</a:t>
            </a:r>
            <a:r>
              <a:rPr lang="en-US" altLang="en-US" sz="2200" i="1" baseline="-25000" dirty="0">
                <a:ea typeface="ＭＳ Ｐゴシック" pitchFamily="34" charset="-128"/>
                <a:sym typeface="Symbol" pitchFamily="18" charset="2"/>
              </a:rPr>
              <a:t>r</a:t>
            </a:r>
            <a:r>
              <a:rPr lang="en-US" altLang="en-US" sz="2200" i="1" dirty="0">
                <a:ea typeface="ＭＳ Ｐゴシック" pitchFamily="34" charset="-128"/>
                <a:sym typeface="Symbol" pitchFamily="18" charset="2"/>
              </a:rPr>
              <a:t> </a:t>
            </a:r>
            <a:r>
              <a:rPr lang="en-US" altLang="en-US" sz="2600" i="1" dirty="0">
                <a:ea typeface="ＭＳ Ｐゴシック" pitchFamily="34" charset="-128"/>
                <a:sym typeface="Symbol" pitchFamily="18" charset="2"/>
              </a:rPr>
              <a:t>/</a:t>
            </a:r>
            <a:r>
              <a:rPr lang="en-US" altLang="en-US" sz="2200" i="1" dirty="0">
                <a:ea typeface="ＭＳ Ｐゴシック" pitchFamily="34" charset="-128"/>
                <a:sym typeface="Symbol" pitchFamily="18" charset="2"/>
              </a:rPr>
              <a:t> </a:t>
            </a:r>
            <a:r>
              <a:rPr lang="en-US" altLang="en-US" sz="2200" i="1" dirty="0" err="1">
                <a:ea typeface="ＭＳ Ｐゴシック" pitchFamily="34" charset="-128"/>
                <a:sym typeface="Symbol" pitchFamily="18" charset="2"/>
              </a:rPr>
              <a:t>f</a:t>
            </a:r>
            <a:r>
              <a:rPr lang="en-US" altLang="en-US" sz="2200" i="1" baseline="-25000" dirty="0" err="1">
                <a:ea typeface="ＭＳ Ｐゴシック" pitchFamily="34" charset="-128"/>
                <a:sym typeface="Symbol" pitchFamily="18" charset="2"/>
              </a:rPr>
              <a:t>r</a:t>
            </a:r>
            <a:r>
              <a:rPr lang="en-US" altLang="en-US" sz="2200" i="1" dirty="0">
                <a:ea typeface="ＭＳ Ｐゴシック" pitchFamily="34" charset="-128"/>
                <a:sym typeface="Symbol" pitchFamily="18" charset="2"/>
              </a:rPr>
              <a:t> </a:t>
            </a:r>
            <a:r>
              <a:rPr lang="en-US" altLang="en-US" sz="2600" dirty="0">
                <a:ea typeface="ＭＳ Ｐゴシック" pitchFamily="34" charset="-128"/>
                <a:sym typeface="Symbol" pitchFamily="18" charset="2"/>
              </a:rPr>
              <a:t>⌉</a:t>
            </a:r>
          </a:p>
          <a:p>
            <a:pPr>
              <a:spcBef>
                <a:spcPts val="1200"/>
              </a:spcBef>
            </a:pPr>
            <a:r>
              <a:rPr lang="en-US" altLang="en-US" sz="2200" dirty="0">
                <a:ea typeface="ＭＳ Ｐゴシック" pitchFamily="34" charset="-128"/>
                <a:sym typeface="Symbol" pitchFamily="18" charset="2"/>
              </a:rPr>
              <a:t>Information not always up-to-date</a:t>
            </a:r>
          </a:p>
          <a:p>
            <a:pPr lvl="1">
              <a:spcBef>
                <a:spcPts val="1200"/>
              </a:spcBef>
            </a:pPr>
            <a:r>
              <a:rPr lang="en-US" altLang="en-US" sz="1800" dirty="0">
                <a:ea typeface="ＭＳ Ｐゴシック" pitchFamily="34" charset="-128"/>
                <a:sym typeface="Symbol" pitchFamily="18" charset="2"/>
              </a:rPr>
              <a:t>Catalog is not updated to every DB change (done during periods of light system load)</a:t>
            </a:r>
          </a:p>
        </p:txBody>
      </p:sp>
    </p:spTree>
  </p:cSld>
  <p:clrMapOvr>
    <a:masterClrMapping/>
  </p:clrMapOvr>
  <p:transition spd="med"/>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31" name="Rectangle 2"/>
          <p:cNvSpPr>
            <a:spLocks noGrp="1" noChangeArrowheads="1"/>
          </p:cNvSpPr>
          <p:nvPr>
            <p:ph type="title"/>
          </p:nvPr>
        </p:nvSpPr>
        <p:spPr>
          <a:xfrm>
            <a:off x="768350" y="117475"/>
            <a:ext cx="8077200" cy="609600"/>
          </a:xfrm>
        </p:spPr>
        <p:txBody>
          <a:bodyPr/>
          <a:lstStyle/>
          <a:p>
            <a:r>
              <a:rPr lang="en-US" altLang="en-US">
                <a:effectLst>
                  <a:outerShdw blurRad="38100" dist="38100" dir="2700000" algn="tl">
                    <a:srgbClr val="C0C0C0"/>
                  </a:outerShdw>
                </a:effectLst>
                <a:ea typeface="ＭＳ Ｐゴシック" panose="020B0600070205080204" pitchFamily="34" charset="-128"/>
              </a:rPr>
              <a:t>Selection Size Estimation</a:t>
            </a:r>
          </a:p>
        </p:txBody>
      </p:sp>
      <p:sp>
        <p:nvSpPr>
          <p:cNvPr id="1051132" name="Rectangle 3"/>
          <p:cNvSpPr txBox="1">
            <a:spLocks noChangeArrowheads="1"/>
          </p:cNvSpPr>
          <p:nvPr/>
        </p:nvSpPr>
        <p:spPr bwMode="auto">
          <a:xfrm>
            <a:off x="376238" y="1093788"/>
            <a:ext cx="8121650" cy="5187950"/>
          </a:xfrm>
          <a:prstGeom prst="rect">
            <a:avLst/>
          </a:prstGeom>
          <a:noFill/>
          <a:ln>
            <a:noFill/>
          </a:ln>
          <a:effectLst/>
        </p:spPr>
        <p:txBody>
          <a:bodyPr vert="horz" wrap="square" lIns="91440" tIns="45720" rIns="0" bIns="45720" numCol="1" anchor="t" anchorCtr="0" compatLnSpc="1">
            <a:prstTxWarp prst="textNoShape">
              <a:avLst/>
            </a:prstTxWarp>
          </a:bodyPr>
          <a:lstStyle>
            <a:lvl1pPr marL="342900" indent="-342900" algn="l" rtl="0" fontAlgn="base">
              <a:spcBef>
                <a:spcPct val="20000"/>
              </a:spcBef>
              <a:spcAft>
                <a:spcPct val="0"/>
              </a:spcAft>
              <a:buClr>
                <a:srgbClr val="990033"/>
              </a:buClr>
              <a:buSzPct val="60000"/>
              <a:buFont typeface="Wingdings" panose="05000000000000000000" pitchFamily="2" charset="2"/>
              <a:buChar char="n"/>
              <a:defRPr sz="2800" kern="1200">
                <a:solidFill>
                  <a:schemeClr val="tx2"/>
                </a:solidFill>
                <a:latin typeface="+mn-lt"/>
                <a:ea typeface="+mn-ea"/>
                <a:cs typeface="+mn-cs"/>
              </a:defRPr>
            </a:lvl1pPr>
            <a:lvl2pPr marL="742950" indent="-285750" algn="l" rtl="0" fontAlgn="base">
              <a:spcBef>
                <a:spcPct val="20000"/>
              </a:spcBef>
              <a:spcAft>
                <a:spcPct val="0"/>
              </a:spcAft>
              <a:buClr>
                <a:schemeClr val="tx2"/>
              </a:buClr>
              <a:buSzPct val="55000"/>
              <a:buFont typeface="Wingdings" panose="05000000000000000000" pitchFamily="2" charset="2"/>
              <a:buChar char="n"/>
              <a:defRPr sz="2600" kern="1200">
                <a:solidFill>
                  <a:srgbClr val="800000"/>
                </a:solidFill>
                <a:latin typeface="+mn-lt"/>
                <a:ea typeface="+mn-ea"/>
                <a:cs typeface="+mn-cs"/>
              </a:defRPr>
            </a:lvl2pPr>
            <a:lvl3pPr marL="1143000" indent="-228600" algn="l" rtl="0" fontAlgn="base">
              <a:spcBef>
                <a:spcPct val="20000"/>
              </a:spcBef>
              <a:spcAft>
                <a:spcPct val="0"/>
              </a:spcAft>
              <a:buClr>
                <a:srgbClr val="990033"/>
              </a:buClr>
              <a:buSzPct val="50000"/>
              <a:buFont typeface="Wingdings" panose="05000000000000000000" pitchFamily="2" charset="2"/>
              <a:buChar char="n"/>
              <a:defRPr sz="2400" kern="1200">
                <a:solidFill>
                  <a:schemeClr val="tx2"/>
                </a:solidFill>
                <a:latin typeface="+mn-lt"/>
                <a:ea typeface="+mn-ea"/>
                <a:cs typeface="+mn-cs"/>
              </a:defRPr>
            </a:lvl3pPr>
            <a:lvl4pPr marL="1600200" indent="-228600" algn="l" rtl="0" fontAlgn="base">
              <a:spcBef>
                <a:spcPct val="20000"/>
              </a:spcBef>
              <a:spcAft>
                <a:spcPct val="0"/>
              </a:spcAft>
              <a:buClr>
                <a:schemeClr val="tx2"/>
              </a:buClr>
              <a:buSzPct val="55000"/>
              <a:buFont typeface="Wingdings" panose="05000000000000000000" pitchFamily="2" charset="2"/>
              <a:buChar char="n"/>
              <a:defRPr sz="2000" kern="1200">
                <a:solidFill>
                  <a:srgbClr val="800000"/>
                </a:solidFill>
                <a:latin typeface="+mn-lt"/>
                <a:ea typeface="+mn-ea"/>
                <a:cs typeface="+mn-cs"/>
              </a:defRPr>
            </a:lvl4pPr>
            <a:lvl5pPr marL="2057400" indent="-228600" algn="l" rtl="0" fontAlgn="base">
              <a:spcBef>
                <a:spcPct val="20000"/>
              </a:spcBef>
              <a:spcAft>
                <a:spcPct val="0"/>
              </a:spcAft>
              <a:buClr>
                <a:srgbClr val="990033"/>
              </a:buClr>
              <a:buSzPct val="50000"/>
              <a:buFont typeface="Wingdings" panose="05000000000000000000" pitchFamily="2" charset="2"/>
              <a:buChar char="n"/>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buSzPct val="90000"/>
              <a:buFont typeface="Monotype Sorts" charset="2"/>
              <a:buChar char="n"/>
              <a:tabLst>
                <a:tab pos="2151063" algn="l"/>
              </a:tabLst>
            </a:pPr>
            <a:r>
              <a:rPr lang="en-US" altLang="en-US" sz="1600">
                <a:ea typeface="ＭＳ Ｐゴシック" pitchFamily="34" charset="-128"/>
                <a:sym typeface="Symbol" pitchFamily="18" charset="2"/>
              </a:rPr>
              <a:t># of records that will satisfy the selection predicate (aka selection condition)</a:t>
            </a:r>
            <a:endParaRPr lang="en-US" altLang="en-US" sz="1600" b="1">
              <a:ea typeface="ＭＳ Ｐゴシック" pitchFamily="34" charset="-128"/>
              <a:sym typeface="Symbol" pitchFamily="18" charset="2"/>
            </a:endParaRPr>
          </a:p>
          <a:p>
            <a:pPr marL="342900" lvl="1" indent="-342900">
              <a:buSzPct val="90000"/>
              <a:buFont typeface="Monotype Sorts" charset="2"/>
              <a:buChar char="n"/>
              <a:tabLst>
                <a:tab pos="2151063" algn="l"/>
              </a:tabLst>
            </a:pPr>
            <a:r>
              <a:rPr lang="en-US" altLang="en-US" sz="1600" i="1">
                <a:ea typeface="ＭＳ Ｐゴシック" pitchFamily="34" charset="-128"/>
                <a:sym typeface="Symbol" pitchFamily="18" charset="2"/>
              </a:rPr>
              <a:t></a:t>
            </a:r>
            <a:r>
              <a:rPr lang="en-US" altLang="en-US" sz="1600" i="1" baseline="-25000">
                <a:ea typeface="ＭＳ Ｐゴシック" pitchFamily="34" charset="-128"/>
                <a:sym typeface="Symbol" pitchFamily="18" charset="2"/>
              </a:rPr>
              <a:t>A=v</a:t>
            </a:r>
            <a:r>
              <a:rPr lang="en-US" altLang="en-US" sz="1600" i="1">
                <a:ea typeface="ＭＳ Ｐゴシック" pitchFamily="34" charset="-128"/>
                <a:sym typeface="Symbol" pitchFamily="18" charset="2"/>
              </a:rPr>
              <a:t>(r )</a:t>
            </a:r>
            <a:r>
              <a:rPr lang="en-US" altLang="en-US" sz="1600" b="1">
                <a:ea typeface="ＭＳ Ｐゴシック" pitchFamily="34" charset="-128"/>
                <a:sym typeface="Symbol" pitchFamily="18" charset="2"/>
              </a:rPr>
              <a:t>	</a:t>
            </a:r>
            <a:r>
              <a:rPr lang="en-US" altLang="en-US" sz="1600" i="1">
                <a:ea typeface="ＭＳ Ｐゴシック" pitchFamily="34" charset="-128"/>
                <a:sym typeface="Symbol" pitchFamily="18" charset="2"/>
              </a:rPr>
              <a:t>(we are assuming that v actually is present in A)</a:t>
            </a:r>
            <a:endParaRPr lang="en-US" altLang="en-US" sz="1600">
              <a:ea typeface="ＭＳ Ｐゴシック" pitchFamily="34" charset="-128"/>
            </a:endParaRPr>
          </a:p>
          <a:p>
            <a:pPr lvl="1">
              <a:tabLst>
                <a:tab pos="2151063" algn="l"/>
              </a:tabLst>
            </a:pPr>
            <a:r>
              <a:rPr lang="en-US" altLang="en-US" sz="1500" i="1">
                <a:ea typeface="ＭＳ Ｐゴシック" pitchFamily="34" charset="-128"/>
                <a:sym typeface="Symbol" pitchFamily="18" charset="2"/>
              </a:rPr>
              <a:t>n</a:t>
            </a:r>
            <a:r>
              <a:rPr lang="en-US" altLang="en-US" sz="1500" i="1" baseline="-25000">
                <a:ea typeface="ＭＳ Ｐゴシック" pitchFamily="34" charset="-128"/>
                <a:sym typeface="Symbol" pitchFamily="18" charset="2"/>
              </a:rPr>
              <a:t>r</a:t>
            </a:r>
            <a:r>
              <a:rPr lang="en-US" altLang="en-US" sz="1500" i="1">
                <a:ea typeface="ＭＳ Ｐゴシック" pitchFamily="34" charset="-128"/>
                <a:sym typeface="Symbol" pitchFamily="18" charset="2"/>
              </a:rPr>
              <a:t> / V(A,r)	</a:t>
            </a:r>
            <a:r>
              <a:rPr lang="en-US" altLang="en-US" sz="1500">
                <a:solidFill>
                  <a:srgbClr val="3366CC"/>
                </a:solidFill>
                <a:ea typeface="ＭＳ Ｐゴシック" pitchFamily="34" charset="-128"/>
                <a:sym typeface="Symbol" pitchFamily="18" charset="2"/>
              </a:rPr>
              <a:t>(no histogram, uniform distribution)</a:t>
            </a:r>
            <a:endParaRPr lang="en-US" altLang="en-US" sz="1500" i="1">
              <a:ea typeface="ＭＳ Ｐゴシック" pitchFamily="34" charset="-128"/>
              <a:sym typeface="Symbol" pitchFamily="18" charset="2"/>
            </a:endParaRPr>
          </a:p>
          <a:p>
            <a:pPr lvl="1"/>
            <a:r>
              <a:rPr lang="en-US" altLang="en-US" sz="1500">
                <a:ea typeface="ＭＳ Ｐゴシック" pitchFamily="34" charset="-128"/>
                <a:sym typeface="Symbol" pitchFamily="18" charset="2"/>
              </a:rPr>
              <a:t>1 if A is key</a:t>
            </a:r>
          </a:p>
          <a:p>
            <a:pPr>
              <a:spcBef>
                <a:spcPts val="1200"/>
              </a:spcBef>
              <a:tabLst>
                <a:tab pos="2151063" algn="l"/>
              </a:tabLst>
            </a:pPr>
            <a:r>
              <a:rPr lang="en-US" altLang="en-US" sz="1600" i="1">
                <a:ea typeface="ＭＳ Ｐゴシック" pitchFamily="34" charset="-128"/>
                <a:sym typeface="Symbol" pitchFamily="18" charset="2"/>
              </a:rPr>
              <a:t></a:t>
            </a:r>
            <a:r>
              <a:rPr lang="en-US" altLang="en-US" sz="1600" i="1" baseline="-25000">
                <a:ea typeface="ＭＳ Ｐゴシック" pitchFamily="34" charset="-128"/>
                <a:sym typeface="Symbol" pitchFamily="18" charset="2"/>
              </a:rPr>
              <a:t>A</a:t>
            </a:r>
            <a:r>
              <a:rPr lang="en-US" altLang="en-US" sz="1600" i="1">
                <a:ea typeface="ＭＳ Ｐゴシック" pitchFamily="34" charset="-128"/>
                <a:sym typeface="Symbol" pitchFamily="18" charset="2"/>
              </a:rPr>
              <a:t> </a:t>
            </a:r>
            <a:r>
              <a:rPr lang="en-US" altLang="en-US" sz="1600" i="1" baseline="-25000">
                <a:ea typeface="ＭＳ Ｐゴシック" pitchFamily="34" charset="-128"/>
                <a:sym typeface="Symbol" pitchFamily="18" charset="2"/>
              </a:rPr>
              <a:t> v</a:t>
            </a:r>
            <a:r>
              <a:rPr lang="en-US" altLang="en-US" sz="1600" i="1">
                <a:ea typeface="ＭＳ Ｐゴシック" pitchFamily="34" charset="-128"/>
                <a:sym typeface="Symbol" pitchFamily="18" charset="2"/>
              </a:rPr>
              <a:t>(r )</a:t>
            </a:r>
            <a:r>
              <a:rPr lang="en-US" altLang="en-US" sz="1600" b="1">
                <a:ea typeface="ＭＳ Ｐゴシック" pitchFamily="34" charset="-128"/>
                <a:sym typeface="Symbol" pitchFamily="18" charset="2"/>
              </a:rPr>
              <a:t>	</a:t>
            </a:r>
            <a:r>
              <a:rPr lang="en-US" altLang="en-US" sz="1600" i="1">
                <a:ea typeface="ＭＳ Ｐゴシック" pitchFamily="34" charset="-128"/>
                <a:sym typeface="Symbol" pitchFamily="18" charset="2"/>
              </a:rPr>
              <a:t>(case </a:t>
            </a:r>
            <a:r>
              <a:rPr lang="en-US" altLang="en-US" sz="1600" i="1" baseline="-25000">
                <a:ea typeface="ＭＳ Ｐゴシック" pitchFamily="34" charset="-128"/>
                <a:sym typeface="Symbol" pitchFamily="18" charset="2"/>
              </a:rPr>
              <a:t>A  V</a:t>
            </a:r>
            <a:r>
              <a:rPr lang="en-US" altLang="en-US" sz="1600" i="1">
                <a:ea typeface="ＭＳ Ｐゴシック" pitchFamily="34" charset="-128"/>
                <a:sym typeface="Symbol" pitchFamily="18" charset="2"/>
              </a:rPr>
              <a:t>(r) is symmetric)</a:t>
            </a:r>
            <a:endParaRPr lang="en-US" altLang="en-US" sz="1600" i="1">
              <a:ea typeface="ＭＳ Ｐゴシック" pitchFamily="34" charset="-128"/>
            </a:endParaRPr>
          </a:p>
          <a:p>
            <a:pPr lvl="1">
              <a:tabLst>
                <a:tab pos="3044825" algn="l"/>
              </a:tabLst>
            </a:pPr>
            <a:r>
              <a:rPr lang="en-US" altLang="en-US" sz="1500">
                <a:ea typeface="ＭＳ Ｐゴシック" pitchFamily="34" charset="-128"/>
              </a:rPr>
              <a:t>0	if </a:t>
            </a:r>
            <a:r>
              <a:rPr lang="en-US" altLang="en-US" sz="1500" i="1">
                <a:ea typeface="ＭＳ Ｐゴシック" pitchFamily="34" charset="-128"/>
              </a:rPr>
              <a:t>v &lt; min(A,r)</a:t>
            </a:r>
          </a:p>
          <a:p>
            <a:pPr lvl="1">
              <a:tabLst>
                <a:tab pos="3044825" algn="l"/>
              </a:tabLst>
            </a:pPr>
            <a:r>
              <a:rPr lang="en-US" altLang="en-US" sz="1500" i="1">
                <a:ea typeface="ＭＳ Ｐゴシック" pitchFamily="34" charset="-128"/>
              </a:rPr>
              <a:t>n</a:t>
            </a:r>
            <a:r>
              <a:rPr lang="en-US" altLang="en-US" sz="1500" i="1" baseline="-25000">
                <a:ea typeface="ＭＳ Ｐゴシック" pitchFamily="34" charset="-128"/>
              </a:rPr>
              <a:t>r</a:t>
            </a:r>
            <a:r>
              <a:rPr lang="en-US" altLang="en-US" sz="1500" i="1">
                <a:ea typeface="ＭＳ Ｐゴシック" pitchFamily="34" charset="-128"/>
              </a:rPr>
              <a:t>	</a:t>
            </a:r>
            <a:r>
              <a:rPr lang="en-US" altLang="en-US" sz="1500">
                <a:ea typeface="ＭＳ Ｐゴシック" pitchFamily="34" charset="-128"/>
              </a:rPr>
              <a:t>if </a:t>
            </a:r>
            <a:r>
              <a:rPr lang="en-US" altLang="en-US" sz="1500" i="1">
                <a:ea typeface="ＭＳ Ｐゴシック" pitchFamily="34" charset="-128"/>
              </a:rPr>
              <a:t>v &gt;= max(A,r)</a:t>
            </a:r>
          </a:p>
          <a:p>
            <a:pPr lvl="1">
              <a:spcBef>
                <a:spcPts val="1800"/>
              </a:spcBef>
              <a:spcAft>
                <a:spcPts val="1800"/>
              </a:spcAft>
              <a:tabLst>
                <a:tab pos="3044825" algn="l"/>
                <a:tab pos="4840288" algn="l"/>
              </a:tabLst>
            </a:pPr>
            <a:r>
              <a:rPr lang="en-US" altLang="en-US" sz="1500">
                <a:ea typeface="ＭＳ Ｐゴシック" pitchFamily="34" charset="-128"/>
              </a:rPr>
              <a:t>	otherwise 	</a:t>
            </a:r>
            <a:r>
              <a:rPr lang="en-US" altLang="en-US" sz="1500">
                <a:solidFill>
                  <a:srgbClr val="3366CC"/>
                </a:solidFill>
                <a:ea typeface="ＭＳ Ｐゴシック" pitchFamily="34" charset="-128"/>
                <a:sym typeface="Symbol" pitchFamily="18" charset="2"/>
              </a:rPr>
              <a:t>(no histogram, uniform distribution) </a:t>
            </a:r>
            <a:endParaRPr lang="en-US" altLang="en-US" sz="1500">
              <a:ea typeface="ＭＳ Ｐゴシック" pitchFamily="34" charset="-128"/>
            </a:endParaRPr>
          </a:p>
          <a:p>
            <a:pPr lvl="1"/>
            <a:r>
              <a:rPr lang="en-US" altLang="en-US" sz="1500">
                <a:ea typeface="ＭＳ Ｐゴシック" pitchFamily="34" charset="-128"/>
              </a:rPr>
              <a:t>In absence of statistical information or when </a:t>
            </a:r>
            <a:r>
              <a:rPr lang="en-US" altLang="en-US" sz="1500" i="1">
                <a:ea typeface="ＭＳ Ｐゴシック" pitchFamily="34" charset="-128"/>
              </a:rPr>
              <a:t>v</a:t>
            </a:r>
            <a:r>
              <a:rPr lang="en-US" altLang="en-US" sz="1500">
                <a:ea typeface="ＭＳ Ｐゴシック" pitchFamily="34" charset="-128"/>
              </a:rPr>
              <a:t> is unknown at time of cost estimation (e.g., </a:t>
            </a:r>
            <a:r>
              <a:rPr lang="en-US" altLang="en-US" sz="1500" i="1">
                <a:ea typeface="ＭＳ Ｐゴシック" pitchFamily="34" charset="-128"/>
              </a:rPr>
              <a:t>v</a:t>
            </a:r>
            <a:r>
              <a:rPr lang="en-US" altLang="en-US" sz="1500">
                <a:ea typeface="ＭＳ Ｐゴシック" pitchFamily="34" charset="-128"/>
              </a:rPr>
              <a:t> is computed at run-time by the application using the DB), the we assume</a:t>
            </a:r>
          </a:p>
          <a:p>
            <a:pPr lvl="2"/>
            <a:r>
              <a:rPr lang="en-US" altLang="en-US" sz="1500" i="1">
                <a:ea typeface="ＭＳ Ｐゴシック" pitchFamily="34" charset="-128"/>
                <a:sym typeface="Symbol" pitchFamily="18" charset="2"/>
              </a:rPr>
              <a:t>n</a:t>
            </a:r>
            <a:r>
              <a:rPr lang="en-US" altLang="en-US" sz="1500" i="1" baseline="-25000">
                <a:ea typeface="ＭＳ Ｐゴシック" pitchFamily="34" charset="-128"/>
                <a:sym typeface="Symbol" pitchFamily="18" charset="2"/>
              </a:rPr>
              <a:t>r </a:t>
            </a:r>
            <a:r>
              <a:rPr lang="en-US" altLang="en-US" sz="1500" i="1">
                <a:ea typeface="ＭＳ Ｐゴシック" pitchFamily="34" charset="-128"/>
                <a:sym typeface="Symbol" pitchFamily="18" charset="2"/>
              </a:rPr>
              <a:t>/ 2</a:t>
            </a:r>
          </a:p>
          <a:p>
            <a:pPr marL="342900" lvl="1" indent="-342900">
              <a:spcBef>
                <a:spcPts val="1800"/>
              </a:spcBef>
              <a:buSzPct val="90000"/>
              <a:buFont typeface="Monotype Sorts" charset="2"/>
              <a:buChar char="n"/>
            </a:pPr>
            <a:r>
              <a:rPr lang="en-US" altLang="en-US" sz="1600">
                <a:ea typeface="ＭＳ Ｐゴシック" pitchFamily="34" charset="-128"/>
              </a:rPr>
              <a:t>If </a:t>
            </a:r>
            <a:r>
              <a:rPr lang="en-US" altLang="en-US" sz="1600">
                <a:solidFill>
                  <a:srgbClr val="3366CC"/>
                </a:solidFill>
                <a:ea typeface="ＭＳ Ｐゴシック" pitchFamily="34" charset="-128"/>
              </a:rPr>
              <a:t>histograms are available</a:t>
            </a:r>
            <a:r>
              <a:rPr lang="en-US" altLang="en-US" sz="1600">
                <a:ea typeface="ＭＳ Ｐゴシック" pitchFamily="34" charset="-128"/>
              </a:rPr>
              <a:t>, we can do more precise estimate</a:t>
            </a:r>
            <a:r>
              <a:rPr lang="en-US" altLang="en-US" sz="1600">
                <a:ea typeface="ＭＳ Ｐゴシック" pitchFamily="34" charset="-128"/>
                <a:sym typeface="Symbol" pitchFamily="18" charset="2"/>
              </a:rPr>
              <a:t>s</a:t>
            </a:r>
          </a:p>
          <a:p>
            <a:pPr lvl="1"/>
            <a:r>
              <a:rPr lang="en-US" altLang="en-US" sz="1500">
                <a:ea typeface="ＭＳ Ｐゴシック" pitchFamily="34" charset="-128"/>
                <a:sym typeface="Symbol" pitchFamily="18" charset="2"/>
              </a:rPr>
              <a:t>use values for restricted ranges instead of </a:t>
            </a:r>
            <a:r>
              <a:rPr lang="en-US" altLang="en-US" sz="1500" i="1">
                <a:ea typeface="ＭＳ Ｐゴシック" pitchFamily="34" charset="-128"/>
                <a:sym typeface="Symbol" pitchFamily="18" charset="2"/>
              </a:rPr>
              <a:t>n</a:t>
            </a:r>
            <a:r>
              <a:rPr lang="en-US" altLang="en-US" sz="1500" i="1" baseline="-25000">
                <a:ea typeface="ＭＳ Ｐゴシック" pitchFamily="34" charset="-128"/>
                <a:sym typeface="Symbol" pitchFamily="18" charset="2"/>
              </a:rPr>
              <a:t>r</a:t>
            </a:r>
            <a:r>
              <a:rPr lang="en-US" altLang="en-US" sz="1500" i="1">
                <a:ea typeface="ＭＳ Ｐゴシック" pitchFamily="34" charset="-128"/>
                <a:sym typeface="Symbol" pitchFamily="18" charset="2"/>
              </a:rPr>
              <a:t> , V(A,r), min(A, r), max(A,r)</a:t>
            </a:r>
            <a:endParaRPr lang="en-US" altLang="en-US" sz="1200" dirty="0">
              <a:ea typeface="ＭＳ Ｐゴシック" pitchFamily="34" charset="-128"/>
            </a:endParaRPr>
          </a:p>
        </p:txBody>
      </p:sp>
      <p:graphicFrame>
        <p:nvGraphicFramePr>
          <p:cNvPr id="4194362" name="Object 2"/>
          <p:cNvGraphicFramePr>
            <a:graphicFrameLocks noGrp="1" noChangeAspect="1"/>
          </p:cNvGraphicFramePr>
          <p:nvPr>
            <p:ph sz="half" idx="4294967295"/>
          </p:nvPr>
        </p:nvGraphicFramePr>
        <p:xfrm>
          <a:off x="1187450" y="3489325"/>
          <a:ext cx="1958975" cy="508000"/>
        </p:xfrm>
        <a:graphic>
          <a:graphicData uri="http://schemas.openxmlformats.org/presentationml/2006/ole">
            <mc:AlternateContent xmlns:mc="http://schemas.openxmlformats.org/markup-compatibility/2006">
              <mc:Choice xmlns:v="urn:schemas-microsoft-com:vml" Requires="v">
                <p:oleObj name="Equazione" r:id="rId2" imgW="1714320" imgH="444240" progId="Equation.3">
                  <p:embed/>
                </p:oleObj>
              </mc:Choice>
              <mc:Fallback>
                <p:oleObj name="Equazione" r:id="rId2" imgW="1714320" imgH="444240" progId="Equation.3">
                  <p:embed/>
                  <p:pic>
                    <p:nvPicPr>
                      <p:cNvPr id="2097433" name=""/>
                      <p:cNvPicPr>
                        <a:picLocks noChangeAspect="1" noChangeArrowheads="1"/>
                      </p:cNvPicPr>
                      <p:nvPr/>
                    </p:nvPicPr>
                    <p:blipFill>
                      <a:blip r:embed="rId3"/>
                      <a:srcRect/>
                      <a:stretch>
                        <a:fillRect/>
                      </a:stretch>
                    </p:blipFill>
                    <p:spPr bwMode="auto">
                      <a:xfrm>
                        <a:off x="1187450" y="3489325"/>
                        <a:ext cx="1958975" cy="508000"/>
                      </a:xfrm>
                      <a:prstGeom prst="rect">
                        <a:avLst/>
                      </a:prstGeom>
                      <a:noFill/>
                      <a:ln>
                        <a:noFill/>
                      </a:ln>
                      <a:effec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113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113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5113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5113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113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5113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5113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5113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943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5113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5113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0DB9F3-DB64-ACC3-E9F4-801C14ACA464}"/>
              </a:ext>
            </a:extLst>
          </p:cNvPr>
          <p:cNvSpPr>
            <a:spLocks noGrp="1"/>
          </p:cNvSpPr>
          <p:nvPr>
            <p:ph idx="1"/>
          </p:nvPr>
        </p:nvSpPr>
        <p:spPr/>
        <p:txBody>
          <a:bodyPr/>
          <a:lstStyle/>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Issue:</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Here, Dept is a determinant but not a candidate key (since Roll-No is the primary key). This violates BCNF.</a:t>
            </a:r>
          </a:p>
          <a:p>
            <a:pPr marL="0" indent="0">
              <a:lnSpc>
                <a:spcPct val="107000"/>
              </a:lnSpc>
              <a:spcAft>
                <a:spcPts val="800"/>
              </a:spcAft>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Solution:</a:t>
            </a:r>
          </a:p>
          <a:p>
            <a:pPr marL="0" indent="0">
              <a:lnSpc>
                <a:spcPct val="107000"/>
              </a:lnSpc>
              <a:spcAft>
                <a:spcPts val="800"/>
              </a:spcAft>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Decompose the table as follows:</a:t>
            </a:r>
          </a:p>
          <a:p>
            <a:pPr marL="0" indent="0">
              <a:lnSpc>
                <a:spcPct val="107000"/>
              </a:lnSpc>
              <a:spcAft>
                <a:spcPts val="800"/>
              </a:spcAft>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1. Table 1: Keep the primary key (Roll-No) and remove the dependency.</a:t>
            </a:r>
          </a:p>
          <a:p>
            <a:pPr marL="0" indent="0">
              <a:buNone/>
            </a:pPr>
            <a:endParaRPr lang="en-IN" dirty="0"/>
          </a:p>
        </p:txBody>
      </p:sp>
      <p:graphicFrame>
        <p:nvGraphicFramePr>
          <p:cNvPr id="9" name="Content Placeholder 8">
            <a:extLst>
              <a:ext uri="{FF2B5EF4-FFF2-40B4-BE49-F238E27FC236}">
                <a16:creationId xmlns:a16="http://schemas.microsoft.com/office/drawing/2014/main" id="{6113C4BC-4212-2849-8A95-893FEBFD9806}"/>
              </a:ext>
            </a:extLst>
          </p:cNvPr>
          <p:cNvGraphicFramePr>
            <a:graphicFrameLocks noGrp="1"/>
          </p:cNvGraphicFramePr>
          <p:nvPr>
            <p:ph sz="quarter" idx="10"/>
            <p:extLst>
              <p:ext uri="{D42A27DB-BD31-4B8C-83A1-F6EECF244321}">
                <p14:modId xmlns:p14="http://schemas.microsoft.com/office/powerpoint/2010/main" val="3157103664"/>
              </p:ext>
            </p:extLst>
          </p:nvPr>
        </p:nvGraphicFramePr>
        <p:xfrm>
          <a:off x="579362" y="3614055"/>
          <a:ext cx="5516636" cy="1894115"/>
        </p:xfrm>
        <a:graphic>
          <a:graphicData uri="http://schemas.openxmlformats.org/drawingml/2006/table">
            <a:tbl>
              <a:tblPr firstRow="1" firstCol="1" bandRow="1">
                <a:tableStyleId>{5C22544A-7EE6-4342-B048-85BDC9FD1C3A}</a:tableStyleId>
              </a:tblPr>
              <a:tblGrid>
                <a:gridCol w="1379159">
                  <a:extLst>
                    <a:ext uri="{9D8B030D-6E8A-4147-A177-3AD203B41FA5}">
                      <a16:colId xmlns:a16="http://schemas.microsoft.com/office/drawing/2014/main" val="3887753138"/>
                    </a:ext>
                  </a:extLst>
                </a:gridCol>
                <a:gridCol w="1379159">
                  <a:extLst>
                    <a:ext uri="{9D8B030D-6E8A-4147-A177-3AD203B41FA5}">
                      <a16:colId xmlns:a16="http://schemas.microsoft.com/office/drawing/2014/main" val="3267800932"/>
                    </a:ext>
                  </a:extLst>
                </a:gridCol>
                <a:gridCol w="1379159">
                  <a:extLst>
                    <a:ext uri="{9D8B030D-6E8A-4147-A177-3AD203B41FA5}">
                      <a16:colId xmlns:a16="http://schemas.microsoft.com/office/drawing/2014/main" val="1088583763"/>
                    </a:ext>
                  </a:extLst>
                </a:gridCol>
                <a:gridCol w="1379159">
                  <a:extLst>
                    <a:ext uri="{9D8B030D-6E8A-4147-A177-3AD203B41FA5}">
                      <a16:colId xmlns:a16="http://schemas.microsoft.com/office/drawing/2014/main" val="2729161288"/>
                    </a:ext>
                  </a:extLst>
                </a:gridCol>
              </a:tblGrid>
              <a:tr h="915761">
                <a:tc>
                  <a:txBody>
                    <a:bodyPr/>
                    <a:lstStyle/>
                    <a:p>
                      <a:pPr>
                        <a:lnSpc>
                          <a:spcPct val="107000"/>
                        </a:lnSpc>
                        <a:spcAft>
                          <a:spcPts val="800"/>
                        </a:spcAft>
                      </a:pPr>
                      <a:r>
                        <a:rPr lang="en-IN" sz="900" dirty="0">
                          <a:effectLst/>
                        </a:rPr>
                        <a:t>Roll-No</a:t>
                      </a:r>
                      <a:endParaRPr lang="en-IN" sz="900" dirty="0">
                        <a:effectLst/>
                        <a:latin typeface="Aptos" panose="020B0004020202020204" pitchFamily="34" charset="0"/>
                        <a:ea typeface="Aptos" panose="020B0004020202020204" pitchFamily="34" charset="0"/>
                        <a:cs typeface="Times New Roman" panose="02020603050405020304" pitchFamily="18" charset="0"/>
                      </a:endParaRPr>
                    </a:p>
                  </a:txBody>
                  <a:tcPr marL="54797" marR="54797" marT="0" marB="0"/>
                </a:tc>
                <a:tc>
                  <a:txBody>
                    <a:bodyPr/>
                    <a:lstStyle/>
                    <a:p>
                      <a:pPr>
                        <a:lnSpc>
                          <a:spcPct val="107000"/>
                        </a:lnSpc>
                        <a:spcAft>
                          <a:spcPts val="800"/>
                        </a:spcAft>
                      </a:pPr>
                      <a:r>
                        <a:rPr lang="en-IN" sz="900" dirty="0">
                          <a:effectLst/>
                        </a:rPr>
                        <a:t>Name </a:t>
                      </a:r>
                      <a:endParaRPr lang="en-IN" sz="900" dirty="0">
                        <a:effectLst/>
                        <a:latin typeface="Aptos" panose="020B0004020202020204" pitchFamily="34" charset="0"/>
                        <a:ea typeface="Aptos" panose="020B0004020202020204" pitchFamily="34" charset="0"/>
                        <a:cs typeface="Times New Roman" panose="02020603050405020304" pitchFamily="18" charset="0"/>
                      </a:endParaRPr>
                    </a:p>
                  </a:txBody>
                  <a:tcPr marL="54797" marR="54797" marT="0" marB="0"/>
                </a:tc>
                <a:tc>
                  <a:txBody>
                    <a:bodyPr/>
                    <a:lstStyle/>
                    <a:p>
                      <a:pPr>
                        <a:lnSpc>
                          <a:spcPct val="107000"/>
                        </a:lnSpc>
                        <a:spcAft>
                          <a:spcPts val="800"/>
                        </a:spcAft>
                      </a:pPr>
                      <a:r>
                        <a:rPr lang="en-IN" sz="900">
                          <a:effectLst/>
                        </a:rPr>
                        <a:t>Dept</a:t>
                      </a:r>
                      <a:endParaRPr lang="en-IN" sz="900">
                        <a:effectLst/>
                        <a:latin typeface="Aptos" panose="020B0004020202020204" pitchFamily="34" charset="0"/>
                        <a:ea typeface="Aptos" panose="020B0004020202020204" pitchFamily="34" charset="0"/>
                        <a:cs typeface="Times New Roman" panose="02020603050405020304" pitchFamily="18" charset="0"/>
                      </a:endParaRPr>
                    </a:p>
                  </a:txBody>
                  <a:tcPr marL="54797" marR="54797" marT="0" marB="0"/>
                </a:tc>
                <a:tc>
                  <a:txBody>
                    <a:bodyPr/>
                    <a:lstStyle/>
                    <a:p>
                      <a:pPr>
                        <a:lnSpc>
                          <a:spcPct val="107000"/>
                        </a:lnSpc>
                        <a:spcAft>
                          <a:spcPts val="800"/>
                        </a:spcAft>
                      </a:pPr>
                      <a:r>
                        <a:rPr lang="en-IN" sz="900">
                          <a:effectLst/>
                        </a:rPr>
                        <a:t>Year</a:t>
                      </a:r>
                      <a:endParaRPr lang="en-IN" sz="900">
                        <a:effectLst/>
                        <a:latin typeface="Aptos" panose="020B0004020202020204" pitchFamily="34" charset="0"/>
                        <a:ea typeface="Aptos" panose="020B0004020202020204" pitchFamily="34" charset="0"/>
                        <a:cs typeface="Times New Roman" panose="02020603050405020304" pitchFamily="18" charset="0"/>
                      </a:endParaRPr>
                    </a:p>
                  </a:txBody>
                  <a:tcPr marL="54797" marR="54797" marT="0" marB="0"/>
                </a:tc>
                <a:extLst>
                  <a:ext uri="{0D108BD9-81ED-4DB2-BD59-A6C34878D82A}">
                    <a16:rowId xmlns:a16="http://schemas.microsoft.com/office/drawing/2014/main" val="3100910015"/>
                  </a:ext>
                </a:extLst>
              </a:tr>
              <a:tr h="489177">
                <a:tc>
                  <a:txBody>
                    <a:bodyPr/>
                    <a:lstStyle/>
                    <a:p>
                      <a:pPr>
                        <a:lnSpc>
                          <a:spcPct val="107000"/>
                        </a:lnSpc>
                        <a:spcAft>
                          <a:spcPts val="800"/>
                        </a:spcAft>
                      </a:pPr>
                      <a:r>
                        <a:rPr lang="en-IN" sz="900">
                          <a:effectLst/>
                        </a:rPr>
                        <a:t>1784</a:t>
                      </a:r>
                      <a:endParaRPr lang="en-IN" sz="900">
                        <a:effectLst/>
                        <a:latin typeface="Aptos" panose="020B0004020202020204" pitchFamily="34" charset="0"/>
                        <a:ea typeface="Aptos" panose="020B0004020202020204" pitchFamily="34" charset="0"/>
                        <a:cs typeface="Times New Roman" panose="02020603050405020304" pitchFamily="18" charset="0"/>
                      </a:endParaRPr>
                    </a:p>
                  </a:txBody>
                  <a:tcPr marL="54797" marR="54797" marT="0" marB="0"/>
                </a:tc>
                <a:tc>
                  <a:txBody>
                    <a:bodyPr/>
                    <a:lstStyle/>
                    <a:p>
                      <a:pPr>
                        <a:lnSpc>
                          <a:spcPct val="107000"/>
                        </a:lnSpc>
                        <a:spcAft>
                          <a:spcPts val="800"/>
                        </a:spcAft>
                      </a:pPr>
                      <a:r>
                        <a:rPr lang="en-IN" sz="900">
                          <a:effectLst/>
                        </a:rPr>
                        <a:t>Raman</a:t>
                      </a:r>
                      <a:endParaRPr lang="en-IN" sz="900">
                        <a:effectLst/>
                        <a:latin typeface="Aptos" panose="020B0004020202020204" pitchFamily="34" charset="0"/>
                        <a:ea typeface="Aptos" panose="020B0004020202020204" pitchFamily="34" charset="0"/>
                        <a:cs typeface="Times New Roman" panose="02020603050405020304" pitchFamily="18" charset="0"/>
                      </a:endParaRPr>
                    </a:p>
                  </a:txBody>
                  <a:tcPr marL="54797" marR="54797" marT="0" marB="0"/>
                </a:tc>
                <a:tc>
                  <a:txBody>
                    <a:bodyPr/>
                    <a:lstStyle/>
                    <a:p>
                      <a:pPr>
                        <a:lnSpc>
                          <a:spcPct val="107000"/>
                        </a:lnSpc>
                        <a:spcAft>
                          <a:spcPts val="800"/>
                        </a:spcAft>
                      </a:pPr>
                      <a:r>
                        <a:rPr lang="en-IN" sz="900">
                          <a:effectLst/>
                        </a:rPr>
                        <a:t>Physics</a:t>
                      </a:r>
                      <a:endParaRPr lang="en-IN" sz="900">
                        <a:effectLst/>
                        <a:latin typeface="Aptos" panose="020B0004020202020204" pitchFamily="34" charset="0"/>
                        <a:ea typeface="Aptos" panose="020B0004020202020204" pitchFamily="34" charset="0"/>
                        <a:cs typeface="Times New Roman" panose="02020603050405020304" pitchFamily="18" charset="0"/>
                      </a:endParaRPr>
                    </a:p>
                  </a:txBody>
                  <a:tcPr marL="54797" marR="54797" marT="0" marB="0"/>
                </a:tc>
                <a:tc>
                  <a:txBody>
                    <a:bodyPr/>
                    <a:lstStyle/>
                    <a:p>
                      <a:pPr>
                        <a:lnSpc>
                          <a:spcPct val="107000"/>
                        </a:lnSpc>
                        <a:spcAft>
                          <a:spcPts val="800"/>
                        </a:spcAft>
                      </a:pPr>
                      <a:r>
                        <a:rPr lang="en-IN" sz="900">
                          <a:effectLst/>
                        </a:rPr>
                        <a:t>1</a:t>
                      </a:r>
                      <a:endParaRPr lang="en-IN" sz="900">
                        <a:effectLst/>
                        <a:latin typeface="Aptos" panose="020B0004020202020204" pitchFamily="34" charset="0"/>
                        <a:ea typeface="Aptos" panose="020B0004020202020204" pitchFamily="34" charset="0"/>
                        <a:cs typeface="Times New Roman" panose="02020603050405020304" pitchFamily="18" charset="0"/>
                      </a:endParaRPr>
                    </a:p>
                  </a:txBody>
                  <a:tcPr marL="54797" marR="54797" marT="0" marB="0"/>
                </a:tc>
                <a:extLst>
                  <a:ext uri="{0D108BD9-81ED-4DB2-BD59-A6C34878D82A}">
                    <a16:rowId xmlns:a16="http://schemas.microsoft.com/office/drawing/2014/main" val="3312252505"/>
                  </a:ext>
                </a:extLst>
              </a:tr>
              <a:tr h="489177">
                <a:tc>
                  <a:txBody>
                    <a:bodyPr/>
                    <a:lstStyle/>
                    <a:p>
                      <a:pPr>
                        <a:lnSpc>
                          <a:spcPct val="107000"/>
                        </a:lnSpc>
                        <a:spcAft>
                          <a:spcPts val="800"/>
                        </a:spcAft>
                      </a:pPr>
                      <a:r>
                        <a:rPr lang="en-IN" sz="900">
                          <a:effectLst/>
                        </a:rPr>
                        <a:t>1648</a:t>
                      </a:r>
                      <a:endParaRPr lang="en-IN" sz="900">
                        <a:effectLst/>
                        <a:latin typeface="Aptos" panose="020B0004020202020204" pitchFamily="34" charset="0"/>
                        <a:ea typeface="Aptos" panose="020B0004020202020204" pitchFamily="34" charset="0"/>
                        <a:cs typeface="Times New Roman" panose="02020603050405020304" pitchFamily="18" charset="0"/>
                      </a:endParaRPr>
                    </a:p>
                  </a:txBody>
                  <a:tcPr marL="54797" marR="54797" marT="0" marB="0"/>
                </a:tc>
                <a:tc>
                  <a:txBody>
                    <a:bodyPr/>
                    <a:lstStyle/>
                    <a:p>
                      <a:pPr>
                        <a:lnSpc>
                          <a:spcPct val="107000"/>
                        </a:lnSpc>
                        <a:spcAft>
                          <a:spcPts val="800"/>
                        </a:spcAft>
                      </a:pPr>
                      <a:r>
                        <a:rPr lang="en-IN" sz="900">
                          <a:effectLst/>
                        </a:rPr>
                        <a:t>Krishnan</a:t>
                      </a:r>
                      <a:endParaRPr lang="en-IN" sz="900">
                        <a:effectLst/>
                        <a:latin typeface="Aptos" panose="020B0004020202020204" pitchFamily="34" charset="0"/>
                        <a:ea typeface="Aptos" panose="020B0004020202020204" pitchFamily="34" charset="0"/>
                        <a:cs typeface="Times New Roman" panose="02020603050405020304" pitchFamily="18" charset="0"/>
                      </a:endParaRPr>
                    </a:p>
                  </a:txBody>
                  <a:tcPr marL="54797" marR="54797" marT="0" marB="0"/>
                </a:tc>
                <a:tc>
                  <a:txBody>
                    <a:bodyPr/>
                    <a:lstStyle/>
                    <a:p>
                      <a:pPr>
                        <a:lnSpc>
                          <a:spcPct val="107000"/>
                        </a:lnSpc>
                        <a:spcAft>
                          <a:spcPts val="800"/>
                        </a:spcAft>
                      </a:pPr>
                      <a:r>
                        <a:rPr lang="en-IN" sz="900">
                          <a:effectLst/>
                        </a:rPr>
                        <a:t>Chemistry</a:t>
                      </a:r>
                      <a:endParaRPr lang="en-IN" sz="900">
                        <a:effectLst/>
                        <a:latin typeface="Aptos" panose="020B0004020202020204" pitchFamily="34" charset="0"/>
                        <a:ea typeface="Aptos" panose="020B0004020202020204" pitchFamily="34" charset="0"/>
                        <a:cs typeface="Times New Roman" panose="02020603050405020304" pitchFamily="18" charset="0"/>
                      </a:endParaRPr>
                    </a:p>
                  </a:txBody>
                  <a:tcPr marL="54797" marR="54797" marT="0" marB="0"/>
                </a:tc>
                <a:tc>
                  <a:txBody>
                    <a:bodyPr/>
                    <a:lstStyle/>
                    <a:p>
                      <a:pPr>
                        <a:lnSpc>
                          <a:spcPct val="107000"/>
                        </a:lnSpc>
                        <a:spcAft>
                          <a:spcPts val="800"/>
                        </a:spcAft>
                      </a:pPr>
                      <a:r>
                        <a:rPr lang="en-IN" sz="900" dirty="0">
                          <a:effectLst/>
                        </a:rPr>
                        <a:t>1</a:t>
                      </a:r>
                      <a:endParaRPr lang="en-IN" sz="900" dirty="0">
                        <a:effectLst/>
                        <a:latin typeface="Aptos" panose="020B0004020202020204" pitchFamily="34" charset="0"/>
                        <a:ea typeface="Aptos" panose="020B0004020202020204" pitchFamily="34" charset="0"/>
                        <a:cs typeface="Times New Roman" panose="02020603050405020304" pitchFamily="18" charset="0"/>
                      </a:endParaRPr>
                    </a:p>
                  </a:txBody>
                  <a:tcPr marL="54797" marR="54797" marT="0" marB="0"/>
                </a:tc>
                <a:extLst>
                  <a:ext uri="{0D108BD9-81ED-4DB2-BD59-A6C34878D82A}">
                    <a16:rowId xmlns:a16="http://schemas.microsoft.com/office/drawing/2014/main" val="593320916"/>
                  </a:ext>
                </a:extLst>
              </a:tr>
            </a:tbl>
          </a:graphicData>
        </a:graphic>
      </p:graphicFrame>
    </p:spTree>
    <p:extLst>
      <p:ext uri="{BB962C8B-B14F-4D97-AF65-F5344CB8AC3E}">
        <p14:creationId xmlns:p14="http://schemas.microsoft.com/office/powerpoint/2010/main" val="223514202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33" name="Rectangle 2"/>
          <p:cNvSpPr>
            <a:spLocks noGrp="1" noChangeArrowheads="1"/>
          </p:cNvSpPr>
          <p:nvPr>
            <p:ph type="title"/>
          </p:nvPr>
        </p:nvSpPr>
        <p:spPr>
          <a:xfrm>
            <a:off x="768350" y="117475"/>
            <a:ext cx="8077200" cy="609600"/>
          </a:xfrm>
        </p:spPr>
        <p:txBody>
          <a:bodyPr/>
          <a:lstStyle/>
          <a:p>
            <a:r>
              <a:rPr lang="en-US" altLang="en-US" dirty="0">
                <a:effectLst>
                  <a:outerShdw blurRad="38100" dist="38100" dir="2700000" algn="tl">
                    <a:srgbClr val="C0C0C0"/>
                  </a:outerShdw>
                </a:effectLst>
                <a:ea typeface="ＭＳ Ｐゴシック" panose="020B0600070205080204" pitchFamily="34" charset="-128"/>
              </a:rPr>
              <a:t>Complex Selection Size Estimation</a:t>
            </a:r>
          </a:p>
        </p:txBody>
      </p:sp>
      <p:sp>
        <p:nvSpPr>
          <p:cNvPr id="1051134" name="Rectangle 3"/>
          <p:cNvSpPr txBox="1">
            <a:spLocks noChangeArrowheads="1"/>
          </p:cNvSpPr>
          <p:nvPr/>
        </p:nvSpPr>
        <p:spPr bwMode="auto">
          <a:xfrm>
            <a:off x="376238" y="1008063"/>
            <a:ext cx="8628062" cy="2122487"/>
          </a:xfrm>
          <a:prstGeom prst="rect">
            <a:avLst/>
          </a:prstGeom>
          <a:noFill/>
          <a:ln>
            <a:noFill/>
          </a:ln>
          <a:effectLst/>
        </p:spPr>
        <p:txBody>
          <a:bodyPr vert="horz" wrap="square" lIns="91440" tIns="45720" rIns="0" bIns="45720" numCol="1" anchor="t" anchorCtr="0" compatLnSpc="1">
            <a:prstTxWarp prst="textNoShape">
              <a:avLst/>
            </a:prstTxWarp>
            <a:normAutofit/>
          </a:bodyPr>
          <a:lstStyle>
            <a:lvl1pPr marL="342900" indent="-342900" algn="l" rtl="0" fontAlgn="base">
              <a:spcBef>
                <a:spcPct val="20000"/>
              </a:spcBef>
              <a:spcAft>
                <a:spcPct val="0"/>
              </a:spcAft>
              <a:buClr>
                <a:srgbClr val="990033"/>
              </a:buClr>
              <a:buSzPct val="60000"/>
              <a:buFont typeface="Wingdings" panose="05000000000000000000" pitchFamily="2" charset="2"/>
              <a:buChar char="n"/>
              <a:defRPr sz="2800" kern="1200">
                <a:solidFill>
                  <a:schemeClr val="tx2"/>
                </a:solidFill>
                <a:latin typeface="+mn-lt"/>
                <a:ea typeface="+mn-ea"/>
                <a:cs typeface="+mn-cs"/>
              </a:defRPr>
            </a:lvl1pPr>
            <a:lvl2pPr marL="742950" indent="-285750" algn="l" rtl="0" fontAlgn="base">
              <a:spcBef>
                <a:spcPct val="20000"/>
              </a:spcBef>
              <a:spcAft>
                <a:spcPct val="0"/>
              </a:spcAft>
              <a:buClr>
                <a:schemeClr val="tx2"/>
              </a:buClr>
              <a:buSzPct val="55000"/>
              <a:buFont typeface="Wingdings" panose="05000000000000000000" pitchFamily="2" charset="2"/>
              <a:buChar char="n"/>
              <a:defRPr sz="2600" kern="1200">
                <a:solidFill>
                  <a:srgbClr val="800000"/>
                </a:solidFill>
                <a:latin typeface="+mn-lt"/>
                <a:ea typeface="+mn-ea"/>
                <a:cs typeface="+mn-cs"/>
              </a:defRPr>
            </a:lvl2pPr>
            <a:lvl3pPr marL="1143000" indent="-228600" algn="l" rtl="0" fontAlgn="base">
              <a:spcBef>
                <a:spcPct val="20000"/>
              </a:spcBef>
              <a:spcAft>
                <a:spcPct val="0"/>
              </a:spcAft>
              <a:buClr>
                <a:srgbClr val="990033"/>
              </a:buClr>
              <a:buSzPct val="50000"/>
              <a:buFont typeface="Wingdings" panose="05000000000000000000" pitchFamily="2" charset="2"/>
              <a:buChar char="n"/>
              <a:defRPr sz="2400" kern="1200">
                <a:solidFill>
                  <a:schemeClr val="tx2"/>
                </a:solidFill>
                <a:latin typeface="+mn-lt"/>
                <a:ea typeface="+mn-ea"/>
                <a:cs typeface="+mn-cs"/>
              </a:defRPr>
            </a:lvl3pPr>
            <a:lvl4pPr marL="1600200" indent="-228600" algn="l" rtl="0" fontAlgn="base">
              <a:spcBef>
                <a:spcPct val="20000"/>
              </a:spcBef>
              <a:spcAft>
                <a:spcPct val="0"/>
              </a:spcAft>
              <a:buClr>
                <a:schemeClr val="tx2"/>
              </a:buClr>
              <a:buSzPct val="55000"/>
              <a:buFont typeface="Wingdings" panose="05000000000000000000" pitchFamily="2" charset="2"/>
              <a:buChar char="n"/>
              <a:defRPr sz="2000" kern="1200">
                <a:solidFill>
                  <a:srgbClr val="800000"/>
                </a:solidFill>
                <a:latin typeface="+mn-lt"/>
                <a:ea typeface="+mn-ea"/>
                <a:cs typeface="+mn-cs"/>
              </a:defRPr>
            </a:lvl4pPr>
            <a:lvl5pPr marL="2057400" indent="-228600" algn="l" rtl="0" fontAlgn="base">
              <a:spcBef>
                <a:spcPct val="20000"/>
              </a:spcBef>
              <a:spcAft>
                <a:spcPct val="0"/>
              </a:spcAft>
              <a:buClr>
                <a:srgbClr val="990033"/>
              </a:buClr>
              <a:buSzPct val="50000"/>
              <a:buFont typeface="Wingdings" panose="05000000000000000000" pitchFamily="2" charset="2"/>
              <a:buChar char="n"/>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buSzPct val="90000"/>
              <a:buFont typeface="Monotype Sorts" charset="2"/>
              <a:buChar char="n"/>
              <a:tabLst>
                <a:tab pos="2151063" algn="l"/>
              </a:tabLst>
            </a:pPr>
            <a:r>
              <a:rPr lang="en-US" altLang="en-US" sz="1800">
                <a:ea typeface="ＭＳ Ｐゴシック" pitchFamily="34" charset="-128"/>
                <a:sym typeface="Symbol" pitchFamily="18" charset="2"/>
              </a:rPr>
              <a:t>Conjunction   </a:t>
            </a:r>
            <a:r>
              <a:rPr lang="en-US" altLang="en-US" sz="1800" i="1">
                <a:ea typeface="ＭＳ Ｐゴシック" pitchFamily="34" charset="-128"/>
                <a:sym typeface="Symbol" pitchFamily="18" charset="2"/>
              </a:rPr>
              <a:t>E = </a:t>
            </a:r>
            <a:r>
              <a:rPr lang="el-GR" altLang="en-US" sz="1800" i="1" baseline="-25000">
                <a:ea typeface="ＭＳ Ｐゴシック" pitchFamily="34" charset="-128"/>
                <a:sym typeface="Symbol" pitchFamily="18" charset="2"/>
              </a:rPr>
              <a:t>θ</a:t>
            </a:r>
            <a:r>
              <a:rPr lang="it-IT" altLang="en-US" sz="1800" i="1" baseline="-50000">
                <a:ea typeface="ＭＳ Ｐゴシック" pitchFamily="34" charset="-128"/>
                <a:sym typeface="Symbol" pitchFamily="18" charset="2"/>
              </a:rPr>
              <a:t>1</a:t>
            </a:r>
            <a:r>
              <a:rPr lang="it-IT" altLang="en-US" sz="1800" i="1" baseline="-25000">
                <a:ea typeface="ＭＳ Ｐゴシック" pitchFamily="34" charset="-128"/>
                <a:sym typeface="Symbol" pitchFamily="18" charset="2"/>
              </a:rPr>
              <a:t> </a:t>
            </a:r>
            <a:r>
              <a:rPr lang="it-IT" altLang="en-US" sz="1800" baseline="-25000">
                <a:ea typeface="ＭＳ Ｐゴシック" pitchFamily="34" charset="-128"/>
                <a:sym typeface="Symbol" pitchFamily="18" charset="2"/>
              </a:rPr>
              <a:t>∧</a:t>
            </a:r>
            <a:r>
              <a:rPr lang="it-IT" altLang="en-US" sz="1800" i="1" baseline="-25000">
                <a:ea typeface="ＭＳ Ｐゴシック" pitchFamily="34" charset="-128"/>
                <a:sym typeface="Symbol" pitchFamily="18" charset="2"/>
              </a:rPr>
              <a:t> </a:t>
            </a:r>
            <a:r>
              <a:rPr lang="el-GR" altLang="en-US" sz="1800" i="1" baseline="-25000">
                <a:ea typeface="ＭＳ Ｐゴシック" pitchFamily="34" charset="-128"/>
                <a:sym typeface="Symbol" pitchFamily="18" charset="2"/>
              </a:rPr>
              <a:t>θ</a:t>
            </a:r>
            <a:r>
              <a:rPr lang="it-IT" altLang="en-US" sz="1800" i="1" baseline="-50000">
                <a:ea typeface="ＭＳ Ｐゴシック" pitchFamily="34" charset="-128"/>
                <a:sym typeface="Symbol" pitchFamily="18" charset="2"/>
              </a:rPr>
              <a:t>2</a:t>
            </a:r>
            <a:r>
              <a:rPr lang="it-IT" altLang="en-US" sz="1800" i="1" baseline="-25000">
                <a:ea typeface="ＭＳ Ｐゴシック" pitchFamily="34" charset="-128"/>
                <a:sym typeface="Symbol" pitchFamily="18" charset="2"/>
              </a:rPr>
              <a:t> </a:t>
            </a:r>
            <a:r>
              <a:rPr lang="it-IT" altLang="en-US" sz="1800" baseline="-25000">
                <a:ea typeface="ＭＳ Ｐゴシック" pitchFamily="34" charset="-128"/>
                <a:sym typeface="Symbol" pitchFamily="18" charset="2"/>
              </a:rPr>
              <a:t>∧</a:t>
            </a:r>
            <a:r>
              <a:rPr lang="it-IT" altLang="en-US" sz="1800" i="1" baseline="-25000">
                <a:ea typeface="ＭＳ Ｐゴシック" pitchFamily="34" charset="-128"/>
                <a:sym typeface="Symbol" pitchFamily="18" charset="2"/>
              </a:rPr>
              <a:t> … </a:t>
            </a:r>
            <a:r>
              <a:rPr lang="it-IT" altLang="en-US" sz="1800" baseline="-25000">
                <a:ea typeface="ＭＳ Ｐゴシック" pitchFamily="34" charset="-128"/>
                <a:sym typeface="Symbol" pitchFamily="18" charset="2"/>
              </a:rPr>
              <a:t>∧</a:t>
            </a:r>
            <a:r>
              <a:rPr lang="el-GR" altLang="en-US" sz="1800" i="1" baseline="-25000">
                <a:ea typeface="ＭＳ Ｐゴシック" pitchFamily="34" charset="-128"/>
                <a:sym typeface="Symbol" pitchFamily="18" charset="2"/>
              </a:rPr>
              <a:t> θ</a:t>
            </a:r>
            <a:r>
              <a:rPr lang="it-IT" altLang="en-US" sz="1800" i="1" baseline="-50000">
                <a:ea typeface="ＭＳ Ｐゴシック" pitchFamily="34" charset="-128"/>
                <a:sym typeface="Symbol" pitchFamily="18" charset="2"/>
              </a:rPr>
              <a:t>n</a:t>
            </a:r>
            <a:r>
              <a:rPr lang="it-IT" altLang="en-US" sz="1800" i="1" baseline="-25000">
                <a:ea typeface="ＭＳ Ｐゴシック" pitchFamily="34" charset="-128"/>
                <a:sym typeface="Symbol" pitchFamily="18" charset="2"/>
              </a:rPr>
              <a:t>  </a:t>
            </a:r>
            <a:r>
              <a:rPr lang="en-US" altLang="en-US" sz="1800" i="1">
                <a:ea typeface="ＭＳ Ｐゴシック" pitchFamily="34" charset="-128"/>
                <a:sym typeface="Symbol" pitchFamily="18" charset="2"/>
              </a:rPr>
              <a:t>(r )</a:t>
            </a:r>
            <a:endParaRPr lang="en-US" altLang="en-US" sz="1800">
              <a:ea typeface="ＭＳ Ｐゴシック" pitchFamily="34" charset="-128"/>
            </a:endParaRPr>
          </a:p>
          <a:p>
            <a:pPr lvl="1">
              <a:spcBef>
                <a:spcPts val="1800"/>
              </a:spcBef>
              <a:tabLst>
                <a:tab pos="5830888" algn="l"/>
              </a:tabLst>
            </a:pPr>
            <a:r>
              <a:rPr lang="en-US" altLang="en-US" sz="1600">
                <a:ea typeface="ＭＳ Ｐゴシック" pitchFamily="34" charset="-128"/>
                <a:sym typeface="Symbol" pitchFamily="18" charset="2"/>
              </a:rPr>
              <a:t>we compute </a:t>
            </a:r>
            <a:r>
              <a:rPr lang="en-US" altLang="en-US" sz="1600" i="1">
                <a:ea typeface="ＭＳ Ｐゴシック" pitchFamily="34" charset="-128"/>
                <a:sym typeface="Symbol" pitchFamily="18" charset="2"/>
              </a:rPr>
              <a:t>s</a:t>
            </a:r>
            <a:r>
              <a:rPr lang="en-US" altLang="en-US" sz="1600" i="1" baseline="-25000">
                <a:ea typeface="ＭＳ Ｐゴシック" pitchFamily="34" charset="-128"/>
                <a:sym typeface="Symbol" pitchFamily="18" charset="2"/>
              </a:rPr>
              <a:t>i</a:t>
            </a:r>
            <a:r>
              <a:rPr lang="en-US" altLang="en-US" sz="1600">
                <a:ea typeface="ＭＳ Ｐゴシック" pitchFamily="34" charset="-128"/>
                <a:sym typeface="Symbol" pitchFamily="18" charset="2"/>
              </a:rPr>
              <a:t>  = size selection for </a:t>
            </a:r>
            <a:r>
              <a:rPr lang="el-GR" altLang="en-US" sz="1600" i="1">
                <a:ea typeface="ＭＳ Ｐゴシック" pitchFamily="34" charset="-128"/>
                <a:sym typeface="Symbol" pitchFamily="18" charset="2"/>
              </a:rPr>
              <a:t>θ</a:t>
            </a:r>
            <a:r>
              <a:rPr lang="it-IT" altLang="en-US" sz="1600" i="1" baseline="-25000">
                <a:ea typeface="ＭＳ Ｐゴシック" pitchFamily="34" charset="-128"/>
                <a:sym typeface="Symbol" pitchFamily="18" charset="2"/>
              </a:rPr>
              <a:t>i</a:t>
            </a:r>
            <a:r>
              <a:rPr lang="en-US" altLang="en-US" sz="1600">
                <a:ea typeface="ＭＳ Ｐゴシック" pitchFamily="34" charset="-128"/>
                <a:sym typeface="Symbol" pitchFamily="18" charset="2"/>
              </a:rPr>
              <a:t> 	</a:t>
            </a:r>
            <a:r>
              <a:rPr lang="en-US" altLang="en-US" sz="1600" i="1">
                <a:ea typeface="ＭＳ Ｐゴシック" pitchFamily="34" charset="-128"/>
                <a:sym typeface="Symbol" pitchFamily="18" charset="2"/>
              </a:rPr>
              <a:t>(i = 1,…, n)</a:t>
            </a:r>
          </a:p>
          <a:p>
            <a:pPr lvl="1">
              <a:tabLst>
                <a:tab pos="5830888" algn="l"/>
              </a:tabLst>
            </a:pPr>
            <a:r>
              <a:rPr lang="en-US" altLang="en-US" sz="1600" b="1">
                <a:solidFill>
                  <a:srgbClr val="3366CC"/>
                </a:solidFill>
                <a:ea typeface="ＭＳ Ｐゴシック" pitchFamily="34" charset="-128"/>
                <a:sym typeface="Symbol" pitchFamily="18" charset="2"/>
              </a:rPr>
              <a:t>selectivity rate</a:t>
            </a:r>
            <a:r>
              <a:rPr lang="en-US" altLang="en-US" sz="1600" b="1">
                <a:ea typeface="ＭＳ Ｐゴシック" pitchFamily="34" charset="-128"/>
                <a:sym typeface="Symbol" pitchFamily="18" charset="2"/>
              </a:rPr>
              <a:t> </a:t>
            </a:r>
            <a:r>
              <a:rPr lang="en-US" altLang="en-US" sz="1600">
                <a:ea typeface="ＭＳ Ｐゴシック" pitchFamily="34" charset="-128"/>
                <a:sym typeface="Symbol" pitchFamily="18" charset="2"/>
              </a:rPr>
              <a:t>(</a:t>
            </a:r>
            <a:r>
              <a:rPr lang="en-US" altLang="en-US" sz="1600" b="1">
                <a:solidFill>
                  <a:srgbClr val="3366CC"/>
                </a:solidFill>
                <a:ea typeface="ＭＳ Ｐゴシック" pitchFamily="34" charset="-128"/>
                <a:sym typeface="Symbol" pitchFamily="18" charset="2"/>
              </a:rPr>
              <a:t>SR</a:t>
            </a:r>
            <a:r>
              <a:rPr lang="en-US" altLang="en-US" sz="1600">
                <a:ea typeface="ＭＳ Ｐゴシック" pitchFamily="34" charset="-128"/>
                <a:sym typeface="Symbol" pitchFamily="18" charset="2"/>
              </a:rPr>
              <a:t>) of </a:t>
            </a:r>
            <a:r>
              <a:rPr lang="en-US" altLang="en-US" sz="1600" i="1">
                <a:ea typeface="ＭＳ Ｐゴシック" pitchFamily="34" charset="-128"/>
                <a:sym typeface="Symbol" pitchFamily="18" charset="2"/>
              </a:rPr>
              <a:t></a:t>
            </a:r>
            <a:r>
              <a:rPr lang="el-GR" altLang="en-US" sz="1600" i="1" baseline="-25000">
                <a:ea typeface="ＭＳ Ｐゴシック" pitchFamily="34" charset="-128"/>
                <a:sym typeface="Symbol" pitchFamily="18" charset="2"/>
              </a:rPr>
              <a:t>θ</a:t>
            </a:r>
            <a:r>
              <a:rPr lang="it-IT" altLang="en-US" sz="1600" i="1" baseline="-50000">
                <a:ea typeface="ＭＳ Ｐゴシック" pitchFamily="34" charset="-128"/>
                <a:sym typeface="Symbol" pitchFamily="18" charset="2"/>
              </a:rPr>
              <a:t>i</a:t>
            </a:r>
            <a:r>
              <a:rPr lang="en-US" altLang="en-US" sz="1600" i="1">
                <a:ea typeface="ＭＳ Ｐゴシック" pitchFamily="34" charset="-128"/>
                <a:sym typeface="Symbol" pitchFamily="18" charset="2"/>
              </a:rPr>
              <a:t> (r):    </a:t>
            </a:r>
            <a:r>
              <a:rPr lang="en-US" altLang="en-US" sz="1600" i="1">
                <a:solidFill>
                  <a:srgbClr val="FF0000"/>
                </a:solidFill>
                <a:ea typeface="ＭＳ Ｐゴシック" pitchFamily="34" charset="-128"/>
                <a:sym typeface="Symbol" pitchFamily="18" charset="2"/>
              </a:rPr>
              <a:t>SR(</a:t>
            </a:r>
            <a:r>
              <a:rPr lang="el-GR" altLang="en-US" sz="1600" i="1" baseline="-25000">
                <a:solidFill>
                  <a:srgbClr val="FF0000"/>
                </a:solidFill>
                <a:ea typeface="ＭＳ Ｐゴシック" pitchFamily="34" charset="-128"/>
                <a:sym typeface="Symbol" pitchFamily="18" charset="2"/>
              </a:rPr>
              <a:t>θ</a:t>
            </a:r>
            <a:r>
              <a:rPr lang="it-IT" altLang="en-US" sz="1600" i="1" baseline="-50000">
                <a:solidFill>
                  <a:srgbClr val="FF0000"/>
                </a:solidFill>
                <a:ea typeface="ＭＳ Ｐゴシック" pitchFamily="34" charset="-128"/>
                <a:sym typeface="Symbol" pitchFamily="18" charset="2"/>
              </a:rPr>
              <a:t>i</a:t>
            </a:r>
            <a:r>
              <a:rPr lang="en-US" altLang="en-US" sz="1600" i="1">
                <a:solidFill>
                  <a:srgbClr val="FF0000"/>
                </a:solidFill>
                <a:ea typeface="ＭＳ Ｐゴシック" pitchFamily="34" charset="-128"/>
                <a:sym typeface="Symbol" pitchFamily="18" charset="2"/>
              </a:rPr>
              <a:t> (r) ) = s</a:t>
            </a:r>
            <a:r>
              <a:rPr lang="en-US" altLang="en-US" sz="1600" i="1" baseline="-25000">
                <a:solidFill>
                  <a:srgbClr val="FF0000"/>
                </a:solidFill>
                <a:ea typeface="ＭＳ Ｐゴシック" pitchFamily="34" charset="-128"/>
                <a:sym typeface="Symbol" pitchFamily="18" charset="2"/>
              </a:rPr>
              <a:t>i</a:t>
            </a:r>
            <a:r>
              <a:rPr lang="en-US" altLang="en-US" sz="1600" i="1">
                <a:solidFill>
                  <a:srgbClr val="FF0000"/>
                </a:solidFill>
                <a:ea typeface="ＭＳ Ｐゴシック" pitchFamily="34" charset="-128"/>
                <a:sym typeface="Symbol" pitchFamily="18" charset="2"/>
              </a:rPr>
              <a:t> / n</a:t>
            </a:r>
            <a:r>
              <a:rPr lang="en-US" altLang="en-US" sz="1600" i="1" baseline="-25000">
                <a:solidFill>
                  <a:srgbClr val="FF0000"/>
                </a:solidFill>
                <a:ea typeface="ＭＳ Ｐゴシック" pitchFamily="34" charset="-128"/>
                <a:sym typeface="Symbol" pitchFamily="18" charset="2"/>
              </a:rPr>
              <a:t>r</a:t>
            </a:r>
            <a:r>
              <a:rPr lang="en-US" altLang="en-US" sz="1600" i="1" baseline="-25000">
                <a:ea typeface="ＭＳ Ｐゴシック" pitchFamily="34" charset="-128"/>
                <a:sym typeface="Symbol" pitchFamily="18" charset="2"/>
              </a:rPr>
              <a:t>	</a:t>
            </a:r>
            <a:r>
              <a:rPr lang="en-US" altLang="en-US" sz="1600" i="1">
                <a:ea typeface="ＭＳ Ｐゴシック" pitchFamily="34" charset="-128"/>
                <a:sym typeface="Symbol" pitchFamily="18" charset="2"/>
              </a:rPr>
              <a:t>(i = 1,…, n)</a:t>
            </a:r>
          </a:p>
          <a:p>
            <a:pPr lvl="1">
              <a:tabLst>
                <a:tab pos="5378450" algn="l"/>
              </a:tabLst>
            </a:pPr>
            <a:r>
              <a:rPr lang="en-US" altLang="en-US" sz="1600" i="1">
                <a:ea typeface="ＭＳ Ｐゴシック" pitchFamily="34" charset="-128"/>
                <a:sym typeface="Symbol" pitchFamily="18" charset="2"/>
              </a:rPr>
              <a:t>SR(</a:t>
            </a:r>
            <a:r>
              <a:rPr lang="it-IT" altLang="en-US" sz="1600" i="1">
                <a:ea typeface="ＭＳ Ｐゴシック" pitchFamily="34" charset="-128"/>
                <a:sym typeface="Symbol" pitchFamily="18" charset="2"/>
              </a:rPr>
              <a:t>E)</a:t>
            </a:r>
            <a:r>
              <a:rPr lang="en-US" altLang="en-US" sz="1600" i="1">
                <a:ea typeface="ＭＳ Ｐゴシック" pitchFamily="34" charset="-128"/>
                <a:sym typeface="Symbol" pitchFamily="18" charset="2"/>
              </a:rPr>
              <a:t> = </a:t>
            </a:r>
            <a:r>
              <a:rPr lang="el-GR" altLang="en-US" sz="1600">
                <a:ea typeface="ＭＳ Ｐゴシック" pitchFamily="34" charset="-128"/>
                <a:sym typeface="Symbol" pitchFamily="18" charset="2"/>
              </a:rPr>
              <a:t>Π</a:t>
            </a:r>
            <a:r>
              <a:rPr lang="it-IT" altLang="en-US" sz="1600" i="1" baseline="-25000">
                <a:ea typeface="ＭＳ Ｐゴシック" pitchFamily="34" charset="-128"/>
                <a:sym typeface="Symbol" pitchFamily="18" charset="2"/>
              </a:rPr>
              <a:t>i</a:t>
            </a:r>
            <a:r>
              <a:rPr lang="it-IT" altLang="en-US" sz="1600">
                <a:ea typeface="ＭＳ Ｐゴシック" pitchFamily="34" charset="-128"/>
                <a:sym typeface="Symbol" pitchFamily="18" charset="2"/>
              </a:rPr>
              <a:t> </a:t>
            </a:r>
            <a:r>
              <a:rPr lang="it-IT" altLang="en-US" sz="1600" i="1">
                <a:ea typeface="ＭＳ Ｐゴシック" pitchFamily="34" charset="-128"/>
                <a:sym typeface="Symbol" pitchFamily="18" charset="2"/>
              </a:rPr>
              <a:t>(SR(</a:t>
            </a:r>
            <a:r>
              <a:rPr lang="en-US" altLang="en-US" sz="1600" i="1">
                <a:ea typeface="ＭＳ Ｐゴシック" pitchFamily="34" charset="-128"/>
                <a:sym typeface="Symbol" pitchFamily="18" charset="2"/>
              </a:rPr>
              <a:t></a:t>
            </a:r>
            <a:r>
              <a:rPr lang="el-GR" altLang="en-US" sz="1600" i="1" baseline="-25000">
                <a:ea typeface="ＭＳ Ｐゴシック" pitchFamily="34" charset="-128"/>
                <a:sym typeface="Symbol" pitchFamily="18" charset="2"/>
              </a:rPr>
              <a:t>θ</a:t>
            </a:r>
            <a:r>
              <a:rPr lang="it-IT" altLang="en-US" sz="1600" i="1" baseline="-50000">
                <a:ea typeface="ＭＳ Ｐゴシック" pitchFamily="34" charset="-128"/>
                <a:sym typeface="Symbol" pitchFamily="18" charset="2"/>
              </a:rPr>
              <a:t>i</a:t>
            </a:r>
            <a:r>
              <a:rPr lang="it-IT" altLang="en-US" sz="1600" i="1">
                <a:ea typeface="ＭＳ Ｐゴシック" pitchFamily="34" charset="-128"/>
                <a:sym typeface="Symbol" pitchFamily="18" charset="2"/>
              </a:rPr>
              <a:t> (r))) = </a:t>
            </a:r>
            <a:r>
              <a:rPr lang="en-US" altLang="en-US" sz="1600" i="1">
                <a:ea typeface="ＭＳ Ｐゴシック" pitchFamily="34" charset="-128"/>
                <a:sym typeface="Symbol" pitchFamily="18" charset="2"/>
              </a:rPr>
              <a:t>s</a:t>
            </a:r>
            <a:r>
              <a:rPr lang="en-US" altLang="en-US" sz="1600" i="1" baseline="-25000">
                <a:ea typeface="ＭＳ Ｐゴシック" pitchFamily="34" charset="-128"/>
                <a:sym typeface="Symbol" pitchFamily="18" charset="2"/>
              </a:rPr>
              <a:t>1</a:t>
            </a:r>
            <a:r>
              <a:rPr lang="en-US" altLang="en-US" sz="1600" i="1">
                <a:ea typeface="ＭＳ Ｐゴシック" pitchFamily="34" charset="-128"/>
                <a:sym typeface="Symbol" pitchFamily="18" charset="2"/>
              </a:rPr>
              <a:t> / n</a:t>
            </a:r>
            <a:r>
              <a:rPr lang="en-US" altLang="en-US" sz="1600" i="1" baseline="-25000">
                <a:ea typeface="ＭＳ Ｐゴシック" pitchFamily="34" charset="-128"/>
                <a:sym typeface="Symbol" pitchFamily="18" charset="2"/>
              </a:rPr>
              <a:t>r </a:t>
            </a:r>
            <a:r>
              <a:rPr lang="en-US" altLang="en-US" sz="1600" i="1">
                <a:ea typeface="ＭＳ Ｐゴシック" pitchFamily="34" charset="-128"/>
                <a:sym typeface="Symbol" pitchFamily="18" charset="2"/>
              </a:rPr>
              <a:t>*</a:t>
            </a:r>
            <a:r>
              <a:rPr lang="en-US" altLang="en-US" sz="1600" i="1" baseline="-25000">
                <a:ea typeface="ＭＳ Ｐゴシック" pitchFamily="34" charset="-128"/>
                <a:sym typeface="Symbol" pitchFamily="18" charset="2"/>
              </a:rPr>
              <a:t> … </a:t>
            </a:r>
            <a:r>
              <a:rPr lang="en-US" altLang="en-US" sz="1600" i="1">
                <a:ea typeface="ＭＳ Ｐゴシック" pitchFamily="34" charset="-128"/>
                <a:sym typeface="Symbol" pitchFamily="18" charset="2"/>
              </a:rPr>
              <a:t>* s</a:t>
            </a:r>
            <a:r>
              <a:rPr lang="en-US" altLang="en-US" sz="1600" i="1" baseline="-25000">
                <a:ea typeface="ＭＳ Ｐゴシック" pitchFamily="34" charset="-128"/>
                <a:sym typeface="Symbol" pitchFamily="18" charset="2"/>
              </a:rPr>
              <a:t>n</a:t>
            </a:r>
            <a:r>
              <a:rPr lang="en-US" altLang="en-US" sz="1600" i="1">
                <a:ea typeface="ＭＳ Ｐゴシック" pitchFamily="34" charset="-128"/>
                <a:sym typeface="Symbol" pitchFamily="18" charset="2"/>
              </a:rPr>
              <a:t>/ n</a:t>
            </a:r>
            <a:r>
              <a:rPr lang="en-US" altLang="en-US" sz="1600" i="1" baseline="-25000">
                <a:ea typeface="ＭＳ Ｐゴシック" pitchFamily="34" charset="-128"/>
                <a:sym typeface="Symbol" pitchFamily="18" charset="2"/>
              </a:rPr>
              <a:t>r</a:t>
            </a:r>
            <a:r>
              <a:rPr lang="en-US" altLang="en-US" sz="1600" i="1">
                <a:ea typeface="ＭＳ Ｐゴシック" pitchFamily="34" charset="-128"/>
                <a:sym typeface="Symbol" pitchFamily="18" charset="2"/>
              </a:rPr>
              <a:t>	</a:t>
            </a:r>
            <a:r>
              <a:rPr lang="el-GR" altLang="en-US" sz="1600">
                <a:ea typeface="ＭＳ Ｐゴシック" pitchFamily="34" charset="-128"/>
                <a:sym typeface="Symbol" pitchFamily="18" charset="2"/>
              </a:rPr>
              <a:t> Π</a:t>
            </a:r>
            <a:r>
              <a:rPr lang="it-IT" altLang="en-US" sz="1600" i="1" baseline="-25000">
                <a:ea typeface="ＭＳ Ｐゴシック" pitchFamily="34" charset="-128"/>
                <a:sym typeface="Symbol" pitchFamily="18" charset="2"/>
              </a:rPr>
              <a:t>i</a:t>
            </a:r>
            <a:r>
              <a:rPr lang="it-IT" altLang="en-US" sz="1600" i="1">
                <a:ea typeface="ＭＳ Ｐゴシック" pitchFamily="34" charset="-128"/>
                <a:sym typeface="Symbol" pitchFamily="18" charset="2"/>
              </a:rPr>
              <a:t> </a:t>
            </a:r>
            <a:r>
              <a:rPr lang="it-IT" altLang="en-US" sz="1600">
                <a:ea typeface="ＭＳ Ｐゴシック" pitchFamily="34" charset="-128"/>
                <a:sym typeface="Symbol" pitchFamily="18" charset="2"/>
              </a:rPr>
              <a:t>is multiplication with </a:t>
            </a:r>
            <a:r>
              <a:rPr lang="it-IT" altLang="en-US" sz="1600" i="1">
                <a:ea typeface="ＭＳ Ｐゴシック" pitchFamily="34" charset="-128"/>
                <a:sym typeface="Symbol" pitchFamily="18" charset="2"/>
              </a:rPr>
              <a:t>i = 1,…,n</a:t>
            </a:r>
            <a:endParaRPr lang="en-US" altLang="en-US" sz="1600" i="1">
              <a:ea typeface="ＭＳ Ｐゴシック" pitchFamily="34" charset="-128"/>
              <a:sym typeface="Symbol" pitchFamily="18" charset="2"/>
            </a:endParaRPr>
          </a:p>
          <a:p>
            <a:pPr lvl="1">
              <a:spcBef>
                <a:spcPts val="2400"/>
              </a:spcBef>
              <a:tabLst>
                <a:tab pos="5378450" algn="l"/>
              </a:tabLst>
            </a:pPr>
            <a:r>
              <a:rPr lang="en-US" altLang="en-US" sz="1600">
                <a:ea typeface="ＭＳ Ｐゴシック" pitchFamily="34" charset="-128"/>
                <a:sym typeface="Symbol" pitchFamily="18" charset="2"/>
              </a:rPr>
              <a:t># of record  for </a:t>
            </a:r>
            <a:r>
              <a:rPr lang="en-US" altLang="en-US" sz="1600" i="1">
                <a:ea typeface="ＭＳ Ｐゴシック" pitchFamily="34" charset="-128"/>
                <a:sym typeface="Symbol" pitchFamily="18" charset="2"/>
              </a:rPr>
              <a:t>E</a:t>
            </a:r>
            <a:r>
              <a:rPr lang="en-US" altLang="en-US" sz="1600">
                <a:ea typeface="ＭＳ Ｐゴシック" pitchFamily="34" charset="-128"/>
                <a:sym typeface="Symbol" pitchFamily="18" charset="2"/>
              </a:rPr>
              <a:t> = </a:t>
            </a:r>
            <a:r>
              <a:rPr lang="it-IT" altLang="en-US" sz="1600" i="1">
                <a:ea typeface="ＭＳ Ｐゴシック" pitchFamily="34" charset="-128"/>
                <a:sym typeface="Symbol" pitchFamily="18" charset="2"/>
              </a:rPr>
              <a:t>n</a:t>
            </a:r>
            <a:r>
              <a:rPr lang="it-IT" altLang="en-US" sz="1600" i="1" baseline="-25000">
                <a:ea typeface="ＭＳ Ｐゴシック" pitchFamily="34" charset="-128"/>
                <a:sym typeface="Symbol" pitchFamily="18" charset="2"/>
              </a:rPr>
              <a:t>r</a:t>
            </a:r>
            <a:r>
              <a:rPr lang="en-US" altLang="en-US" sz="1600" i="1">
                <a:ea typeface="ＭＳ Ｐゴシック" pitchFamily="34" charset="-128"/>
                <a:sym typeface="Symbol" pitchFamily="18" charset="2"/>
              </a:rPr>
              <a:t> * SR(</a:t>
            </a:r>
            <a:r>
              <a:rPr lang="it-IT" altLang="en-US" sz="1600" i="1">
                <a:ea typeface="ＭＳ Ｐゴシック" pitchFamily="34" charset="-128"/>
                <a:sym typeface="Symbol" pitchFamily="18" charset="2"/>
              </a:rPr>
              <a:t>E) =</a:t>
            </a:r>
            <a:endParaRPr lang="en-US" altLang="en-US" sz="1600" i="1" baseline="-25000" dirty="0">
              <a:ea typeface="ＭＳ Ｐゴシック" pitchFamily="34" charset="-128"/>
              <a:sym typeface="Symbol" pitchFamily="18" charset="2"/>
            </a:endParaRPr>
          </a:p>
        </p:txBody>
      </p:sp>
      <p:graphicFrame>
        <p:nvGraphicFramePr>
          <p:cNvPr id="4194363" name="Object 2"/>
          <p:cNvGraphicFramePr>
            <a:graphicFrameLocks noChangeAspect="1"/>
          </p:cNvGraphicFramePr>
          <p:nvPr/>
        </p:nvGraphicFramePr>
        <p:xfrm>
          <a:off x="4106863" y="2592388"/>
          <a:ext cx="1422400" cy="612775"/>
        </p:xfrm>
        <a:graphic>
          <a:graphicData uri="http://schemas.openxmlformats.org/presentationml/2006/ole">
            <mc:AlternateContent xmlns:mc="http://schemas.openxmlformats.org/markup-compatibility/2006">
              <mc:Choice xmlns:v="urn:schemas-microsoft-com:vml" Requires="v">
                <p:oleObj name="Equazione" r:id="rId2" imgW="1002960" imgH="431640" progId="Equation.3">
                  <p:embed/>
                </p:oleObj>
              </mc:Choice>
              <mc:Fallback>
                <p:oleObj name="Equazione" r:id="rId2" imgW="1002960" imgH="431640" progId="Equation.3">
                  <p:embed/>
                  <p:pic>
                    <p:nvPicPr>
                      <p:cNvPr id="2097434" name=""/>
                      <p:cNvPicPr>
                        <a:picLocks noChangeAspect="1" noChangeArrowheads="1"/>
                      </p:cNvPicPr>
                      <p:nvPr/>
                    </p:nvPicPr>
                    <p:blipFill>
                      <a:blip r:embed="rId3"/>
                      <a:srcRect/>
                      <a:stretch>
                        <a:fillRect/>
                      </a:stretch>
                    </p:blipFill>
                    <p:spPr bwMode="auto">
                      <a:xfrm>
                        <a:off x="4106863" y="2592388"/>
                        <a:ext cx="1422400" cy="612775"/>
                      </a:xfrm>
                      <a:prstGeom prst="rect">
                        <a:avLst/>
                      </a:prstGeom>
                      <a:noFill/>
                      <a:ln w="9525">
                        <a:solidFill>
                          <a:srgbClr val="FF0000"/>
                        </a:solidFill>
                        <a:miter lim="800000"/>
                        <a:headEnd/>
                        <a:tailEnd/>
                      </a:ln>
                      <a:effectLst/>
                    </p:spPr>
                  </p:pic>
                </p:oleObj>
              </mc:Fallback>
            </mc:AlternateContent>
          </a:graphicData>
        </a:graphic>
      </p:graphicFrame>
      <p:sp>
        <p:nvSpPr>
          <p:cNvPr id="1051135" name="Rectangle 3"/>
          <p:cNvSpPr txBox="1">
            <a:spLocks noChangeArrowheads="1"/>
          </p:cNvSpPr>
          <p:nvPr/>
        </p:nvSpPr>
        <p:spPr bwMode="auto">
          <a:xfrm>
            <a:off x="377825" y="3354388"/>
            <a:ext cx="8123238" cy="1733550"/>
          </a:xfrm>
          <a:prstGeom prst="rect">
            <a:avLst/>
          </a:prstGeom>
          <a:noFill/>
          <a:ln w="9525">
            <a:noFill/>
            <a:miter lim="800000"/>
            <a:headEnd/>
            <a:tailEnd/>
          </a:ln>
        </p:spPr>
        <p:txBody>
          <a:bodyPr>
            <a:normAutofit fontScale="92500" lnSpcReduction="10000"/>
          </a:bodyPr>
          <a:lstStyle/>
          <a:p>
            <a:pPr marL="342900" lvl="1" indent="-342900">
              <a:spcBef>
                <a:spcPct val="35000"/>
              </a:spcBef>
              <a:buClr>
                <a:schemeClr val="tx2"/>
              </a:buClr>
              <a:buSzPct val="90000"/>
              <a:buFont typeface="Monotype Sorts" charset="2"/>
              <a:buChar char="n"/>
              <a:tabLst>
                <a:tab pos="2151063" algn="l"/>
              </a:tabLst>
            </a:pPr>
            <a:r>
              <a:rPr kumimoji="1" lang="en-US" altLang="en-US" sz="1800" kern="0" dirty="0">
                <a:latin typeface="Helvetica (Corpo)"/>
                <a:sym typeface="Symbol" pitchFamily="18" charset="2"/>
              </a:rPr>
              <a:t>Disjunction   </a:t>
            </a:r>
            <a:r>
              <a:rPr kumimoji="1" lang="en-US" altLang="en-US" sz="1800" i="1" kern="0" dirty="0">
                <a:latin typeface="Helvetica (Corpo)"/>
                <a:sym typeface="Symbol" pitchFamily="18" charset="2"/>
              </a:rPr>
              <a:t>E  =</a:t>
            </a:r>
            <a:r>
              <a:rPr kumimoji="1" lang="en-US" altLang="en-US" sz="1800" kern="0" dirty="0">
                <a:latin typeface="Helvetica (Corpo)"/>
                <a:sym typeface="Symbol" pitchFamily="18" charset="2"/>
              </a:rPr>
              <a:t> </a:t>
            </a:r>
            <a:r>
              <a:rPr kumimoji="1" lang="en-US" altLang="en-US" sz="1800" i="1" kern="0" dirty="0">
                <a:latin typeface="Helvetica (Corpo)"/>
                <a:sym typeface="Symbol" pitchFamily="18" charset="2"/>
              </a:rPr>
              <a:t></a:t>
            </a:r>
            <a:r>
              <a:rPr kumimoji="1" lang="el-GR" altLang="en-US" sz="1800" i="1" kern="0" baseline="-25000" dirty="0">
                <a:latin typeface="Helvetica (Corpo)"/>
                <a:sym typeface="Symbol" pitchFamily="18" charset="2"/>
              </a:rPr>
              <a:t>θ</a:t>
            </a:r>
            <a:r>
              <a:rPr kumimoji="1" lang="it-IT" altLang="en-US" sz="1800" i="1" kern="0" baseline="-50000" dirty="0">
                <a:latin typeface="Helvetica (Corpo)"/>
                <a:sym typeface="Symbol" pitchFamily="18" charset="2"/>
              </a:rPr>
              <a:t>1</a:t>
            </a:r>
            <a:r>
              <a:rPr kumimoji="1" lang="it-IT" altLang="en-US" sz="1800" i="1" kern="0" baseline="-25000" dirty="0">
                <a:latin typeface="Helvetica (Corpo)"/>
                <a:sym typeface="Symbol" pitchFamily="18" charset="2"/>
              </a:rPr>
              <a:t> </a:t>
            </a:r>
            <a:r>
              <a:rPr kumimoji="1" lang="it-IT" altLang="en-US" sz="1800" kern="0" baseline="-25000" dirty="0">
                <a:latin typeface="Helvetica (Corpo)"/>
                <a:sym typeface="Symbol" pitchFamily="18" charset="2"/>
              </a:rPr>
              <a:t>∨</a:t>
            </a:r>
            <a:r>
              <a:rPr kumimoji="1" lang="it-IT" altLang="en-US" sz="1800" i="1" kern="0" baseline="-25000" dirty="0">
                <a:latin typeface="Helvetica (Corpo)"/>
                <a:sym typeface="Symbol" pitchFamily="18" charset="2"/>
              </a:rPr>
              <a:t> </a:t>
            </a:r>
            <a:r>
              <a:rPr kumimoji="1" lang="el-GR" altLang="en-US" sz="1800" i="1" kern="0" baseline="-25000" dirty="0">
                <a:latin typeface="Helvetica (Corpo)"/>
                <a:sym typeface="Symbol" pitchFamily="18" charset="2"/>
              </a:rPr>
              <a:t>θ</a:t>
            </a:r>
            <a:r>
              <a:rPr kumimoji="1" lang="it-IT" altLang="en-US" sz="1800" i="1" kern="0" baseline="-50000" dirty="0">
                <a:latin typeface="Helvetica (Corpo)"/>
                <a:sym typeface="Symbol" pitchFamily="18" charset="2"/>
              </a:rPr>
              <a:t>2</a:t>
            </a:r>
            <a:r>
              <a:rPr kumimoji="1" lang="it-IT" altLang="en-US" sz="1800" i="1" kern="0" baseline="-25000" dirty="0">
                <a:latin typeface="Helvetica (Corpo)"/>
                <a:sym typeface="Symbol" pitchFamily="18" charset="2"/>
              </a:rPr>
              <a:t> </a:t>
            </a:r>
            <a:r>
              <a:rPr kumimoji="1" lang="it-IT" altLang="en-US" sz="1800" kern="0" baseline="-25000" dirty="0">
                <a:latin typeface="Helvetica (Corpo)"/>
                <a:sym typeface="Symbol" pitchFamily="18" charset="2"/>
              </a:rPr>
              <a:t>∨</a:t>
            </a:r>
            <a:r>
              <a:rPr kumimoji="1" lang="it-IT" altLang="en-US" sz="1800" i="1" kern="0" baseline="-25000" dirty="0">
                <a:latin typeface="Helvetica (Corpo)"/>
                <a:sym typeface="Symbol" pitchFamily="18" charset="2"/>
              </a:rPr>
              <a:t> … </a:t>
            </a:r>
            <a:r>
              <a:rPr kumimoji="1" lang="it-IT" altLang="en-US" sz="1800" kern="0" baseline="-25000" dirty="0">
                <a:latin typeface="Helvetica (Corpo)"/>
                <a:sym typeface="Symbol" pitchFamily="18" charset="2"/>
              </a:rPr>
              <a:t>∨</a:t>
            </a:r>
            <a:r>
              <a:rPr kumimoji="1" lang="el-GR" altLang="en-US" sz="1800" i="1" kern="0" baseline="-25000" dirty="0">
                <a:latin typeface="Helvetica (Corpo)"/>
                <a:sym typeface="Symbol" pitchFamily="18" charset="2"/>
              </a:rPr>
              <a:t> θ</a:t>
            </a:r>
            <a:r>
              <a:rPr kumimoji="1" lang="it-IT" altLang="en-US" sz="1800" i="1" kern="0" baseline="-50000" dirty="0">
                <a:latin typeface="Helvetica (Corpo)"/>
                <a:sym typeface="Symbol" pitchFamily="18" charset="2"/>
              </a:rPr>
              <a:t>n</a:t>
            </a:r>
            <a:r>
              <a:rPr kumimoji="1" lang="it-IT" altLang="en-US" sz="1800" i="1" kern="0" baseline="-25000" dirty="0">
                <a:latin typeface="Helvetica (Corpo)"/>
                <a:sym typeface="Symbol" pitchFamily="18" charset="2"/>
              </a:rPr>
              <a:t>  </a:t>
            </a:r>
            <a:r>
              <a:rPr kumimoji="1" lang="en-US" altLang="en-US" sz="1800" i="1" kern="0" dirty="0">
                <a:latin typeface="Helvetica (Corpo)"/>
                <a:sym typeface="Symbol" pitchFamily="18" charset="2"/>
              </a:rPr>
              <a:t>(r )   =  </a:t>
            </a:r>
            <a:r>
              <a:rPr lang="en-US" altLang="en-US" sz="1800" i="1" dirty="0">
                <a:latin typeface="Helvetica (Corpo)"/>
                <a:sym typeface="Symbol" pitchFamily="18" charset="2"/>
              </a:rPr>
              <a:t></a:t>
            </a:r>
            <a:r>
              <a:rPr lang="it-IT" altLang="en-US" sz="1800" i="1" baseline="-25000" dirty="0">
                <a:latin typeface="Helvetica (Corpo)"/>
                <a:sym typeface="Symbol" pitchFamily="18" charset="2"/>
              </a:rPr>
              <a:t>¬(</a:t>
            </a:r>
            <a:r>
              <a:rPr lang="it-IT" altLang="en-US" sz="1800" i="1" baseline="-25000" dirty="0" err="1">
                <a:latin typeface="Helvetica (Corpo)"/>
                <a:sym typeface="Symbol" pitchFamily="18" charset="2"/>
              </a:rPr>
              <a:t>¬</a:t>
            </a:r>
            <a:r>
              <a:rPr lang="el-GR" altLang="en-US" sz="1800" i="1" baseline="-25000" dirty="0">
                <a:latin typeface="Helvetica (Corpo)"/>
                <a:sym typeface="Symbol" pitchFamily="18" charset="2"/>
              </a:rPr>
              <a:t>θ</a:t>
            </a:r>
            <a:r>
              <a:rPr lang="it-IT" altLang="en-US" sz="1800" i="1" baseline="-50000" dirty="0">
                <a:latin typeface="Helvetica (Corpo)"/>
                <a:sym typeface="Symbol" pitchFamily="18" charset="2"/>
              </a:rPr>
              <a:t>1</a:t>
            </a:r>
            <a:r>
              <a:rPr lang="it-IT" altLang="en-US" sz="1800" i="1" baseline="-25000" dirty="0">
                <a:latin typeface="Helvetica (Corpo)"/>
                <a:sym typeface="Symbol" pitchFamily="18" charset="2"/>
              </a:rPr>
              <a:t> </a:t>
            </a:r>
            <a:r>
              <a:rPr lang="it-IT" altLang="en-US" sz="1800" baseline="-25000" dirty="0">
                <a:latin typeface="Helvetica (Corpo)"/>
                <a:sym typeface="Symbol" pitchFamily="18" charset="2"/>
              </a:rPr>
              <a:t>∧</a:t>
            </a:r>
            <a:r>
              <a:rPr lang="it-IT" altLang="en-US" sz="1800" i="1" baseline="-25000" dirty="0">
                <a:latin typeface="Helvetica (Corpo)"/>
                <a:sym typeface="Symbol" pitchFamily="18" charset="2"/>
              </a:rPr>
              <a:t> ¬</a:t>
            </a:r>
            <a:r>
              <a:rPr lang="el-GR" altLang="en-US" sz="1800" i="1" baseline="-25000" dirty="0">
                <a:latin typeface="Helvetica (Corpo)"/>
                <a:sym typeface="Symbol" pitchFamily="18" charset="2"/>
              </a:rPr>
              <a:t>θ</a:t>
            </a:r>
            <a:r>
              <a:rPr lang="it-IT" altLang="en-US" sz="1800" i="1" baseline="-50000" dirty="0">
                <a:latin typeface="Helvetica (Corpo)"/>
                <a:sym typeface="Symbol" pitchFamily="18" charset="2"/>
              </a:rPr>
              <a:t>2</a:t>
            </a:r>
            <a:r>
              <a:rPr lang="it-IT" altLang="en-US" sz="1800" i="1" baseline="-25000" dirty="0">
                <a:latin typeface="Helvetica (Corpo)"/>
                <a:sym typeface="Symbol" pitchFamily="18" charset="2"/>
              </a:rPr>
              <a:t> </a:t>
            </a:r>
            <a:r>
              <a:rPr lang="it-IT" altLang="en-US" sz="1800" baseline="-25000" dirty="0">
                <a:latin typeface="Helvetica (Corpo)"/>
                <a:sym typeface="Symbol" pitchFamily="18" charset="2"/>
              </a:rPr>
              <a:t>∧</a:t>
            </a:r>
            <a:r>
              <a:rPr lang="it-IT" altLang="en-US" sz="1800" i="1" baseline="-25000" dirty="0">
                <a:latin typeface="Helvetica (Corpo)"/>
                <a:sym typeface="Symbol" pitchFamily="18" charset="2"/>
              </a:rPr>
              <a:t> … </a:t>
            </a:r>
            <a:r>
              <a:rPr lang="it-IT" altLang="en-US" sz="1800" baseline="-25000" dirty="0">
                <a:latin typeface="Helvetica (Corpo)"/>
                <a:sym typeface="Symbol" pitchFamily="18" charset="2"/>
              </a:rPr>
              <a:t>∧</a:t>
            </a:r>
            <a:r>
              <a:rPr lang="el-GR" altLang="en-US" sz="1800" i="1" baseline="-25000" dirty="0">
                <a:latin typeface="Helvetica (Corpo)"/>
                <a:sym typeface="Symbol" pitchFamily="18" charset="2"/>
              </a:rPr>
              <a:t> </a:t>
            </a:r>
            <a:r>
              <a:rPr lang="it-IT" altLang="en-US" sz="1800" i="1" baseline="-25000" dirty="0">
                <a:latin typeface="Helvetica (Corpo)"/>
                <a:sym typeface="Symbol" pitchFamily="18" charset="2"/>
              </a:rPr>
              <a:t>¬</a:t>
            </a:r>
            <a:r>
              <a:rPr lang="el-GR" altLang="en-US" sz="1800" i="1" baseline="-25000" dirty="0">
                <a:latin typeface="Helvetica (Corpo)"/>
                <a:sym typeface="Symbol" pitchFamily="18" charset="2"/>
              </a:rPr>
              <a:t>θ</a:t>
            </a:r>
            <a:r>
              <a:rPr lang="it-IT" altLang="en-US" sz="1800" i="1" baseline="-50000" dirty="0">
                <a:latin typeface="Helvetica (Corpo)"/>
                <a:sym typeface="Symbol" pitchFamily="18" charset="2"/>
              </a:rPr>
              <a:t>n</a:t>
            </a:r>
            <a:r>
              <a:rPr lang="it-IT" altLang="en-US" sz="1800" i="1" baseline="-25000" dirty="0">
                <a:latin typeface="Helvetica (Corpo)"/>
                <a:sym typeface="Symbol" pitchFamily="18" charset="2"/>
              </a:rPr>
              <a:t>)  </a:t>
            </a:r>
            <a:r>
              <a:rPr lang="en-US" altLang="en-US" sz="1800" i="1" dirty="0">
                <a:latin typeface="Helvetica (Corpo)"/>
                <a:sym typeface="Symbol" pitchFamily="18" charset="2"/>
              </a:rPr>
              <a:t>(r )</a:t>
            </a:r>
            <a:endParaRPr kumimoji="1" lang="en-US" altLang="en-US" sz="1800" kern="0" dirty="0">
              <a:latin typeface="Helvetica (Corpo)"/>
            </a:endParaRPr>
          </a:p>
          <a:p>
            <a:pPr marL="742950" lvl="1" indent="-285750">
              <a:spcBef>
                <a:spcPts val="1200"/>
              </a:spcBef>
              <a:buClr>
                <a:schemeClr val="folHlink"/>
              </a:buClr>
              <a:buSzPct val="80000"/>
              <a:buFont typeface="Monotype Sorts" charset="2"/>
              <a:buChar char="l"/>
              <a:tabLst>
                <a:tab pos="5378450" algn="l"/>
              </a:tabLst>
            </a:pPr>
            <a:r>
              <a:rPr lang="en-US" altLang="en-US" i="1" dirty="0">
                <a:latin typeface="Helvetica (Corpo)"/>
                <a:sym typeface="Symbol" pitchFamily="18" charset="2"/>
              </a:rPr>
              <a:t>SR(</a:t>
            </a:r>
            <a:r>
              <a:rPr lang="it-IT" altLang="en-US" i="1" dirty="0">
                <a:latin typeface="Helvetica (Corpo)"/>
                <a:sym typeface="Symbol" pitchFamily="18" charset="2"/>
              </a:rPr>
              <a:t>E)</a:t>
            </a:r>
            <a:r>
              <a:rPr lang="en-US" altLang="en-US" i="1" dirty="0">
                <a:latin typeface="Helvetica (Corpo)"/>
                <a:sym typeface="Symbol" pitchFamily="18" charset="2"/>
              </a:rPr>
              <a:t> = 1 - </a:t>
            </a:r>
            <a:r>
              <a:rPr kumimoji="1" lang="en-US" altLang="en-US" i="1" kern="0" dirty="0">
                <a:latin typeface="Helvetica (Corpo)"/>
                <a:sym typeface="Symbol" pitchFamily="18" charset="2"/>
              </a:rPr>
              <a:t>SR(</a:t>
            </a:r>
            <a:r>
              <a:rPr lang="en-US" altLang="en-US" i="1" dirty="0">
                <a:latin typeface="Helvetica (Corpo)"/>
                <a:sym typeface="Symbol" pitchFamily="18" charset="2"/>
              </a:rPr>
              <a:t></a:t>
            </a:r>
            <a:r>
              <a:rPr lang="it-IT" altLang="en-US" i="1" baseline="-25000" dirty="0">
                <a:latin typeface="Helvetica (Corpo)"/>
                <a:sym typeface="Symbol" pitchFamily="18" charset="2"/>
              </a:rPr>
              <a:t>¬</a:t>
            </a:r>
            <a:r>
              <a:rPr lang="el-GR" altLang="en-US" i="1" baseline="-25000" dirty="0">
                <a:latin typeface="Helvetica (Corpo)"/>
                <a:sym typeface="Symbol" pitchFamily="18" charset="2"/>
              </a:rPr>
              <a:t>θ</a:t>
            </a:r>
            <a:r>
              <a:rPr lang="it-IT" altLang="en-US" i="1" baseline="-50000" dirty="0">
                <a:latin typeface="Helvetica (Corpo)"/>
                <a:sym typeface="Symbol" pitchFamily="18" charset="2"/>
              </a:rPr>
              <a:t>1</a:t>
            </a:r>
            <a:r>
              <a:rPr lang="it-IT" altLang="en-US" i="1" baseline="-25000" dirty="0">
                <a:latin typeface="Helvetica (Corpo)"/>
                <a:sym typeface="Symbol" pitchFamily="18" charset="2"/>
              </a:rPr>
              <a:t> </a:t>
            </a:r>
            <a:r>
              <a:rPr lang="it-IT" altLang="en-US" baseline="-25000" dirty="0">
                <a:latin typeface="Helvetica (Corpo)"/>
                <a:sym typeface="Symbol" pitchFamily="18" charset="2"/>
              </a:rPr>
              <a:t>∧</a:t>
            </a:r>
            <a:r>
              <a:rPr lang="it-IT" altLang="en-US" i="1" baseline="-25000" dirty="0">
                <a:latin typeface="Helvetica (Corpo)"/>
                <a:sym typeface="Symbol" pitchFamily="18" charset="2"/>
              </a:rPr>
              <a:t> ¬</a:t>
            </a:r>
            <a:r>
              <a:rPr lang="el-GR" altLang="en-US" i="1" baseline="-25000" dirty="0">
                <a:latin typeface="Helvetica (Corpo)"/>
                <a:sym typeface="Symbol" pitchFamily="18" charset="2"/>
              </a:rPr>
              <a:t>θ</a:t>
            </a:r>
            <a:r>
              <a:rPr lang="it-IT" altLang="en-US" i="1" baseline="-50000" dirty="0">
                <a:latin typeface="Helvetica (Corpo)"/>
                <a:sym typeface="Symbol" pitchFamily="18" charset="2"/>
              </a:rPr>
              <a:t>2</a:t>
            </a:r>
            <a:r>
              <a:rPr lang="it-IT" altLang="en-US" i="1" baseline="-25000" dirty="0">
                <a:latin typeface="Helvetica (Corpo)"/>
                <a:sym typeface="Symbol" pitchFamily="18" charset="2"/>
              </a:rPr>
              <a:t> </a:t>
            </a:r>
            <a:r>
              <a:rPr lang="it-IT" altLang="en-US" baseline="-25000" dirty="0">
                <a:latin typeface="Helvetica (Corpo)"/>
                <a:sym typeface="Symbol" pitchFamily="18" charset="2"/>
              </a:rPr>
              <a:t>∧</a:t>
            </a:r>
            <a:r>
              <a:rPr lang="it-IT" altLang="en-US" i="1" baseline="-25000" dirty="0">
                <a:latin typeface="Helvetica (Corpo)"/>
                <a:sym typeface="Symbol" pitchFamily="18" charset="2"/>
              </a:rPr>
              <a:t> … </a:t>
            </a:r>
            <a:r>
              <a:rPr lang="it-IT" altLang="en-US" baseline="-25000" dirty="0">
                <a:latin typeface="Helvetica (Corpo)"/>
                <a:sym typeface="Symbol" pitchFamily="18" charset="2"/>
              </a:rPr>
              <a:t>∧</a:t>
            </a:r>
            <a:r>
              <a:rPr lang="el-GR" altLang="en-US" i="1" baseline="-25000" dirty="0">
                <a:latin typeface="Helvetica (Corpo)"/>
                <a:sym typeface="Symbol" pitchFamily="18" charset="2"/>
              </a:rPr>
              <a:t> </a:t>
            </a:r>
            <a:r>
              <a:rPr lang="it-IT" altLang="en-US" i="1" baseline="-25000" dirty="0">
                <a:latin typeface="Helvetica (Corpo)"/>
                <a:sym typeface="Symbol" pitchFamily="18" charset="2"/>
              </a:rPr>
              <a:t>¬</a:t>
            </a:r>
            <a:r>
              <a:rPr lang="el-GR" altLang="en-US" i="1" baseline="-25000" dirty="0">
                <a:latin typeface="Helvetica (Corpo)"/>
                <a:sym typeface="Symbol" pitchFamily="18" charset="2"/>
              </a:rPr>
              <a:t>θ</a:t>
            </a:r>
            <a:r>
              <a:rPr lang="it-IT" altLang="en-US" i="1" baseline="-50000" dirty="0">
                <a:latin typeface="Helvetica (Corpo)"/>
                <a:sym typeface="Symbol" pitchFamily="18" charset="2"/>
              </a:rPr>
              <a:t>n</a:t>
            </a:r>
            <a:r>
              <a:rPr lang="it-IT" altLang="en-US" i="1" baseline="-25000" dirty="0">
                <a:latin typeface="Helvetica (Corpo)"/>
                <a:sym typeface="Symbol" pitchFamily="18" charset="2"/>
              </a:rPr>
              <a:t> </a:t>
            </a:r>
            <a:r>
              <a:rPr lang="it-IT" altLang="en-US" i="1" dirty="0">
                <a:latin typeface="Helvetica (Corpo)"/>
                <a:sym typeface="Symbol" pitchFamily="18" charset="2"/>
              </a:rPr>
              <a:t> </a:t>
            </a:r>
            <a:r>
              <a:rPr lang="en-US" altLang="en-US" i="1" dirty="0">
                <a:latin typeface="Helvetica (Corpo)"/>
                <a:sym typeface="Symbol" pitchFamily="18" charset="2"/>
              </a:rPr>
              <a:t>(r ))</a:t>
            </a:r>
          </a:p>
          <a:p>
            <a:pPr marL="742950" lvl="1" indent="-285750">
              <a:spcBef>
                <a:spcPts val="1200"/>
              </a:spcBef>
              <a:buClr>
                <a:schemeClr val="folHlink"/>
              </a:buClr>
              <a:buSzPct val="80000"/>
              <a:buFont typeface="Monotype Sorts" charset="2"/>
              <a:buChar char="l"/>
              <a:tabLst>
                <a:tab pos="5378450" algn="l"/>
              </a:tabLst>
            </a:pPr>
            <a:r>
              <a:rPr kumimoji="1" lang="en-US" altLang="en-US" i="1" kern="0" dirty="0">
                <a:latin typeface="Helvetica (Corpo)"/>
                <a:sym typeface="Symbol" pitchFamily="18" charset="2"/>
              </a:rPr>
              <a:t>SR(</a:t>
            </a:r>
            <a:r>
              <a:rPr lang="en-US" altLang="en-US" i="1" dirty="0">
                <a:latin typeface="Helvetica (Corpo)"/>
                <a:sym typeface="Symbol" pitchFamily="18" charset="2"/>
              </a:rPr>
              <a:t></a:t>
            </a:r>
            <a:r>
              <a:rPr lang="it-IT" altLang="en-US" i="1" baseline="-25000" dirty="0">
                <a:latin typeface="Helvetica (Corpo)"/>
                <a:sym typeface="Symbol" pitchFamily="18" charset="2"/>
              </a:rPr>
              <a:t>¬</a:t>
            </a:r>
            <a:r>
              <a:rPr lang="el-GR" altLang="en-US" i="1" baseline="-25000" dirty="0">
                <a:latin typeface="Helvetica (Corpo)"/>
                <a:sym typeface="Symbol" pitchFamily="18" charset="2"/>
              </a:rPr>
              <a:t>θ</a:t>
            </a:r>
            <a:r>
              <a:rPr lang="it-IT" altLang="en-US" i="1" baseline="-50000" dirty="0">
                <a:latin typeface="Helvetica (Corpo)"/>
                <a:sym typeface="Symbol" pitchFamily="18" charset="2"/>
              </a:rPr>
              <a:t>1</a:t>
            </a:r>
            <a:r>
              <a:rPr lang="it-IT" altLang="en-US" i="1" baseline="-25000" dirty="0">
                <a:latin typeface="Helvetica (Corpo)"/>
                <a:sym typeface="Symbol" pitchFamily="18" charset="2"/>
              </a:rPr>
              <a:t> </a:t>
            </a:r>
            <a:r>
              <a:rPr lang="it-IT" altLang="en-US" baseline="-25000" dirty="0">
                <a:latin typeface="Helvetica (Corpo)"/>
                <a:sym typeface="Symbol" pitchFamily="18" charset="2"/>
              </a:rPr>
              <a:t>∧</a:t>
            </a:r>
            <a:r>
              <a:rPr lang="it-IT" altLang="en-US" i="1" baseline="-25000" dirty="0">
                <a:latin typeface="Helvetica (Corpo)"/>
                <a:sym typeface="Symbol" pitchFamily="18" charset="2"/>
              </a:rPr>
              <a:t> ¬</a:t>
            </a:r>
            <a:r>
              <a:rPr lang="el-GR" altLang="en-US" i="1" baseline="-25000" dirty="0">
                <a:latin typeface="Helvetica (Corpo)"/>
                <a:sym typeface="Symbol" pitchFamily="18" charset="2"/>
              </a:rPr>
              <a:t>θ</a:t>
            </a:r>
            <a:r>
              <a:rPr lang="it-IT" altLang="en-US" i="1" baseline="-50000" dirty="0">
                <a:latin typeface="Helvetica (Corpo)"/>
                <a:sym typeface="Symbol" pitchFamily="18" charset="2"/>
              </a:rPr>
              <a:t>2</a:t>
            </a:r>
            <a:r>
              <a:rPr lang="it-IT" altLang="en-US" i="1" baseline="-25000" dirty="0">
                <a:latin typeface="Helvetica (Corpo)"/>
                <a:sym typeface="Symbol" pitchFamily="18" charset="2"/>
              </a:rPr>
              <a:t> </a:t>
            </a:r>
            <a:r>
              <a:rPr lang="it-IT" altLang="en-US" baseline="-25000" dirty="0">
                <a:latin typeface="Helvetica (Corpo)"/>
                <a:sym typeface="Symbol" pitchFamily="18" charset="2"/>
              </a:rPr>
              <a:t>∧</a:t>
            </a:r>
            <a:r>
              <a:rPr lang="it-IT" altLang="en-US" i="1" baseline="-25000" dirty="0">
                <a:latin typeface="Helvetica (Corpo)"/>
                <a:sym typeface="Symbol" pitchFamily="18" charset="2"/>
              </a:rPr>
              <a:t> … </a:t>
            </a:r>
            <a:r>
              <a:rPr lang="it-IT" altLang="en-US" baseline="-25000" dirty="0">
                <a:latin typeface="Helvetica (Corpo)"/>
                <a:sym typeface="Symbol" pitchFamily="18" charset="2"/>
              </a:rPr>
              <a:t>∧</a:t>
            </a:r>
            <a:r>
              <a:rPr lang="el-GR" altLang="en-US" i="1" baseline="-25000" dirty="0">
                <a:latin typeface="Helvetica (Corpo)"/>
                <a:sym typeface="Symbol" pitchFamily="18" charset="2"/>
              </a:rPr>
              <a:t> </a:t>
            </a:r>
            <a:r>
              <a:rPr lang="it-IT" altLang="en-US" i="1" baseline="-25000" dirty="0">
                <a:latin typeface="Helvetica (Corpo)"/>
                <a:sym typeface="Symbol" pitchFamily="18" charset="2"/>
              </a:rPr>
              <a:t>¬</a:t>
            </a:r>
            <a:r>
              <a:rPr lang="el-GR" altLang="en-US" i="1" baseline="-25000" dirty="0">
                <a:latin typeface="Helvetica (Corpo)"/>
                <a:sym typeface="Symbol" pitchFamily="18" charset="2"/>
              </a:rPr>
              <a:t>θ</a:t>
            </a:r>
            <a:r>
              <a:rPr lang="it-IT" altLang="en-US" i="1" baseline="-50000" dirty="0">
                <a:latin typeface="Helvetica (Corpo)"/>
                <a:sym typeface="Symbol" pitchFamily="18" charset="2"/>
              </a:rPr>
              <a:t>n</a:t>
            </a:r>
            <a:r>
              <a:rPr lang="it-IT" altLang="en-US" i="1" baseline="-25000" dirty="0">
                <a:latin typeface="Helvetica (Corpo)"/>
                <a:sym typeface="Symbol" pitchFamily="18" charset="2"/>
              </a:rPr>
              <a:t> </a:t>
            </a:r>
            <a:r>
              <a:rPr lang="it-IT" altLang="en-US" i="1" dirty="0">
                <a:latin typeface="Helvetica (Corpo)"/>
                <a:sym typeface="Symbol" pitchFamily="18" charset="2"/>
              </a:rPr>
              <a:t> </a:t>
            </a:r>
            <a:r>
              <a:rPr lang="en-US" altLang="en-US" i="1" dirty="0">
                <a:latin typeface="Helvetica (Corpo)"/>
                <a:sym typeface="Symbol" pitchFamily="18" charset="2"/>
              </a:rPr>
              <a:t>(r )) </a:t>
            </a:r>
            <a:r>
              <a:rPr kumimoji="1" lang="en-US" altLang="en-US" i="1" kern="0" dirty="0">
                <a:latin typeface="Helvetica (Corpo)"/>
                <a:sym typeface="Symbol" pitchFamily="18" charset="2"/>
              </a:rPr>
              <a:t>= (1 - </a:t>
            </a:r>
            <a:r>
              <a:rPr lang="en-US" altLang="en-US" i="1" dirty="0">
                <a:latin typeface="Helvetica (Corpo)"/>
                <a:sym typeface="Symbol" pitchFamily="18" charset="2"/>
              </a:rPr>
              <a:t>s</a:t>
            </a:r>
            <a:r>
              <a:rPr lang="en-US" altLang="en-US" i="1" baseline="-25000" dirty="0">
                <a:latin typeface="Helvetica (Corpo)"/>
                <a:sym typeface="Symbol" pitchFamily="18" charset="2"/>
              </a:rPr>
              <a:t>1</a:t>
            </a:r>
            <a:r>
              <a:rPr lang="en-US" altLang="en-US" i="1" dirty="0">
                <a:latin typeface="Helvetica (Corpo)"/>
                <a:sym typeface="Symbol" pitchFamily="18" charset="2"/>
              </a:rPr>
              <a:t> / n</a:t>
            </a:r>
            <a:r>
              <a:rPr lang="en-US" altLang="en-US" i="1" baseline="-25000" dirty="0">
                <a:latin typeface="Helvetica (Corpo)"/>
                <a:sym typeface="Symbol" pitchFamily="18" charset="2"/>
              </a:rPr>
              <a:t>r </a:t>
            </a:r>
            <a:r>
              <a:rPr lang="en-US" altLang="en-US" i="1" dirty="0">
                <a:latin typeface="Helvetica (Corpo)"/>
                <a:sym typeface="Symbol" pitchFamily="18" charset="2"/>
              </a:rPr>
              <a:t>) *</a:t>
            </a:r>
            <a:r>
              <a:rPr lang="en-US" altLang="en-US" i="1" baseline="-25000" dirty="0">
                <a:latin typeface="Helvetica (Corpo)"/>
                <a:sym typeface="Symbol" pitchFamily="18" charset="2"/>
              </a:rPr>
              <a:t> … </a:t>
            </a:r>
            <a:r>
              <a:rPr lang="en-US" altLang="en-US" i="1" dirty="0">
                <a:latin typeface="Helvetica (Corpo)"/>
                <a:sym typeface="Symbol" pitchFamily="18" charset="2"/>
              </a:rPr>
              <a:t>* (1 - </a:t>
            </a:r>
            <a:r>
              <a:rPr lang="en-US" altLang="en-US" i="1" dirty="0" err="1">
                <a:latin typeface="Helvetica (Corpo)"/>
                <a:sym typeface="Symbol" pitchFamily="18" charset="2"/>
              </a:rPr>
              <a:t>s</a:t>
            </a:r>
            <a:r>
              <a:rPr lang="en-US" altLang="en-US" i="1" baseline="-25000" dirty="0" err="1">
                <a:latin typeface="Helvetica (Corpo)"/>
                <a:sym typeface="Symbol" pitchFamily="18" charset="2"/>
              </a:rPr>
              <a:t>n</a:t>
            </a:r>
            <a:r>
              <a:rPr lang="en-US" altLang="en-US" i="1" dirty="0">
                <a:latin typeface="Helvetica (Corpo)"/>
                <a:sym typeface="Symbol" pitchFamily="18" charset="2"/>
              </a:rPr>
              <a:t>/ n</a:t>
            </a:r>
            <a:r>
              <a:rPr lang="en-US" altLang="en-US" i="1" baseline="-25000" dirty="0">
                <a:latin typeface="Helvetica (Corpo)"/>
                <a:sym typeface="Symbol" pitchFamily="18" charset="2"/>
              </a:rPr>
              <a:t>r </a:t>
            </a:r>
            <a:r>
              <a:rPr kumimoji="1" lang="en-US" altLang="en-US" i="1" kern="0" dirty="0">
                <a:latin typeface="Helvetica (Corpo)"/>
                <a:sym typeface="Symbol" pitchFamily="18" charset="2"/>
              </a:rPr>
              <a:t> )</a:t>
            </a:r>
          </a:p>
          <a:p>
            <a:pPr marL="742950" lvl="1" indent="-285750">
              <a:spcBef>
                <a:spcPts val="2400"/>
              </a:spcBef>
              <a:buClr>
                <a:schemeClr val="folHlink"/>
              </a:buClr>
              <a:buSzPct val="80000"/>
              <a:buFont typeface="Monotype Sorts" charset="2"/>
              <a:buChar char="l"/>
              <a:tabLst>
                <a:tab pos="5378450" algn="l"/>
              </a:tabLst>
            </a:pPr>
            <a:r>
              <a:rPr lang="en-US" altLang="en-US" dirty="0">
                <a:latin typeface="Helvetica (Corpo)"/>
                <a:sym typeface="Symbol" pitchFamily="18" charset="2"/>
              </a:rPr>
              <a:t># of record  for </a:t>
            </a:r>
            <a:r>
              <a:rPr lang="en-US" altLang="en-US" i="1" dirty="0">
                <a:latin typeface="Helvetica (Corpo)"/>
                <a:sym typeface="Symbol" pitchFamily="18" charset="2"/>
              </a:rPr>
              <a:t>E</a:t>
            </a:r>
            <a:r>
              <a:rPr lang="en-US" altLang="en-US" dirty="0">
                <a:latin typeface="Helvetica (Corpo)"/>
                <a:sym typeface="Symbol" pitchFamily="18" charset="2"/>
              </a:rPr>
              <a:t> = </a:t>
            </a:r>
            <a:r>
              <a:rPr lang="it-IT" altLang="en-US" i="1" dirty="0" err="1">
                <a:latin typeface="Helvetica (Corpo)"/>
                <a:sym typeface="Symbol" pitchFamily="18" charset="2"/>
              </a:rPr>
              <a:t>n</a:t>
            </a:r>
            <a:r>
              <a:rPr lang="it-IT" altLang="en-US" i="1" baseline="-25000" dirty="0" err="1">
                <a:latin typeface="Helvetica (Corpo)"/>
                <a:sym typeface="Symbol" pitchFamily="18" charset="2"/>
              </a:rPr>
              <a:t>r</a:t>
            </a:r>
            <a:r>
              <a:rPr lang="en-US" altLang="en-US" i="1" dirty="0">
                <a:latin typeface="Helvetica (Corpo)"/>
                <a:sym typeface="Symbol" pitchFamily="18" charset="2"/>
              </a:rPr>
              <a:t> * SR(</a:t>
            </a:r>
            <a:r>
              <a:rPr lang="it-IT" altLang="en-US" i="1" dirty="0">
                <a:latin typeface="Helvetica (Corpo)"/>
                <a:sym typeface="Symbol" pitchFamily="18" charset="2"/>
              </a:rPr>
              <a:t>E) =</a:t>
            </a:r>
            <a:endParaRPr lang="en-US" altLang="en-US" i="1" baseline="-25000" dirty="0">
              <a:latin typeface="Helvetica (Corpo)"/>
              <a:sym typeface="Symbol" pitchFamily="18" charset="2"/>
            </a:endParaRPr>
          </a:p>
        </p:txBody>
      </p:sp>
      <p:graphicFrame>
        <p:nvGraphicFramePr>
          <p:cNvPr id="4194364" name="Object 4"/>
          <p:cNvGraphicFramePr>
            <a:graphicFrameLocks noChangeAspect="1"/>
          </p:cNvGraphicFramePr>
          <p:nvPr/>
        </p:nvGraphicFramePr>
        <p:xfrm>
          <a:off x="5148064" y="4535488"/>
          <a:ext cx="3436937" cy="685800"/>
        </p:xfrm>
        <a:graphic>
          <a:graphicData uri="http://schemas.openxmlformats.org/presentationml/2006/ole">
            <mc:AlternateContent xmlns:mc="http://schemas.openxmlformats.org/markup-compatibility/2006">
              <mc:Choice xmlns:v="urn:schemas-microsoft-com:vml" Requires="v">
                <p:oleObj name="Equazione" r:id="rId4" imgW="2425680" imgH="482400" progId="Equation.3">
                  <p:embed/>
                </p:oleObj>
              </mc:Choice>
              <mc:Fallback>
                <p:oleObj name="Equazione" r:id="rId4" imgW="2425680" imgH="482400" progId="Equation.3">
                  <p:embed/>
                  <p:pic>
                    <p:nvPicPr>
                      <p:cNvPr id="2097435" name=""/>
                      <p:cNvPicPr>
                        <a:picLocks noChangeAspect="1" noChangeArrowheads="1"/>
                      </p:cNvPicPr>
                      <p:nvPr/>
                    </p:nvPicPr>
                    <p:blipFill>
                      <a:blip r:embed="rId5"/>
                      <a:srcRect/>
                      <a:stretch>
                        <a:fillRect/>
                      </a:stretch>
                    </p:blipFill>
                    <p:spPr bwMode="auto">
                      <a:xfrm>
                        <a:off x="5148064" y="4535488"/>
                        <a:ext cx="3436937" cy="685800"/>
                      </a:xfrm>
                      <a:prstGeom prst="rect">
                        <a:avLst/>
                      </a:prstGeom>
                      <a:noFill/>
                      <a:ln w="9525">
                        <a:solidFill>
                          <a:srgbClr val="FF0000"/>
                        </a:solidFill>
                        <a:miter lim="800000"/>
                        <a:headEnd/>
                        <a:tailEnd/>
                      </a:ln>
                      <a:effectLst/>
                    </p:spPr>
                  </p:pic>
                </p:oleObj>
              </mc:Fallback>
            </mc:AlternateContent>
          </a:graphicData>
        </a:graphic>
      </p:graphicFrame>
      <p:sp>
        <p:nvSpPr>
          <p:cNvPr id="1051136" name="Rectangle 3"/>
          <p:cNvSpPr txBox="1">
            <a:spLocks noChangeArrowheads="1"/>
          </p:cNvSpPr>
          <p:nvPr/>
        </p:nvSpPr>
        <p:spPr bwMode="auto">
          <a:xfrm>
            <a:off x="379413" y="5354638"/>
            <a:ext cx="8123237" cy="1035050"/>
          </a:xfrm>
          <a:prstGeom prst="rect">
            <a:avLst/>
          </a:prstGeom>
          <a:noFill/>
          <a:ln w="9525">
            <a:noFill/>
            <a:miter lim="800000"/>
            <a:headEnd/>
            <a:tailEnd/>
          </a:ln>
        </p:spPr>
        <p:txBody>
          <a:bodyPr>
            <a:normAutofit/>
          </a:bodyPr>
          <a:lstStyle/>
          <a:p>
            <a:pPr marL="342900" lvl="1" indent="-342900">
              <a:spcBef>
                <a:spcPct val="35000"/>
              </a:spcBef>
              <a:buClr>
                <a:schemeClr val="tx2"/>
              </a:buClr>
              <a:buSzPct val="90000"/>
              <a:buFont typeface="Monotype Sorts" charset="2"/>
              <a:buChar char="n"/>
              <a:tabLst>
                <a:tab pos="2151063" algn="l"/>
              </a:tabLst>
            </a:pPr>
            <a:r>
              <a:rPr kumimoji="1" lang="en-US" altLang="en-US" sz="1800" kern="0" dirty="0">
                <a:latin typeface="Helvetica (Corpo)"/>
                <a:sym typeface="Symbol" pitchFamily="18" charset="2"/>
              </a:rPr>
              <a:t>Negation   </a:t>
            </a:r>
            <a:r>
              <a:rPr kumimoji="1" lang="en-US" altLang="en-US" sz="1800" i="1" kern="0" dirty="0">
                <a:latin typeface="Helvetica (Corpo)"/>
                <a:sym typeface="Symbol" pitchFamily="18" charset="2"/>
              </a:rPr>
              <a:t>E  =</a:t>
            </a:r>
            <a:r>
              <a:rPr kumimoji="1" lang="en-US" altLang="en-US" sz="1800" kern="0" dirty="0">
                <a:latin typeface="Helvetica (Corpo)"/>
                <a:sym typeface="Symbol" pitchFamily="18" charset="2"/>
              </a:rPr>
              <a:t> </a:t>
            </a:r>
            <a:r>
              <a:rPr lang="en-US" altLang="en-US" sz="1800" i="1" dirty="0">
                <a:latin typeface="Helvetica (Corpo)"/>
                <a:sym typeface="Symbol" pitchFamily="18" charset="2"/>
              </a:rPr>
              <a:t></a:t>
            </a:r>
            <a:r>
              <a:rPr lang="it-IT" altLang="en-US" sz="1800" i="1" baseline="-25000" dirty="0">
                <a:latin typeface="Helvetica (Corpo)"/>
                <a:sym typeface="Symbol" pitchFamily="18" charset="2"/>
              </a:rPr>
              <a:t>¬</a:t>
            </a:r>
            <a:r>
              <a:rPr lang="el-GR" altLang="en-US" sz="1800" i="1" baseline="-25000" dirty="0">
                <a:latin typeface="Helvetica (Corpo)"/>
                <a:sym typeface="Symbol" pitchFamily="18" charset="2"/>
              </a:rPr>
              <a:t>θ</a:t>
            </a:r>
            <a:r>
              <a:rPr lang="it-IT" altLang="en-US" sz="1800" i="1" baseline="-25000" dirty="0">
                <a:latin typeface="Helvetica (Corpo)"/>
                <a:sym typeface="Symbol" pitchFamily="18" charset="2"/>
              </a:rPr>
              <a:t> </a:t>
            </a:r>
            <a:r>
              <a:rPr lang="it-IT" altLang="en-US" sz="1800" i="1" dirty="0">
                <a:latin typeface="Helvetica (Corpo)"/>
                <a:sym typeface="Symbol" pitchFamily="18" charset="2"/>
              </a:rPr>
              <a:t>(r)</a:t>
            </a:r>
            <a:endParaRPr kumimoji="1" lang="en-US" altLang="en-US" sz="1800" kern="0" dirty="0">
              <a:latin typeface="Helvetica (Corpo)"/>
            </a:endParaRPr>
          </a:p>
          <a:p>
            <a:pPr marL="742950" lvl="1" indent="-285750">
              <a:spcBef>
                <a:spcPts val="1200"/>
              </a:spcBef>
              <a:buClr>
                <a:schemeClr val="folHlink"/>
              </a:buClr>
              <a:buSzPct val="80000"/>
              <a:buFont typeface="Monotype Sorts" charset="2"/>
              <a:buChar char="l"/>
              <a:tabLst>
                <a:tab pos="5378450" algn="l"/>
              </a:tabLst>
            </a:pPr>
            <a:r>
              <a:rPr lang="en-US" altLang="en-US" dirty="0">
                <a:latin typeface="Helvetica (Corpo)"/>
                <a:sym typeface="Symbol" pitchFamily="18" charset="2"/>
              </a:rPr>
              <a:t># of record  for </a:t>
            </a:r>
            <a:r>
              <a:rPr lang="en-US" altLang="en-US" i="1" dirty="0">
                <a:latin typeface="Helvetica (Corpo)"/>
                <a:sym typeface="Symbol" pitchFamily="18" charset="2"/>
              </a:rPr>
              <a:t>E</a:t>
            </a:r>
            <a:r>
              <a:rPr lang="en-US" altLang="en-US" dirty="0">
                <a:latin typeface="Helvetica (Corpo)"/>
                <a:sym typeface="Symbol" pitchFamily="18" charset="2"/>
              </a:rPr>
              <a:t> = </a:t>
            </a:r>
            <a:r>
              <a:rPr lang="it-IT" altLang="en-US" i="1" dirty="0" err="1">
                <a:latin typeface="Helvetica (Corpo)"/>
                <a:sym typeface="Symbol" pitchFamily="18" charset="2"/>
              </a:rPr>
              <a:t>n</a:t>
            </a:r>
            <a:r>
              <a:rPr lang="it-IT" altLang="en-US" i="1" baseline="-25000" dirty="0" err="1">
                <a:latin typeface="Helvetica (Corpo)"/>
                <a:sym typeface="Symbol" pitchFamily="18" charset="2"/>
              </a:rPr>
              <a:t>r</a:t>
            </a:r>
            <a:r>
              <a:rPr lang="en-US" altLang="en-US" i="1" dirty="0">
                <a:latin typeface="Helvetica (Corpo)"/>
                <a:sym typeface="Symbol" pitchFamily="18" charset="2"/>
              </a:rPr>
              <a:t>  - </a:t>
            </a:r>
            <a:r>
              <a:rPr lang="en-US" altLang="en-US" dirty="0">
                <a:latin typeface="Helvetica (Corpo)"/>
                <a:sym typeface="Symbol" pitchFamily="18" charset="2"/>
              </a:rPr>
              <a:t># of record  for </a:t>
            </a:r>
            <a:r>
              <a:rPr lang="en-US" altLang="en-US" i="1" dirty="0">
                <a:latin typeface="Helvetica (Corpo)"/>
                <a:sym typeface="Symbol" pitchFamily="18" charset="2"/>
              </a:rPr>
              <a:t></a:t>
            </a:r>
            <a:r>
              <a:rPr lang="it-IT" altLang="en-US" i="1" baseline="-25000" dirty="0">
                <a:latin typeface="Helvetica (Corpo)"/>
                <a:sym typeface="Symbol" pitchFamily="18" charset="2"/>
              </a:rPr>
              <a:t> </a:t>
            </a:r>
            <a:r>
              <a:rPr lang="el-GR" altLang="en-US" i="1" baseline="-25000" dirty="0">
                <a:latin typeface="Helvetica (Corpo)"/>
                <a:sym typeface="Symbol" pitchFamily="18" charset="2"/>
              </a:rPr>
              <a:t>θ</a:t>
            </a:r>
            <a:r>
              <a:rPr lang="it-IT" altLang="en-US" i="1" baseline="-25000" dirty="0">
                <a:latin typeface="Helvetica (Corpo)"/>
                <a:sym typeface="Symbol" pitchFamily="18" charset="2"/>
              </a:rPr>
              <a:t> </a:t>
            </a:r>
            <a:r>
              <a:rPr lang="it-IT" altLang="en-US" i="1" dirty="0">
                <a:latin typeface="Helvetica (Corpo)"/>
                <a:sym typeface="Symbol" pitchFamily="18" charset="2"/>
              </a:rPr>
              <a:t>(r)</a:t>
            </a:r>
            <a:endParaRPr lang="en-US" altLang="en-US" i="1" dirty="0">
              <a:latin typeface="Helvetica (Corpo)"/>
              <a:sym typeface="Symbol" pitchFamily="18" charset="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11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94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1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135" grpId="0"/>
      <p:bldP spid="1051136"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37" name="Rectangle 2"/>
          <p:cNvSpPr>
            <a:spLocks noGrp="1" noChangeArrowheads="1"/>
          </p:cNvSpPr>
          <p:nvPr>
            <p:ph type="title"/>
          </p:nvPr>
        </p:nvSpPr>
        <p:spPr>
          <a:xfrm>
            <a:off x="634768" y="260648"/>
            <a:ext cx="8077200" cy="609600"/>
          </a:xfrm>
        </p:spPr>
        <p:txBody>
          <a:bodyPr/>
          <a:lstStyle/>
          <a:p>
            <a:r>
              <a:rPr lang="en-US" altLang="en-US" dirty="0">
                <a:effectLst>
                  <a:outerShdw blurRad="38100" dist="38100" dir="2700000" algn="tl">
                    <a:srgbClr val="C0C0C0"/>
                  </a:outerShdw>
                </a:effectLst>
                <a:ea typeface="ＭＳ Ｐゴシック" panose="020B0600070205080204" pitchFamily="34" charset="-128"/>
              </a:rPr>
              <a:t>Join Size Estimation</a:t>
            </a:r>
          </a:p>
        </p:txBody>
      </p:sp>
      <p:sp>
        <p:nvSpPr>
          <p:cNvPr id="1051138" name="Rectangle 3"/>
          <p:cNvSpPr txBox="1">
            <a:spLocks noChangeArrowheads="1"/>
          </p:cNvSpPr>
          <p:nvPr/>
        </p:nvSpPr>
        <p:spPr bwMode="auto">
          <a:xfrm>
            <a:off x="242656" y="1236961"/>
            <a:ext cx="8629650" cy="5187950"/>
          </a:xfrm>
          <a:prstGeom prst="rect">
            <a:avLst/>
          </a:prstGeom>
          <a:noFill/>
          <a:ln>
            <a:noFill/>
          </a:ln>
          <a:effectLst/>
        </p:spPr>
        <p:txBody>
          <a:bodyPr vert="horz" wrap="square" lIns="91440" tIns="45720" rIns="0" bIns="45720" numCol="1" anchor="t" anchorCtr="0" compatLnSpc="1">
            <a:prstTxWarp prst="textNoShape">
              <a:avLst/>
            </a:prstTxWarp>
          </a:bodyPr>
          <a:lstStyle>
            <a:lvl1pPr marL="342900" indent="-342900" algn="l" rtl="0" fontAlgn="base">
              <a:spcBef>
                <a:spcPct val="20000"/>
              </a:spcBef>
              <a:spcAft>
                <a:spcPct val="0"/>
              </a:spcAft>
              <a:buClr>
                <a:srgbClr val="990033"/>
              </a:buClr>
              <a:buSzPct val="60000"/>
              <a:buFont typeface="Wingdings" panose="05000000000000000000" pitchFamily="2" charset="2"/>
              <a:buChar char="n"/>
              <a:defRPr sz="2800" kern="1200">
                <a:solidFill>
                  <a:schemeClr val="tx2"/>
                </a:solidFill>
                <a:latin typeface="+mn-lt"/>
                <a:ea typeface="+mn-ea"/>
                <a:cs typeface="+mn-cs"/>
              </a:defRPr>
            </a:lvl1pPr>
            <a:lvl2pPr marL="742950" indent="-285750" algn="l" rtl="0" fontAlgn="base">
              <a:spcBef>
                <a:spcPct val="20000"/>
              </a:spcBef>
              <a:spcAft>
                <a:spcPct val="0"/>
              </a:spcAft>
              <a:buClr>
                <a:schemeClr val="tx2"/>
              </a:buClr>
              <a:buSzPct val="55000"/>
              <a:buFont typeface="Wingdings" panose="05000000000000000000" pitchFamily="2" charset="2"/>
              <a:buChar char="n"/>
              <a:defRPr sz="2600" kern="1200">
                <a:solidFill>
                  <a:srgbClr val="800000"/>
                </a:solidFill>
                <a:latin typeface="+mn-lt"/>
                <a:ea typeface="+mn-ea"/>
                <a:cs typeface="+mn-cs"/>
              </a:defRPr>
            </a:lvl2pPr>
            <a:lvl3pPr marL="1143000" indent="-228600" algn="l" rtl="0" fontAlgn="base">
              <a:spcBef>
                <a:spcPct val="20000"/>
              </a:spcBef>
              <a:spcAft>
                <a:spcPct val="0"/>
              </a:spcAft>
              <a:buClr>
                <a:srgbClr val="990033"/>
              </a:buClr>
              <a:buSzPct val="50000"/>
              <a:buFont typeface="Wingdings" panose="05000000000000000000" pitchFamily="2" charset="2"/>
              <a:buChar char="n"/>
              <a:defRPr sz="2400" kern="1200">
                <a:solidFill>
                  <a:schemeClr val="tx2"/>
                </a:solidFill>
                <a:latin typeface="+mn-lt"/>
                <a:ea typeface="+mn-ea"/>
                <a:cs typeface="+mn-cs"/>
              </a:defRPr>
            </a:lvl3pPr>
            <a:lvl4pPr marL="1600200" indent="-228600" algn="l" rtl="0" fontAlgn="base">
              <a:spcBef>
                <a:spcPct val="20000"/>
              </a:spcBef>
              <a:spcAft>
                <a:spcPct val="0"/>
              </a:spcAft>
              <a:buClr>
                <a:schemeClr val="tx2"/>
              </a:buClr>
              <a:buSzPct val="55000"/>
              <a:buFont typeface="Wingdings" panose="05000000000000000000" pitchFamily="2" charset="2"/>
              <a:buChar char="n"/>
              <a:defRPr sz="2000" kern="1200">
                <a:solidFill>
                  <a:srgbClr val="800000"/>
                </a:solidFill>
                <a:latin typeface="+mn-lt"/>
                <a:ea typeface="+mn-ea"/>
                <a:cs typeface="+mn-cs"/>
              </a:defRPr>
            </a:lvl4pPr>
            <a:lvl5pPr marL="2057400" indent="-228600" algn="l" rtl="0" fontAlgn="base">
              <a:spcBef>
                <a:spcPct val="20000"/>
              </a:spcBef>
              <a:spcAft>
                <a:spcPct val="0"/>
              </a:spcAft>
              <a:buClr>
                <a:srgbClr val="990033"/>
              </a:buClr>
              <a:buSzPct val="50000"/>
              <a:buFont typeface="Wingdings" panose="05000000000000000000" pitchFamily="2" charset="2"/>
              <a:buChar char="n"/>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buSzPct val="90000"/>
              <a:buFont typeface="Monotype Sorts" charset="2"/>
              <a:buChar char="n"/>
              <a:tabLst>
                <a:tab pos="4216400" algn="l"/>
              </a:tabLst>
            </a:pPr>
            <a:r>
              <a:rPr lang="en-US" altLang="en-US" sz="1600">
                <a:ea typeface="ＭＳ Ｐゴシック" pitchFamily="34" charset="-128"/>
                <a:sym typeface="Symbol" pitchFamily="18" charset="2"/>
              </a:rPr>
              <a:t># of records that will be included in the result</a:t>
            </a:r>
            <a:endParaRPr lang="en-US" altLang="en-US" sz="1600" b="1">
              <a:ea typeface="ＭＳ Ｐゴシック" pitchFamily="34" charset="-128"/>
              <a:sym typeface="Symbol" pitchFamily="18" charset="2"/>
            </a:endParaRPr>
          </a:p>
          <a:p>
            <a:pPr marL="342900" lvl="1" indent="-342900">
              <a:buSzPct val="90000"/>
              <a:buFont typeface="Monotype Sorts" charset="2"/>
              <a:buChar char="n"/>
              <a:tabLst>
                <a:tab pos="4216400" algn="l"/>
              </a:tabLst>
            </a:pPr>
            <a:r>
              <a:rPr lang="en-US" altLang="en-US" sz="1600" i="1">
                <a:ea typeface="ＭＳ Ｐゴシック" pitchFamily="34" charset="-128"/>
                <a:sym typeface="Symbol" pitchFamily="18" charset="2"/>
              </a:rPr>
              <a:t>(cartesian product) r </a:t>
            </a:r>
            <a:r>
              <a:rPr lang="en-US" altLang="en-US" sz="1600">
                <a:ea typeface="ＭＳ Ｐゴシック" pitchFamily="34" charset="-128"/>
                <a:sym typeface="Symbol" pitchFamily="18" charset="2"/>
              </a:rPr>
              <a:t>x</a:t>
            </a:r>
            <a:r>
              <a:rPr lang="en-US" altLang="en-US" sz="1600" i="1">
                <a:ea typeface="ＭＳ Ｐゴシック" pitchFamily="34" charset="-128"/>
                <a:sym typeface="Symbol" pitchFamily="18" charset="2"/>
              </a:rPr>
              <a:t> s:	</a:t>
            </a:r>
            <a:r>
              <a:rPr lang="en-US" altLang="en-US" sz="1600" i="1">
                <a:solidFill>
                  <a:srgbClr val="FF0000"/>
                </a:solidFill>
                <a:ea typeface="ＭＳ Ｐゴシック" pitchFamily="34" charset="-128"/>
                <a:sym typeface="Symbol" pitchFamily="18" charset="2"/>
              </a:rPr>
              <a:t># of records = n</a:t>
            </a:r>
            <a:r>
              <a:rPr lang="en-US" altLang="en-US" sz="1600" i="1" baseline="-25000">
                <a:solidFill>
                  <a:srgbClr val="FF0000"/>
                </a:solidFill>
                <a:ea typeface="ＭＳ Ｐゴシック" pitchFamily="34" charset="-128"/>
                <a:sym typeface="Symbol" pitchFamily="18" charset="2"/>
              </a:rPr>
              <a:t>r</a:t>
            </a:r>
            <a:r>
              <a:rPr lang="en-US" altLang="en-US" sz="1600" i="1">
                <a:solidFill>
                  <a:srgbClr val="FF0000"/>
                </a:solidFill>
                <a:ea typeface="ＭＳ Ｐゴシック" pitchFamily="34" charset="-128"/>
                <a:sym typeface="Symbol" pitchFamily="18" charset="2"/>
              </a:rPr>
              <a:t> * n</a:t>
            </a:r>
            <a:r>
              <a:rPr lang="en-US" altLang="en-US" sz="1600" i="1" baseline="-25000">
                <a:solidFill>
                  <a:srgbClr val="FF0000"/>
                </a:solidFill>
                <a:ea typeface="ＭＳ Ｐゴシック" pitchFamily="34" charset="-128"/>
                <a:sym typeface="Symbol" pitchFamily="18" charset="2"/>
              </a:rPr>
              <a:t>s</a:t>
            </a:r>
            <a:r>
              <a:rPr lang="en-US" altLang="en-US" sz="1600" i="1">
                <a:solidFill>
                  <a:srgbClr val="FF0000"/>
                </a:solidFill>
                <a:ea typeface="ＭＳ Ｐゴシック" pitchFamily="34" charset="-128"/>
                <a:sym typeface="Symbol" pitchFamily="18" charset="2"/>
              </a:rPr>
              <a:t> </a:t>
            </a:r>
          </a:p>
          <a:p>
            <a:pPr marL="342900" lvl="1" indent="-342900">
              <a:buSzPct val="90000"/>
              <a:buFont typeface="Monotype Sorts" charset="2"/>
              <a:buChar char="n"/>
              <a:tabLst>
                <a:tab pos="4216400" algn="l"/>
              </a:tabLst>
            </a:pPr>
            <a:r>
              <a:rPr lang="en-US" altLang="en-US" sz="1600" i="1">
                <a:ea typeface="ＭＳ Ｐゴシック" pitchFamily="34" charset="-128"/>
                <a:sym typeface="Symbol" pitchFamily="18" charset="2"/>
              </a:rPr>
              <a:t>(natural join on attribute A) r </a:t>
            </a:r>
            <a:r>
              <a:rPr lang="en-US" altLang="en-US" sz="1600">
                <a:ea typeface="ＭＳ Ｐゴシック" pitchFamily="34" charset="-128"/>
                <a:sym typeface="Symbol" pitchFamily="18" charset="2"/>
              </a:rPr>
              <a:t>⋈</a:t>
            </a:r>
            <a:r>
              <a:rPr lang="en-US" altLang="en-US" sz="1600" i="1">
                <a:ea typeface="ＭＳ Ｐゴシック" pitchFamily="34" charset="-128"/>
                <a:sym typeface="Symbol" pitchFamily="18" charset="2"/>
              </a:rPr>
              <a:t> s: </a:t>
            </a:r>
          </a:p>
          <a:p>
            <a:pPr lvl="1">
              <a:tabLst>
                <a:tab pos="4216400" algn="l"/>
              </a:tabLst>
            </a:pPr>
            <a:r>
              <a:rPr lang="en-US" altLang="en-US" sz="1500">
                <a:ea typeface="ＭＳ Ｐゴシック" pitchFamily="34" charset="-128"/>
                <a:sym typeface="Symbol" pitchFamily="18" charset="2"/>
              </a:rPr>
              <a:t>for each tuple </a:t>
            </a:r>
            <a:r>
              <a:rPr lang="en-US" altLang="en-US" sz="1500" i="1">
                <a:ea typeface="ＭＳ Ｐゴシック" pitchFamily="34" charset="-128"/>
                <a:sym typeface="Symbol" pitchFamily="18" charset="2"/>
              </a:rPr>
              <a:t>t</a:t>
            </a:r>
            <a:r>
              <a:rPr lang="en-US" altLang="en-US" sz="1500" i="1" baseline="-25000">
                <a:ea typeface="ＭＳ Ｐゴシック" pitchFamily="34" charset="-128"/>
                <a:sym typeface="Symbol" pitchFamily="18" charset="2"/>
              </a:rPr>
              <a:t>r</a:t>
            </a:r>
            <a:r>
              <a:rPr lang="en-US" altLang="en-US" sz="1500">
                <a:ea typeface="ＭＳ Ｐゴシック" pitchFamily="34" charset="-128"/>
                <a:sym typeface="Symbol" pitchFamily="18" charset="2"/>
              </a:rPr>
              <a:t> of </a:t>
            </a:r>
            <a:r>
              <a:rPr lang="en-US" altLang="en-US" sz="1500" i="1">
                <a:ea typeface="ＭＳ Ｐゴシック" pitchFamily="34" charset="-128"/>
                <a:sym typeface="Symbol" pitchFamily="18" charset="2"/>
              </a:rPr>
              <a:t>r</a:t>
            </a:r>
            <a:r>
              <a:rPr lang="en-US" altLang="en-US" sz="1500">
                <a:ea typeface="ＭＳ Ｐゴシック" pitchFamily="34" charset="-128"/>
                <a:sym typeface="Symbol" pitchFamily="18" charset="2"/>
              </a:rPr>
              <a:t> there are in average </a:t>
            </a:r>
            <a:r>
              <a:rPr lang="en-US" altLang="en-US" sz="1500" i="1">
                <a:ea typeface="ＭＳ Ｐゴシック" pitchFamily="34" charset="-128"/>
                <a:sym typeface="Symbol" pitchFamily="18" charset="2"/>
              </a:rPr>
              <a:t>n</a:t>
            </a:r>
            <a:r>
              <a:rPr lang="en-US" altLang="en-US" sz="1500" i="1" baseline="-25000">
                <a:ea typeface="ＭＳ Ｐゴシック" pitchFamily="34" charset="-128"/>
                <a:sym typeface="Symbol" pitchFamily="18" charset="2"/>
              </a:rPr>
              <a:t>s</a:t>
            </a:r>
            <a:r>
              <a:rPr lang="en-US" altLang="en-US" sz="1500" i="1">
                <a:ea typeface="ＭＳ Ｐゴシック" pitchFamily="34" charset="-128"/>
                <a:sym typeface="Symbol" pitchFamily="18" charset="2"/>
              </a:rPr>
              <a:t> / V(A,s)</a:t>
            </a:r>
            <a:r>
              <a:rPr lang="en-US" altLang="en-US" sz="1500">
                <a:ea typeface="ＭＳ Ｐゴシック" pitchFamily="34" charset="-128"/>
                <a:sym typeface="Symbol" pitchFamily="18" charset="2"/>
              </a:rPr>
              <a:t> many tuples of </a:t>
            </a:r>
            <a:r>
              <a:rPr lang="en-US" altLang="en-US" sz="1500" i="1">
                <a:ea typeface="ＭＳ Ｐゴシック" pitchFamily="34" charset="-128"/>
                <a:sym typeface="Symbol" pitchFamily="18" charset="2"/>
              </a:rPr>
              <a:t>s</a:t>
            </a:r>
            <a:r>
              <a:rPr lang="en-US" altLang="en-US" sz="1500">
                <a:ea typeface="ＭＳ Ｐゴシック" pitchFamily="34" charset="-128"/>
                <a:sym typeface="Symbol" pitchFamily="18" charset="2"/>
              </a:rPr>
              <a:t> selected</a:t>
            </a:r>
          </a:p>
          <a:p>
            <a:pPr lvl="1">
              <a:tabLst>
                <a:tab pos="4216400" algn="l"/>
              </a:tabLst>
            </a:pPr>
            <a:r>
              <a:rPr lang="en-US" altLang="en-US" sz="1500">
                <a:ea typeface="ＭＳ Ｐゴシック" pitchFamily="34" charset="-128"/>
                <a:sym typeface="Symbol" pitchFamily="18" charset="2"/>
              </a:rPr>
              <a:t>thus, 	</a:t>
            </a:r>
            <a:r>
              <a:rPr lang="en-US" altLang="en-US" sz="1500" b="1" i="1">
                <a:ea typeface="ＭＳ Ｐゴシック" pitchFamily="34" charset="-128"/>
                <a:sym typeface="Symbol" pitchFamily="18" charset="2"/>
              </a:rPr>
              <a:t># of records = n</a:t>
            </a:r>
            <a:r>
              <a:rPr lang="en-US" altLang="en-US" sz="1500" b="1" i="1" baseline="-25000">
                <a:ea typeface="ＭＳ Ｐゴシック" pitchFamily="34" charset="-128"/>
                <a:sym typeface="Symbol" pitchFamily="18" charset="2"/>
              </a:rPr>
              <a:t>r</a:t>
            </a:r>
            <a:r>
              <a:rPr lang="en-US" altLang="en-US" sz="1500" b="1" i="1">
                <a:ea typeface="ＭＳ Ｐゴシック" pitchFamily="34" charset="-128"/>
                <a:sym typeface="Symbol" pitchFamily="18" charset="2"/>
              </a:rPr>
              <a:t> * n</a:t>
            </a:r>
            <a:r>
              <a:rPr lang="en-US" altLang="en-US" sz="1500" b="1" i="1" baseline="-25000">
                <a:ea typeface="ＭＳ Ｐゴシック" pitchFamily="34" charset="-128"/>
                <a:sym typeface="Symbol" pitchFamily="18" charset="2"/>
              </a:rPr>
              <a:t>s</a:t>
            </a:r>
            <a:r>
              <a:rPr lang="en-US" altLang="en-US" sz="1500" b="1" i="1">
                <a:ea typeface="ＭＳ Ｐゴシック" pitchFamily="34" charset="-128"/>
                <a:sym typeface="Symbol" pitchFamily="18" charset="2"/>
              </a:rPr>
              <a:t> / V(A,s) </a:t>
            </a:r>
          </a:p>
          <a:p>
            <a:pPr lvl="1">
              <a:tabLst>
                <a:tab pos="4216400" algn="l"/>
              </a:tabLst>
            </a:pPr>
            <a:r>
              <a:rPr lang="en-US" altLang="en-US" sz="1500">
                <a:ea typeface="ＭＳ Ｐゴシック" pitchFamily="34" charset="-128"/>
                <a:sym typeface="Symbol" pitchFamily="18" charset="2"/>
              </a:rPr>
              <a:t>by switching the role of </a:t>
            </a:r>
            <a:r>
              <a:rPr lang="en-US" altLang="en-US" sz="1500" i="1">
                <a:ea typeface="ＭＳ Ｐゴシック" pitchFamily="34" charset="-128"/>
                <a:sym typeface="Symbol" pitchFamily="18" charset="2"/>
              </a:rPr>
              <a:t>r</a:t>
            </a:r>
            <a:r>
              <a:rPr lang="en-US" altLang="en-US" sz="1500">
                <a:ea typeface="ＭＳ Ｐゴシック" pitchFamily="34" charset="-128"/>
                <a:sym typeface="Symbol" pitchFamily="18" charset="2"/>
              </a:rPr>
              <a:t> and </a:t>
            </a:r>
            <a:r>
              <a:rPr lang="en-US" altLang="en-US" sz="1500" i="1">
                <a:ea typeface="ＭＳ Ｐゴシック" pitchFamily="34" charset="-128"/>
                <a:sym typeface="Symbol" pitchFamily="18" charset="2"/>
              </a:rPr>
              <a:t>s</a:t>
            </a:r>
            <a:r>
              <a:rPr lang="en-US" altLang="en-US" sz="1500">
                <a:ea typeface="ＭＳ Ｐゴシック" pitchFamily="34" charset="-128"/>
                <a:sym typeface="Symbol" pitchFamily="18" charset="2"/>
              </a:rPr>
              <a:t> we get	</a:t>
            </a:r>
            <a:r>
              <a:rPr lang="en-US" altLang="en-US" sz="1500" b="1" i="1">
                <a:ea typeface="ＭＳ Ｐゴシック" pitchFamily="34" charset="-128"/>
                <a:sym typeface="Symbol" pitchFamily="18" charset="2"/>
              </a:rPr>
              <a:t># of records = n</a:t>
            </a:r>
            <a:r>
              <a:rPr lang="en-US" altLang="en-US" sz="1500" b="1" i="1" baseline="-25000">
                <a:ea typeface="ＭＳ Ｐゴシック" pitchFamily="34" charset="-128"/>
                <a:sym typeface="Symbol" pitchFamily="18" charset="2"/>
              </a:rPr>
              <a:t>r</a:t>
            </a:r>
            <a:r>
              <a:rPr lang="en-US" altLang="en-US" sz="1500" b="1" i="1">
                <a:ea typeface="ＭＳ Ｐゴシック" pitchFamily="34" charset="-128"/>
                <a:sym typeface="Symbol" pitchFamily="18" charset="2"/>
              </a:rPr>
              <a:t> * n</a:t>
            </a:r>
            <a:r>
              <a:rPr lang="en-US" altLang="en-US" sz="1500" b="1" i="1" baseline="-25000">
                <a:ea typeface="ＭＳ Ｐゴシック" pitchFamily="34" charset="-128"/>
                <a:sym typeface="Symbol" pitchFamily="18" charset="2"/>
              </a:rPr>
              <a:t>s</a:t>
            </a:r>
            <a:r>
              <a:rPr lang="en-US" altLang="en-US" sz="1500" b="1" i="1">
                <a:ea typeface="ＭＳ Ｐゴシック" pitchFamily="34" charset="-128"/>
                <a:sym typeface="Symbol" pitchFamily="18" charset="2"/>
              </a:rPr>
              <a:t> / V(A,r)</a:t>
            </a:r>
          </a:p>
          <a:p>
            <a:pPr lvl="1">
              <a:tabLst>
                <a:tab pos="4216400" algn="l"/>
              </a:tabLst>
            </a:pPr>
            <a:r>
              <a:rPr lang="en-US" altLang="en-US" sz="1500">
                <a:ea typeface="ＭＳ Ｐゴシック" pitchFamily="34" charset="-128"/>
                <a:sym typeface="Symbol" pitchFamily="18" charset="2"/>
              </a:rPr>
              <a:t>lowest is more accurate estimation	</a:t>
            </a:r>
            <a:r>
              <a:rPr lang="en-US" altLang="en-US" sz="1500" i="1">
                <a:solidFill>
                  <a:srgbClr val="FF0000"/>
                </a:solidFill>
                <a:ea typeface="ＭＳ Ｐゴシック" pitchFamily="34" charset="-128"/>
                <a:sym typeface="Symbol" pitchFamily="18" charset="2"/>
              </a:rPr>
              <a:t># of records = n</a:t>
            </a:r>
            <a:r>
              <a:rPr lang="en-US" altLang="en-US" sz="1500" i="1" baseline="-25000">
                <a:solidFill>
                  <a:srgbClr val="FF0000"/>
                </a:solidFill>
                <a:ea typeface="ＭＳ Ｐゴシック" pitchFamily="34" charset="-128"/>
                <a:sym typeface="Symbol" pitchFamily="18" charset="2"/>
              </a:rPr>
              <a:t>r</a:t>
            </a:r>
            <a:r>
              <a:rPr lang="en-US" altLang="en-US" sz="1500" i="1">
                <a:solidFill>
                  <a:srgbClr val="FF0000"/>
                </a:solidFill>
                <a:ea typeface="ＭＳ Ｐゴシック" pitchFamily="34" charset="-128"/>
                <a:sym typeface="Symbol" pitchFamily="18" charset="2"/>
              </a:rPr>
              <a:t> * n</a:t>
            </a:r>
            <a:r>
              <a:rPr lang="en-US" altLang="en-US" sz="1500" i="1" baseline="-25000">
                <a:solidFill>
                  <a:srgbClr val="FF0000"/>
                </a:solidFill>
                <a:ea typeface="ＭＳ Ｐゴシック" pitchFamily="34" charset="-128"/>
                <a:sym typeface="Symbol" pitchFamily="18" charset="2"/>
              </a:rPr>
              <a:t>s</a:t>
            </a:r>
            <a:r>
              <a:rPr lang="en-US" altLang="en-US" sz="1500" i="1">
                <a:solidFill>
                  <a:srgbClr val="FF0000"/>
                </a:solidFill>
                <a:ea typeface="ＭＳ Ｐゴシック" pitchFamily="34" charset="-128"/>
                <a:sym typeface="Symbol" pitchFamily="18" charset="2"/>
              </a:rPr>
              <a:t> / max</a:t>
            </a:r>
            <a:r>
              <a:rPr lang="en-US" altLang="en-US" sz="1500">
                <a:solidFill>
                  <a:srgbClr val="FF0000"/>
                </a:solidFill>
                <a:ea typeface="ＭＳ Ｐゴシック" pitchFamily="34" charset="-128"/>
                <a:sym typeface="Symbol" pitchFamily="18" charset="2"/>
              </a:rPr>
              <a:t>{ </a:t>
            </a:r>
            <a:r>
              <a:rPr lang="en-US" altLang="en-US" sz="1500" i="1">
                <a:solidFill>
                  <a:srgbClr val="FF0000"/>
                </a:solidFill>
                <a:ea typeface="ＭＳ Ｐゴシック" pitchFamily="34" charset="-128"/>
                <a:sym typeface="Symbol" pitchFamily="18" charset="2"/>
              </a:rPr>
              <a:t>V(A,r), V(A,s) </a:t>
            </a:r>
            <a:r>
              <a:rPr lang="en-US" altLang="en-US" sz="1500">
                <a:solidFill>
                  <a:srgbClr val="FF0000"/>
                </a:solidFill>
                <a:ea typeface="ＭＳ Ｐゴシック" pitchFamily="34" charset="-128"/>
                <a:sym typeface="Symbol" pitchFamily="18" charset="2"/>
              </a:rPr>
              <a:t>}</a:t>
            </a:r>
          </a:p>
          <a:p>
            <a:pPr lvl="1">
              <a:tabLst>
                <a:tab pos="4216400" algn="l"/>
              </a:tabLst>
            </a:pPr>
            <a:r>
              <a:rPr lang="en-US" altLang="en-US" sz="1500">
                <a:ea typeface="ＭＳ Ｐゴシック" pitchFamily="34" charset="-128"/>
                <a:sym typeface="Symbol" pitchFamily="18" charset="2"/>
              </a:rPr>
              <a:t>histograms can be used for more accurate estimations</a:t>
            </a:r>
          </a:p>
          <a:p>
            <a:pPr lvl="2">
              <a:tabLst>
                <a:tab pos="4216400" algn="l"/>
              </a:tabLst>
            </a:pPr>
            <a:r>
              <a:rPr lang="en-US" altLang="en-US" sz="1400">
                <a:ea typeface="ＭＳ Ｐゴシック" pitchFamily="34" charset="-128"/>
                <a:sym typeface="Symbol" pitchFamily="18" charset="2"/>
              </a:rPr>
              <a:t>histograms must be on join attributes, for both relations, and with same ranges</a:t>
            </a:r>
          </a:p>
          <a:p>
            <a:pPr lvl="2">
              <a:tabLst>
                <a:tab pos="4216400" algn="l"/>
              </a:tabLst>
            </a:pPr>
            <a:r>
              <a:rPr lang="en-US" altLang="en-US" sz="1400">
                <a:ea typeface="ＭＳ Ｐゴシック" pitchFamily="34" charset="-128"/>
                <a:sym typeface="Symbol" pitchFamily="18" charset="2"/>
              </a:rPr>
              <a:t>use values for restricted ranges instead of </a:t>
            </a:r>
            <a:r>
              <a:rPr lang="en-US" altLang="en-US" sz="1400" i="1">
                <a:ea typeface="ＭＳ Ｐゴシック" pitchFamily="34" charset="-128"/>
                <a:sym typeface="Symbol" pitchFamily="18" charset="2"/>
              </a:rPr>
              <a:t>n</a:t>
            </a:r>
            <a:r>
              <a:rPr lang="en-US" altLang="en-US" sz="1400" i="1" baseline="-25000">
                <a:ea typeface="ＭＳ Ｐゴシック" pitchFamily="34" charset="-128"/>
                <a:sym typeface="Symbol" pitchFamily="18" charset="2"/>
              </a:rPr>
              <a:t>r</a:t>
            </a:r>
            <a:r>
              <a:rPr lang="en-US" altLang="en-US" sz="1400" i="1">
                <a:ea typeface="ＭＳ Ｐゴシック" pitchFamily="34" charset="-128"/>
                <a:sym typeface="Symbol" pitchFamily="18" charset="2"/>
              </a:rPr>
              <a:t> , n</a:t>
            </a:r>
            <a:r>
              <a:rPr lang="en-US" altLang="en-US" sz="1400" i="1" baseline="-25000">
                <a:ea typeface="ＭＳ Ｐゴシック" pitchFamily="34" charset="-128"/>
                <a:sym typeface="Symbol" pitchFamily="18" charset="2"/>
              </a:rPr>
              <a:t>s</a:t>
            </a:r>
            <a:r>
              <a:rPr lang="en-US" altLang="en-US" sz="1400" i="1">
                <a:ea typeface="ＭＳ Ｐゴシック" pitchFamily="34" charset="-128"/>
                <a:sym typeface="Symbol" pitchFamily="18" charset="2"/>
              </a:rPr>
              <a:t> , V(A,r), V(A,s)</a:t>
            </a:r>
            <a:r>
              <a:rPr lang="en-US" altLang="en-US" sz="1400">
                <a:ea typeface="ＭＳ Ｐゴシック" pitchFamily="34" charset="-128"/>
                <a:sym typeface="Symbol" pitchFamily="18" charset="2"/>
              </a:rPr>
              <a:t> and then sum estimations for each range</a:t>
            </a:r>
          </a:p>
          <a:p>
            <a:pPr lvl="1">
              <a:tabLst>
                <a:tab pos="4216400" algn="l"/>
              </a:tabLst>
            </a:pPr>
            <a:r>
              <a:rPr lang="en-US" altLang="en-US" sz="1500">
                <a:ea typeface="ＭＳ Ｐゴシック" pitchFamily="34" charset="-128"/>
                <a:sym typeface="Symbol" pitchFamily="18" charset="2"/>
              </a:rPr>
              <a:t>if </a:t>
            </a:r>
            <a:r>
              <a:rPr lang="en-US" altLang="en-US" sz="1500" i="1">
                <a:ea typeface="ＭＳ Ｐゴシック" pitchFamily="34" charset="-128"/>
                <a:sym typeface="Symbol" pitchFamily="18" charset="2"/>
              </a:rPr>
              <a:t>A</a:t>
            </a:r>
            <a:r>
              <a:rPr lang="en-US" altLang="en-US" sz="1500">
                <a:ea typeface="ＭＳ Ｐゴシック" pitchFamily="34" charset="-128"/>
                <a:sym typeface="Symbol" pitchFamily="18" charset="2"/>
              </a:rPr>
              <a:t> is key for </a:t>
            </a:r>
            <a:r>
              <a:rPr lang="en-US" altLang="en-US" sz="1500" i="1">
                <a:ea typeface="ＭＳ Ｐゴシック" pitchFamily="34" charset="-128"/>
                <a:sym typeface="Symbol" pitchFamily="18" charset="2"/>
              </a:rPr>
              <a:t>r</a:t>
            </a:r>
            <a:r>
              <a:rPr lang="en-US" altLang="en-US" sz="1500">
                <a:ea typeface="ＭＳ Ｐゴシック" pitchFamily="34" charset="-128"/>
                <a:sym typeface="Symbol" pitchFamily="18" charset="2"/>
              </a:rPr>
              <a:t>, then	</a:t>
            </a:r>
            <a:r>
              <a:rPr lang="en-US" altLang="en-US" sz="1500" i="1">
                <a:solidFill>
                  <a:srgbClr val="FF0000"/>
                </a:solidFill>
                <a:ea typeface="ＭＳ Ｐゴシック" pitchFamily="34" charset="-128"/>
                <a:sym typeface="Symbol" pitchFamily="18" charset="2"/>
              </a:rPr>
              <a:t># of records &lt;= n</a:t>
            </a:r>
            <a:r>
              <a:rPr lang="en-US" altLang="en-US" sz="1500" i="1" baseline="-25000">
                <a:solidFill>
                  <a:srgbClr val="FF0000"/>
                </a:solidFill>
                <a:ea typeface="ＭＳ Ｐゴシック" pitchFamily="34" charset="-128"/>
                <a:sym typeface="Symbol" pitchFamily="18" charset="2"/>
              </a:rPr>
              <a:t>s</a:t>
            </a:r>
            <a:r>
              <a:rPr lang="en-US" altLang="en-US" sz="1500">
                <a:solidFill>
                  <a:srgbClr val="FF0000"/>
                </a:solidFill>
                <a:ea typeface="ＭＳ Ｐゴシック" pitchFamily="34" charset="-128"/>
                <a:sym typeface="Symbol" pitchFamily="18" charset="2"/>
              </a:rPr>
              <a:t> 	</a:t>
            </a:r>
            <a:r>
              <a:rPr lang="en-US" altLang="en-US" sz="1500">
                <a:ea typeface="ＭＳ Ｐゴシック" pitchFamily="34" charset="-128"/>
                <a:sym typeface="Symbol" pitchFamily="18" charset="2"/>
              </a:rPr>
              <a:t>(and vice versa)</a:t>
            </a:r>
            <a:endParaRPr lang="en-US" altLang="en-US" sz="1500" i="1">
              <a:ea typeface="ＭＳ Ｐゴシック" pitchFamily="34" charset="-128"/>
              <a:sym typeface="Symbol" pitchFamily="18" charset="2"/>
            </a:endParaRPr>
          </a:p>
          <a:p>
            <a:pPr lvl="2">
              <a:tabLst>
                <a:tab pos="4216400" algn="l"/>
              </a:tabLst>
            </a:pPr>
            <a:r>
              <a:rPr lang="en-US" altLang="en-US" sz="1400">
                <a:ea typeface="ＭＳ Ｐゴシック" pitchFamily="34" charset="-128"/>
                <a:sym typeface="Symbol" pitchFamily="18" charset="2"/>
              </a:rPr>
              <a:t>in addition, if </a:t>
            </a:r>
            <a:r>
              <a:rPr lang="en-US" altLang="en-US" sz="1400" i="1">
                <a:ea typeface="ＭＳ Ｐゴシック" pitchFamily="34" charset="-128"/>
                <a:sym typeface="Symbol" pitchFamily="18" charset="2"/>
              </a:rPr>
              <a:t>A</a:t>
            </a:r>
            <a:r>
              <a:rPr lang="en-US" altLang="en-US" sz="1400">
                <a:ea typeface="ＭＳ Ｐゴシック" pitchFamily="34" charset="-128"/>
                <a:sym typeface="Symbol" pitchFamily="18" charset="2"/>
              </a:rPr>
              <a:t> is not null in </a:t>
            </a:r>
            <a:r>
              <a:rPr lang="en-US" altLang="en-US" sz="1400" i="1">
                <a:ea typeface="ＭＳ Ｐゴシック" pitchFamily="34" charset="-128"/>
                <a:sym typeface="Symbol" pitchFamily="18" charset="2"/>
              </a:rPr>
              <a:t>s</a:t>
            </a:r>
            <a:r>
              <a:rPr lang="en-US" altLang="en-US" sz="1400">
                <a:ea typeface="ＭＳ Ｐゴシック" pitchFamily="34" charset="-128"/>
                <a:sym typeface="Symbol" pitchFamily="18" charset="2"/>
              </a:rPr>
              <a:t>, then	</a:t>
            </a:r>
            <a:r>
              <a:rPr lang="en-US" altLang="en-US" sz="1400" i="1">
                <a:solidFill>
                  <a:srgbClr val="FF0000"/>
                </a:solidFill>
                <a:ea typeface="ＭＳ Ｐゴシック" pitchFamily="34" charset="-128"/>
                <a:sym typeface="Symbol" pitchFamily="18" charset="2"/>
              </a:rPr>
              <a:t># of records = n</a:t>
            </a:r>
            <a:r>
              <a:rPr lang="en-US" altLang="en-US" sz="1400" i="1" baseline="-25000">
                <a:solidFill>
                  <a:srgbClr val="FF0000"/>
                </a:solidFill>
                <a:ea typeface="ＭＳ Ｐゴシック" pitchFamily="34" charset="-128"/>
                <a:sym typeface="Symbol" pitchFamily="18" charset="2"/>
              </a:rPr>
              <a:t>s</a:t>
            </a:r>
            <a:r>
              <a:rPr lang="en-US" altLang="en-US" sz="1400">
                <a:solidFill>
                  <a:srgbClr val="FF0000"/>
                </a:solidFill>
                <a:ea typeface="ＭＳ Ｐゴシック" pitchFamily="34" charset="-128"/>
                <a:sym typeface="Symbol" pitchFamily="18" charset="2"/>
              </a:rPr>
              <a:t> 	</a:t>
            </a:r>
            <a:r>
              <a:rPr lang="en-US" altLang="en-US" sz="1400">
                <a:ea typeface="ＭＳ Ｐゴシック" pitchFamily="34" charset="-128"/>
                <a:sym typeface="Symbol" pitchFamily="18" charset="2"/>
              </a:rPr>
              <a:t>(and vice versa)</a:t>
            </a:r>
          </a:p>
          <a:p>
            <a:pPr marL="342900" lvl="1" indent="-342900">
              <a:buSzPct val="90000"/>
              <a:buFont typeface="Monotype Sorts" charset="2"/>
              <a:buChar char="n"/>
              <a:tabLst>
                <a:tab pos="4216400" algn="l"/>
              </a:tabLst>
            </a:pPr>
            <a:r>
              <a:rPr lang="en-US" altLang="en-US" sz="1600" i="1">
                <a:ea typeface="ＭＳ Ｐゴシック" pitchFamily="34" charset="-128"/>
                <a:sym typeface="Symbol" pitchFamily="18" charset="2"/>
              </a:rPr>
              <a:t>(theta join) r </a:t>
            </a:r>
            <a:r>
              <a:rPr lang="en-US" altLang="en-US" sz="1600">
                <a:ea typeface="ＭＳ Ｐゴシック" pitchFamily="34" charset="-128"/>
                <a:sym typeface="Symbol" pitchFamily="18" charset="2"/>
              </a:rPr>
              <a:t>⋈</a:t>
            </a:r>
            <a:r>
              <a:rPr lang="el-GR" altLang="en-US" sz="1600" i="1" baseline="-25000">
                <a:ea typeface="ＭＳ Ｐゴシック" pitchFamily="34" charset="-128"/>
                <a:sym typeface="Symbol" pitchFamily="18" charset="2"/>
              </a:rPr>
              <a:t>θ</a:t>
            </a:r>
            <a:r>
              <a:rPr lang="en-US" altLang="en-US" sz="1600" i="1">
                <a:ea typeface="ＭＳ Ｐゴシック" pitchFamily="34" charset="-128"/>
                <a:sym typeface="Symbol" pitchFamily="18" charset="2"/>
              </a:rPr>
              <a:t> s</a:t>
            </a:r>
          </a:p>
          <a:p>
            <a:pPr lvl="1">
              <a:tabLst>
                <a:tab pos="4216400" algn="l"/>
              </a:tabLst>
            </a:pPr>
            <a:r>
              <a:rPr lang="en-US" altLang="en-US" sz="1500" i="1">
                <a:ea typeface="ＭＳ Ｐゴシック" pitchFamily="34" charset="-128"/>
                <a:sym typeface="Symbol" pitchFamily="18" charset="2"/>
              </a:rPr>
              <a:t>r </a:t>
            </a:r>
            <a:r>
              <a:rPr lang="en-US" altLang="en-US" sz="1500">
                <a:ea typeface="ＭＳ Ｐゴシック" pitchFamily="34" charset="-128"/>
                <a:sym typeface="Symbol" pitchFamily="18" charset="2"/>
              </a:rPr>
              <a:t>⋈</a:t>
            </a:r>
            <a:r>
              <a:rPr lang="el-GR" altLang="en-US" sz="1500" i="1" baseline="-25000">
                <a:ea typeface="ＭＳ Ｐゴシック" pitchFamily="34" charset="-128"/>
                <a:sym typeface="Symbol" pitchFamily="18" charset="2"/>
              </a:rPr>
              <a:t>θ</a:t>
            </a:r>
            <a:r>
              <a:rPr lang="en-US" altLang="en-US" sz="1500" i="1">
                <a:ea typeface="ＭＳ Ｐゴシック" pitchFamily="34" charset="-128"/>
                <a:sym typeface="Symbol" pitchFamily="18" charset="2"/>
              </a:rPr>
              <a:t> s = </a:t>
            </a:r>
            <a:r>
              <a:rPr lang="en-US" altLang="en-US" sz="1500" i="1">
                <a:sym typeface="Symbol" pitchFamily="18" charset="2"/>
              </a:rPr>
              <a:t></a:t>
            </a:r>
            <a:r>
              <a:rPr lang="it-IT" altLang="en-US" sz="1500" i="1" baseline="-25000">
                <a:sym typeface="Symbol" pitchFamily="18" charset="2"/>
              </a:rPr>
              <a:t> </a:t>
            </a:r>
            <a:r>
              <a:rPr lang="el-GR" altLang="en-US" sz="1500" i="1" baseline="-25000">
                <a:sym typeface="Symbol" pitchFamily="18" charset="2"/>
              </a:rPr>
              <a:t>θ</a:t>
            </a:r>
            <a:r>
              <a:rPr lang="it-IT" altLang="en-US" sz="1500" i="1" baseline="-25000">
                <a:sym typeface="Symbol" pitchFamily="18" charset="2"/>
              </a:rPr>
              <a:t> </a:t>
            </a:r>
            <a:r>
              <a:rPr lang="it-IT" altLang="en-US" sz="1500" i="1">
                <a:sym typeface="Symbol" pitchFamily="18" charset="2"/>
              </a:rPr>
              <a:t>( r </a:t>
            </a:r>
            <a:r>
              <a:rPr lang="it-IT" altLang="en-US" sz="1500">
                <a:sym typeface="Symbol" pitchFamily="18" charset="2"/>
              </a:rPr>
              <a:t>x</a:t>
            </a:r>
            <a:r>
              <a:rPr lang="it-IT" altLang="en-US" sz="1500" i="1">
                <a:sym typeface="Symbol" pitchFamily="18" charset="2"/>
              </a:rPr>
              <a:t> s)	</a:t>
            </a:r>
            <a:r>
              <a:rPr lang="it-IT" altLang="en-US" sz="1500">
                <a:solidFill>
                  <a:srgbClr val="FF0000"/>
                </a:solidFill>
                <a:sym typeface="Symbol" pitchFamily="18" charset="2"/>
              </a:rPr>
              <a:t>use formulas for cartesian product and selection</a:t>
            </a:r>
            <a:endParaRPr lang="en-US" altLang="en-US" sz="1500" i="1" dirty="0">
              <a:ea typeface="ＭＳ Ｐゴシック" pitchFamily="34" charset="-128"/>
              <a:sym typeface="Symbol" pitchFamily="18" charset="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11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113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113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113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5113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113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51138">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51138">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51138">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51138">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51138">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51138">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5113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39" name="Rectangle 2"/>
          <p:cNvSpPr>
            <a:spLocks noGrp="1" noChangeArrowheads="1"/>
          </p:cNvSpPr>
          <p:nvPr>
            <p:ph type="title"/>
          </p:nvPr>
        </p:nvSpPr>
        <p:spPr>
          <a:xfrm>
            <a:off x="179512" y="137968"/>
            <a:ext cx="8077200" cy="609600"/>
          </a:xfrm>
        </p:spPr>
        <p:txBody>
          <a:bodyPr/>
          <a:lstStyle/>
          <a:p>
            <a:r>
              <a:rPr lang="en-US" altLang="en-US" dirty="0">
                <a:effectLst>
                  <a:outerShdw blurRad="38100" dist="38100" dir="2700000" algn="tl">
                    <a:srgbClr val="C0C0C0"/>
                  </a:outerShdw>
                </a:effectLst>
                <a:ea typeface="ＭＳ Ｐゴシック" panose="020B0600070205080204" pitchFamily="34" charset="-128"/>
              </a:rPr>
              <a:t>Size Estimation for Other Operations</a:t>
            </a:r>
          </a:p>
        </p:txBody>
      </p:sp>
      <p:sp>
        <p:nvSpPr>
          <p:cNvPr id="1051140" name="Rectangle 3"/>
          <p:cNvSpPr txBox="1">
            <a:spLocks noChangeArrowheads="1"/>
          </p:cNvSpPr>
          <p:nvPr/>
        </p:nvSpPr>
        <p:spPr bwMode="auto">
          <a:xfrm>
            <a:off x="-12271" y="1052736"/>
            <a:ext cx="8628062" cy="5187950"/>
          </a:xfrm>
          <a:prstGeom prst="rect">
            <a:avLst/>
          </a:prstGeom>
          <a:noFill/>
          <a:ln>
            <a:noFill/>
          </a:ln>
          <a:effectLst/>
        </p:spPr>
        <p:txBody>
          <a:bodyPr vert="horz" wrap="square" lIns="91440" tIns="45720" rIns="0" bIns="45720" numCol="1" anchor="t" anchorCtr="0" compatLnSpc="1">
            <a:prstTxWarp prst="textNoShape">
              <a:avLst/>
            </a:prstTxWarp>
            <a:normAutofit/>
          </a:bodyPr>
          <a:lstStyle>
            <a:lvl1pPr marL="342900" indent="-342900" algn="l" rtl="0" fontAlgn="base">
              <a:spcBef>
                <a:spcPct val="20000"/>
              </a:spcBef>
              <a:spcAft>
                <a:spcPct val="0"/>
              </a:spcAft>
              <a:buClr>
                <a:srgbClr val="990033"/>
              </a:buClr>
              <a:buSzPct val="60000"/>
              <a:buFont typeface="Wingdings" panose="05000000000000000000" pitchFamily="2" charset="2"/>
              <a:buChar char="n"/>
              <a:defRPr sz="2800" kern="1200">
                <a:solidFill>
                  <a:schemeClr val="tx2"/>
                </a:solidFill>
                <a:latin typeface="+mn-lt"/>
                <a:ea typeface="+mn-ea"/>
                <a:cs typeface="+mn-cs"/>
              </a:defRPr>
            </a:lvl1pPr>
            <a:lvl2pPr marL="742950" indent="-285750" algn="l" rtl="0" fontAlgn="base">
              <a:spcBef>
                <a:spcPct val="20000"/>
              </a:spcBef>
              <a:spcAft>
                <a:spcPct val="0"/>
              </a:spcAft>
              <a:buClr>
                <a:schemeClr val="tx2"/>
              </a:buClr>
              <a:buSzPct val="55000"/>
              <a:buFont typeface="Wingdings" panose="05000000000000000000" pitchFamily="2" charset="2"/>
              <a:buChar char="n"/>
              <a:defRPr sz="2600" kern="1200">
                <a:solidFill>
                  <a:srgbClr val="800000"/>
                </a:solidFill>
                <a:latin typeface="+mn-lt"/>
                <a:ea typeface="+mn-ea"/>
                <a:cs typeface="+mn-cs"/>
              </a:defRPr>
            </a:lvl2pPr>
            <a:lvl3pPr marL="1143000" indent="-228600" algn="l" rtl="0" fontAlgn="base">
              <a:spcBef>
                <a:spcPct val="20000"/>
              </a:spcBef>
              <a:spcAft>
                <a:spcPct val="0"/>
              </a:spcAft>
              <a:buClr>
                <a:srgbClr val="990033"/>
              </a:buClr>
              <a:buSzPct val="50000"/>
              <a:buFont typeface="Wingdings" panose="05000000000000000000" pitchFamily="2" charset="2"/>
              <a:buChar char="n"/>
              <a:defRPr sz="2400" kern="1200">
                <a:solidFill>
                  <a:schemeClr val="tx2"/>
                </a:solidFill>
                <a:latin typeface="+mn-lt"/>
                <a:ea typeface="+mn-ea"/>
                <a:cs typeface="+mn-cs"/>
              </a:defRPr>
            </a:lvl3pPr>
            <a:lvl4pPr marL="1600200" indent="-228600" algn="l" rtl="0" fontAlgn="base">
              <a:spcBef>
                <a:spcPct val="20000"/>
              </a:spcBef>
              <a:spcAft>
                <a:spcPct val="0"/>
              </a:spcAft>
              <a:buClr>
                <a:schemeClr val="tx2"/>
              </a:buClr>
              <a:buSzPct val="55000"/>
              <a:buFont typeface="Wingdings" panose="05000000000000000000" pitchFamily="2" charset="2"/>
              <a:buChar char="n"/>
              <a:defRPr sz="2000" kern="1200">
                <a:solidFill>
                  <a:srgbClr val="800000"/>
                </a:solidFill>
                <a:latin typeface="+mn-lt"/>
                <a:ea typeface="+mn-ea"/>
                <a:cs typeface="+mn-cs"/>
              </a:defRPr>
            </a:lvl4pPr>
            <a:lvl5pPr marL="2057400" indent="-228600" algn="l" rtl="0" fontAlgn="base">
              <a:spcBef>
                <a:spcPct val="20000"/>
              </a:spcBef>
              <a:spcAft>
                <a:spcPct val="0"/>
              </a:spcAft>
              <a:buClr>
                <a:srgbClr val="990033"/>
              </a:buClr>
              <a:buSzPct val="50000"/>
              <a:buFont typeface="Wingdings" panose="05000000000000000000" pitchFamily="2" charset="2"/>
              <a:buChar char="n"/>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buSzPct val="90000"/>
              <a:buFont typeface="Monotype Sorts" charset="2"/>
              <a:buChar char="n"/>
              <a:tabLst>
                <a:tab pos="4303713" algn="l"/>
              </a:tabLst>
            </a:pPr>
            <a:r>
              <a:rPr lang="en-US" altLang="en-US" sz="1600">
                <a:ea typeface="ＭＳ Ｐゴシック" pitchFamily="34" charset="-128"/>
                <a:sym typeface="Symbol" pitchFamily="18" charset="2"/>
              </a:rPr>
              <a:t>projection (no duplications):	</a:t>
            </a:r>
            <a:r>
              <a:rPr lang="en-US" altLang="en-US" sz="1600" i="1">
                <a:solidFill>
                  <a:srgbClr val="FF0000"/>
                </a:solidFill>
                <a:ea typeface="ＭＳ Ｐゴシック" pitchFamily="34" charset="-128"/>
                <a:sym typeface="Symbol" pitchFamily="18" charset="2"/>
              </a:rPr>
              <a:t># of records = V(A,r)</a:t>
            </a:r>
          </a:p>
          <a:p>
            <a:pPr marL="342900" lvl="1" indent="-342900">
              <a:buSzPct val="90000"/>
              <a:buFont typeface="Monotype Sorts" charset="2"/>
              <a:buChar char="n"/>
              <a:tabLst>
                <a:tab pos="4303713" algn="l"/>
              </a:tabLst>
            </a:pPr>
            <a:r>
              <a:rPr lang="en-US" altLang="en-US" sz="1600">
                <a:ea typeface="ＭＳ Ｐゴシック" pitchFamily="34" charset="-128"/>
                <a:sym typeface="Symbol" pitchFamily="18" charset="2"/>
              </a:rPr>
              <a:t>aggregation </a:t>
            </a:r>
            <a:r>
              <a:rPr lang="en-US" altLang="en-US" sz="1600" baseline="-25000">
                <a:ea typeface="ＭＳ Ｐゴシック" pitchFamily="34" charset="-128"/>
                <a:sym typeface="Symbol" pitchFamily="18" charset="2"/>
              </a:rPr>
              <a:t>G</a:t>
            </a:r>
            <a:r>
              <a:rPr lang="el-GR" altLang="en-US" sz="1600">
                <a:ea typeface="ＭＳ Ｐゴシック" pitchFamily="34" charset="-128"/>
                <a:sym typeface="Symbol" pitchFamily="18" charset="2"/>
              </a:rPr>
              <a:t>γ</a:t>
            </a:r>
            <a:r>
              <a:rPr lang="it-IT" altLang="en-US" sz="1600" baseline="-25000">
                <a:ea typeface="ＭＳ Ｐゴシック" pitchFamily="34" charset="-128"/>
                <a:sym typeface="Symbol" pitchFamily="18" charset="2"/>
              </a:rPr>
              <a:t>F</a:t>
            </a:r>
            <a:r>
              <a:rPr lang="it-IT" altLang="en-US" sz="1600">
                <a:ea typeface="ＭＳ Ｐゴシック" pitchFamily="34" charset="-128"/>
                <a:sym typeface="Symbol" pitchFamily="18" charset="2"/>
              </a:rPr>
              <a:t> </a:t>
            </a:r>
            <a:r>
              <a:rPr lang="it-IT" altLang="en-US" sz="1600" i="1">
                <a:ea typeface="ＭＳ Ｐゴシック" pitchFamily="34" charset="-128"/>
                <a:sym typeface="Symbol" pitchFamily="18" charset="2"/>
              </a:rPr>
              <a:t>(r)	</a:t>
            </a:r>
            <a:r>
              <a:rPr lang="en-US" altLang="en-US" sz="1600" i="1">
                <a:solidFill>
                  <a:srgbClr val="FF0000"/>
                </a:solidFill>
                <a:ea typeface="ＭＳ Ｐゴシック" pitchFamily="34" charset="-128"/>
                <a:sym typeface="Symbol" pitchFamily="18" charset="2"/>
              </a:rPr>
              <a:t># of records = V(G,r)</a:t>
            </a:r>
            <a:endParaRPr lang="en-US" altLang="en-US" sz="1600" i="1">
              <a:ea typeface="ＭＳ Ｐゴシック" pitchFamily="34" charset="-128"/>
              <a:sym typeface="Symbol" pitchFamily="18" charset="2"/>
            </a:endParaRPr>
          </a:p>
          <a:p>
            <a:pPr marL="342900" lvl="1" indent="-342900">
              <a:buSzPct val="90000"/>
              <a:buFont typeface="Monotype Sorts" charset="2"/>
              <a:buChar char="n"/>
              <a:tabLst>
                <a:tab pos="4303713" algn="l"/>
              </a:tabLst>
            </a:pPr>
            <a:r>
              <a:rPr lang="en-US" altLang="en-US" sz="1600">
                <a:ea typeface="ＭＳ Ｐゴシック" pitchFamily="34" charset="-128"/>
                <a:sym typeface="Symbol" pitchFamily="18" charset="2"/>
              </a:rPr>
              <a:t>set operations</a:t>
            </a:r>
          </a:p>
          <a:p>
            <a:pPr lvl="1">
              <a:tabLst>
                <a:tab pos="4303713" algn="l"/>
              </a:tabLst>
            </a:pPr>
            <a:r>
              <a:rPr lang="en-US" altLang="en-US" sz="1500">
                <a:latin typeface="Helvetica (Corpo)"/>
                <a:ea typeface="ＭＳ Ｐゴシック" pitchFamily="34" charset="-128"/>
                <a:sym typeface="Symbol" pitchFamily="18" charset="2"/>
              </a:rPr>
              <a:t>between selections on same relation</a:t>
            </a:r>
            <a:r>
              <a:rPr lang="it-IT" altLang="en-US" sz="1500">
                <a:solidFill>
                  <a:srgbClr val="FF0000"/>
                </a:solidFill>
                <a:latin typeface="Helvetica (Corpo)"/>
                <a:ea typeface="ＭＳ Ｐゴシック" pitchFamily="34" charset="-128"/>
                <a:sym typeface="Symbol" pitchFamily="18" charset="2"/>
              </a:rPr>
              <a:t>	</a:t>
            </a:r>
            <a:r>
              <a:rPr lang="it-IT" altLang="en-US" sz="1500">
                <a:solidFill>
                  <a:srgbClr val="FF0000"/>
                </a:solidFill>
                <a:latin typeface="Helvetica (Corpo)"/>
                <a:sym typeface="Symbol" pitchFamily="18" charset="2"/>
              </a:rPr>
              <a:t>use formulas for selection</a:t>
            </a:r>
            <a:endParaRPr lang="en-US" altLang="en-US" sz="1500">
              <a:latin typeface="Helvetica (Corpo)"/>
              <a:ea typeface="ＭＳ Ｐゴシック" pitchFamily="34" charset="-128"/>
              <a:sym typeface="Symbol" pitchFamily="18" charset="2"/>
            </a:endParaRPr>
          </a:p>
          <a:p>
            <a:pPr lvl="2">
              <a:tabLst>
                <a:tab pos="4303713" algn="l"/>
              </a:tabLst>
            </a:pPr>
            <a:r>
              <a:rPr lang="en-US" altLang="en-US" sz="1500">
                <a:latin typeface="Helvetica (Corpo)"/>
                <a:ea typeface="ＭＳ Ｐゴシック" pitchFamily="34" charset="-128"/>
                <a:sym typeface="Symbol" pitchFamily="18" charset="2"/>
              </a:rPr>
              <a:t>es.: </a:t>
            </a:r>
            <a:r>
              <a:rPr lang="en-US" altLang="en-US" sz="1500" i="1">
                <a:latin typeface="Helvetica (Corpo)"/>
                <a:sym typeface="Symbol" pitchFamily="18" charset="2"/>
              </a:rPr>
              <a:t></a:t>
            </a:r>
            <a:r>
              <a:rPr lang="el-GR" altLang="en-US" sz="1500" i="1" baseline="-25000">
                <a:latin typeface="Helvetica (Corpo)"/>
                <a:sym typeface="Symbol" pitchFamily="18" charset="2"/>
              </a:rPr>
              <a:t>θ</a:t>
            </a:r>
            <a:r>
              <a:rPr lang="it-IT" altLang="en-US" sz="1500" i="1" baseline="-50000">
                <a:latin typeface="Helvetica (Corpo)"/>
                <a:sym typeface="Symbol" pitchFamily="18" charset="2"/>
              </a:rPr>
              <a:t>1</a:t>
            </a:r>
            <a:r>
              <a:rPr lang="it-IT" altLang="en-US" sz="1500" i="1">
                <a:latin typeface="Helvetica (Corpo)"/>
                <a:sym typeface="Symbol" pitchFamily="18" charset="2"/>
              </a:rPr>
              <a:t>(r)  </a:t>
            </a:r>
            <a:r>
              <a:rPr lang="it-IT" altLang="en-US" sz="1500">
                <a:latin typeface="Helvetica (Corpo)"/>
                <a:sym typeface="Symbol" pitchFamily="18" charset="2"/>
              </a:rPr>
              <a:t>∪ </a:t>
            </a:r>
            <a:r>
              <a:rPr lang="en-US" altLang="en-US" sz="1500" i="1">
                <a:latin typeface="Helvetica (Corpo)"/>
                <a:sym typeface="Symbol" pitchFamily="18" charset="2"/>
              </a:rPr>
              <a:t></a:t>
            </a:r>
            <a:r>
              <a:rPr lang="el-GR" altLang="en-US" sz="1500" i="1" baseline="-25000">
                <a:latin typeface="Helvetica (Corpo)"/>
                <a:sym typeface="Symbol" pitchFamily="18" charset="2"/>
              </a:rPr>
              <a:t>θ</a:t>
            </a:r>
            <a:r>
              <a:rPr lang="it-IT" altLang="en-US" sz="1500" i="1" baseline="-50000">
                <a:latin typeface="Helvetica (Corpo)"/>
                <a:sym typeface="Symbol" pitchFamily="18" charset="2"/>
              </a:rPr>
              <a:t>2</a:t>
            </a:r>
            <a:r>
              <a:rPr lang="it-IT" altLang="en-US" sz="1500" i="1">
                <a:latin typeface="Helvetica (Corpo)"/>
                <a:sym typeface="Symbol" pitchFamily="18" charset="2"/>
              </a:rPr>
              <a:t>(r)  =</a:t>
            </a:r>
            <a:r>
              <a:rPr lang="en-US" altLang="en-US" sz="1500" i="1">
                <a:latin typeface="Helvetica (Corpo)"/>
                <a:sym typeface="Symbol" pitchFamily="18" charset="2"/>
              </a:rPr>
              <a:t>  </a:t>
            </a:r>
            <a:r>
              <a:rPr lang="el-GR" altLang="en-US" sz="1500" i="1" baseline="-25000">
                <a:latin typeface="Helvetica (Corpo)"/>
                <a:sym typeface="Symbol" pitchFamily="18" charset="2"/>
              </a:rPr>
              <a:t>θ</a:t>
            </a:r>
            <a:r>
              <a:rPr lang="it-IT" altLang="en-US" sz="1500" i="1" baseline="-50000">
                <a:latin typeface="Helvetica (Corpo)"/>
                <a:sym typeface="Symbol" pitchFamily="18" charset="2"/>
              </a:rPr>
              <a:t>1</a:t>
            </a:r>
            <a:r>
              <a:rPr lang="it-IT" altLang="en-US" sz="1500" i="1" baseline="-25000">
                <a:latin typeface="Helvetica (Corpo)"/>
                <a:sym typeface="Symbol" pitchFamily="18" charset="2"/>
              </a:rPr>
              <a:t> </a:t>
            </a:r>
            <a:r>
              <a:rPr lang="it-IT" altLang="en-US" sz="1500" baseline="-25000">
                <a:latin typeface="Helvetica (Corpo)"/>
                <a:sym typeface="Symbol" pitchFamily="18" charset="2"/>
              </a:rPr>
              <a:t>∨</a:t>
            </a:r>
            <a:r>
              <a:rPr lang="it-IT" altLang="en-US" sz="1500" i="1" baseline="-25000">
                <a:latin typeface="Helvetica (Corpo)"/>
                <a:sym typeface="Symbol" pitchFamily="18" charset="2"/>
              </a:rPr>
              <a:t> </a:t>
            </a:r>
            <a:r>
              <a:rPr lang="el-GR" altLang="en-US" sz="1500" i="1" baseline="-25000">
                <a:latin typeface="Helvetica (Corpo)"/>
                <a:sym typeface="Symbol" pitchFamily="18" charset="2"/>
              </a:rPr>
              <a:t>θ</a:t>
            </a:r>
            <a:r>
              <a:rPr lang="it-IT" altLang="en-US" sz="1500" i="1" baseline="-50000">
                <a:latin typeface="Helvetica (Corpo)"/>
                <a:sym typeface="Symbol" pitchFamily="18" charset="2"/>
              </a:rPr>
              <a:t>2</a:t>
            </a:r>
            <a:r>
              <a:rPr lang="it-IT" altLang="en-US" sz="1500" i="1" baseline="-25000">
                <a:latin typeface="Helvetica (Corpo)"/>
                <a:sym typeface="Symbol" pitchFamily="18" charset="2"/>
              </a:rPr>
              <a:t> </a:t>
            </a:r>
            <a:r>
              <a:rPr lang="it-IT" altLang="en-US" sz="1500" i="1">
                <a:latin typeface="Helvetica (Corpo)"/>
                <a:sym typeface="Symbol" pitchFamily="18" charset="2"/>
              </a:rPr>
              <a:t> (r)</a:t>
            </a:r>
            <a:endParaRPr lang="en-US" altLang="en-US" sz="1500">
              <a:latin typeface="Helvetica (Corpo)"/>
              <a:ea typeface="ＭＳ Ｐゴシック" pitchFamily="34" charset="-128"/>
              <a:sym typeface="Symbol" pitchFamily="18" charset="2"/>
            </a:endParaRPr>
          </a:p>
          <a:p>
            <a:pPr lvl="1">
              <a:tabLst>
                <a:tab pos="4303713" algn="l"/>
              </a:tabLst>
            </a:pPr>
            <a:r>
              <a:rPr lang="en-US" altLang="en-US" sz="1500">
                <a:ea typeface="ＭＳ Ｐゴシック" pitchFamily="34" charset="-128"/>
                <a:sym typeface="Symbol" pitchFamily="18" charset="2"/>
              </a:rPr>
              <a:t>r ∪ s	</a:t>
            </a:r>
            <a:r>
              <a:rPr lang="en-US" altLang="en-US" sz="1500" i="1">
                <a:solidFill>
                  <a:srgbClr val="FF0000"/>
                </a:solidFill>
                <a:ea typeface="ＭＳ Ｐゴシック" pitchFamily="34" charset="-128"/>
                <a:sym typeface="Symbol" pitchFamily="18" charset="2"/>
              </a:rPr>
              <a:t># of records = n</a:t>
            </a:r>
            <a:r>
              <a:rPr lang="en-US" altLang="en-US" sz="1500" i="1" baseline="-25000">
                <a:solidFill>
                  <a:srgbClr val="FF0000"/>
                </a:solidFill>
                <a:ea typeface="ＭＳ Ｐゴシック" pitchFamily="34" charset="-128"/>
                <a:sym typeface="Symbol" pitchFamily="18" charset="2"/>
              </a:rPr>
              <a:t>r</a:t>
            </a:r>
            <a:r>
              <a:rPr lang="en-US" altLang="en-US" sz="1500" i="1">
                <a:solidFill>
                  <a:srgbClr val="FF0000"/>
                </a:solidFill>
                <a:ea typeface="ＭＳ Ｐゴシック" pitchFamily="34" charset="-128"/>
                <a:sym typeface="Symbol" pitchFamily="18" charset="2"/>
              </a:rPr>
              <a:t> + n</a:t>
            </a:r>
            <a:r>
              <a:rPr lang="en-US" altLang="en-US" sz="1500" i="1" baseline="-25000">
                <a:solidFill>
                  <a:srgbClr val="FF0000"/>
                </a:solidFill>
                <a:ea typeface="ＭＳ Ｐゴシック" pitchFamily="34" charset="-128"/>
                <a:sym typeface="Symbol" pitchFamily="18" charset="2"/>
              </a:rPr>
              <a:t>s</a:t>
            </a:r>
          </a:p>
          <a:p>
            <a:pPr lvl="1">
              <a:tabLst>
                <a:tab pos="4303713" algn="l"/>
              </a:tabLst>
            </a:pPr>
            <a:r>
              <a:rPr lang="en-US" altLang="en-US" sz="1500">
                <a:ea typeface="ＭＳ Ｐゴシック" pitchFamily="34" charset="-128"/>
                <a:sym typeface="Symbol" pitchFamily="18" charset="2"/>
              </a:rPr>
              <a:t>r ∩ s	</a:t>
            </a:r>
            <a:r>
              <a:rPr lang="en-US" altLang="en-US" sz="1500" i="1">
                <a:solidFill>
                  <a:srgbClr val="FF0000"/>
                </a:solidFill>
                <a:ea typeface="ＭＳ Ｐゴシック" pitchFamily="34" charset="-128"/>
                <a:sym typeface="Symbol" pitchFamily="18" charset="2"/>
              </a:rPr>
              <a:t># of records = min { n</a:t>
            </a:r>
            <a:r>
              <a:rPr lang="en-US" altLang="en-US" sz="1500" i="1" baseline="-25000">
                <a:solidFill>
                  <a:srgbClr val="FF0000"/>
                </a:solidFill>
                <a:ea typeface="ＭＳ Ｐゴシック" pitchFamily="34" charset="-128"/>
                <a:sym typeface="Symbol" pitchFamily="18" charset="2"/>
              </a:rPr>
              <a:t>r</a:t>
            </a:r>
            <a:r>
              <a:rPr lang="en-US" altLang="en-US" sz="1500" i="1">
                <a:solidFill>
                  <a:srgbClr val="FF0000"/>
                </a:solidFill>
                <a:ea typeface="ＭＳ Ｐゴシック" pitchFamily="34" charset="-128"/>
                <a:sym typeface="Symbol" pitchFamily="18" charset="2"/>
              </a:rPr>
              <a:t> , n</a:t>
            </a:r>
            <a:r>
              <a:rPr lang="en-US" altLang="en-US" sz="1500" i="1" baseline="-25000">
                <a:solidFill>
                  <a:srgbClr val="FF0000"/>
                </a:solidFill>
                <a:ea typeface="ＭＳ Ｐゴシック" pitchFamily="34" charset="-128"/>
                <a:sym typeface="Symbol" pitchFamily="18" charset="2"/>
              </a:rPr>
              <a:t>s</a:t>
            </a:r>
            <a:r>
              <a:rPr lang="en-US" altLang="en-US" sz="1500" i="1">
                <a:solidFill>
                  <a:srgbClr val="FF0000"/>
                </a:solidFill>
                <a:ea typeface="ＭＳ Ｐゴシック" pitchFamily="34" charset="-128"/>
                <a:sym typeface="Symbol" pitchFamily="18" charset="2"/>
              </a:rPr>
              <a:t> }</a:t>
            </a:r>
            <a:endParaRPr lang="en-US" altLang="en-US" sz="1500">
              <a:ea typeface="ＭＳ Ｐゴシック" pitchFamily="34" charset="-128"/>
              <a:sym typeface="Symbol" pitchFamily="18" charset="2"/>
            </a:endParaRPr>
          </a:p>
          <a:p>
            <a:pPr lvl="1">
              <a:tabLst>
                <a:tab pos="4303713" algn="l"/>
              </a:tabLst>
            </a:pPr>
            <a:r>
              <a:rPr lang="en-US" altLang="en-US" sz="1500">
                <a:ea typeface="ＭＳ Ｐゴシック" pitchFamily="34" charset="-128"/>
                <a:sym typeface="Symbol" pitchFamily="18" charset="2"/>
              </a:rPr>
              <a:t>r – s	</a:t>
            </a:r>
            <a:r>
              <a:rPr lang="en-US" altLang="en-US" sz="1500" i="1">
                <a:solidFill>
                  <a:srgbClr val="FF0000"/>
                </a:solidFill>
                <a:ea typeface="ＭＳ Ｐゴシック" pitchFamily="34" charset="-128"/>
                <a:sym typeface="Symbol" pitchFamily="18" charset="2"/>
              </a:rPr>
              <a:t># of records = n</a:t>
            </a:r>
            <a:r>
              <a:rPr lang="en-US" altLang="en-US" sz="1500" i="1" baseline="-25000">
                <a:solidFill>
                  <a:srgbClr val="FF0000"/>
                </a:solidFill>
                <a:ea typeface="ＭＳ Ｐゴシック" pitchFamily="34" charset="-128"/>
                <a:sym typeface="Symbol" pitchFamily="18" charset="2"/>
              </a:rPr>
              <a:t>r</a:t>
            </a:r>
            <a:endParaRPr lang="en-US" altLang="en-US" sz="1500">
              <a:ea typeface="ＭＳ Ｐゴシック" pitchFamily="34" charset="-128"/>
              <a:sym typeface="Symbol" pitchFamily="18" charset="2"/>
            </a:endParaRPr>
          </a:p>
          <a:p>
            <a:pPr marL="342900" lvl="1" indent="-342900">
              <a:buSzPct val="90000"/>
              <a:buFont typeface="Monotype Sorts" charset="2"/>
              <a:buChar char="n"/>
              <a:tabLst>
                <a:tab pos="4303713" algn="l"/>
              </a:tabLst>
            </a:pPr>
            <a:r>
              <a:rPr lang="en-US" altLang="en-US" sz="1600">
                <a:ea typeface="ＭＳ Ｐゴシック" pitchFamily="34" charset="-128"/>
                <a:sym typeface="Symbol" pitchFamily="18" charset="2"/>
              </a:rPr>
              <a:t>outer join</a:t>
            </a:r>
          </a:p>
          <a:p>
            <a:pPr lvl="1">
              <a:tabLst>
                <a:tab pos="4303713" algn="l"/>
              </a:tabLst>
            </a:pPr>
            <a:r>
              <a:rPr lang="en-US" altLang="en-US" sz="1500">
                <a:ea typeface="ＭＳ Ｐゴシック" pitchFamily="34" charset="-128"/>
                <a:sym typeface="Symbol" pitchFamily="18" charset="2"/>
              </a:rPr>
              <a:t>left outer join</a:t>
            </a:r>
            <a:r>
              <a:rPr lang="it-IT" altLang="en-US" sz="1500">
                <a:solidFill>
                  <a:srgbClr val="FF0000"/>
                </a:solidFill>
                <a:ea typeface="ＭＳ Ｐゴシック" pitchFamily="34" charset="-128"/>
                <a:sym typeface="Symbol" pitchFamily="18" charset="2"/>
              </a:rPr>
              <a:t>	</a:t>
            </a:r>
            <a:r>
              <a:rPr lang="en-US" altLang="en-US" sz="1500" i="1">
                <a:solidFill>
                  <a:srgbClr val="FF0000"/>
                </a:solidFill>
                <a:ea typeface="ＭＳ Ｐゴシック" pitchFamily="34" charset="-128"/>
                <a:sym typeface="Symbol" pitchFamily="18" charset="2"/>
              </a:rPr>
              <a:t># of records = # of records for inner join + n</a:t>
            </a:r>
            <a:r>
              <a:rPr lang="en-US" altLang="en-US" sz="1500" i="1" baseline="-25000">
                <a:solidFill>
                  <a:srgbClr val="FF0000"/>
                </a:solidFill>
                <a:ea typeface="ＭＳ Ｐゴシック" pitchFamily="34" charset="-128"/>
                <a:sym typeface="Symbol" pitchFamily="18" charset="2"/>
              </a:rPr>
              <a:t>r</a:t>
            </a:r>
          </a:p>
          <a:p>
            <a:pPr lvl="1">
              <a:tabLst>
                <a:tab pos="4303713" algn="l"/>
              </a:tabLst>
            </a:pPr>
            <a:r>
              <a:rPr lang="en-US" altLang="en-US" sz="1500">
                <a:ea typeface="ＭＳ Ｐゴシック" pitchFamily="34" charset="-128"/>
                <a:sym typeface="Symbol" pitchFamily="18" charset="2"/>
              </a:rPr>
              <a:t>right outer join</a:t>
            </a:r>
            <a:r>
              <a:rPr lang="it-IT" altLang="en-US" sz="1500">
                <a:solidFill>
                  <a:srgbClr val="FF0000"/>
                </a:solidFill>
                <a:ea typeface="ＭＳ Ｐゴシック" pitchFamily="34" charset="-128"/>
                <a:sym typeface="Symbol" pitchFamily="18" charset="2"/>
              </a:rPr>
              <a:t>	</a:t>
            </a:r>
            <a:r>
              <a:rPr lang="en-US" altLang="en-US" sz="1500" i="1">
                <a:solidFill>
                  <a:srgbClr val="FF0000"/>
                </a:solidFill>
                <a:ea typeface="ＭＳ Ｐゴシック" pitchFamily="34" charset="-128"/>
                <a:sym typeface="Symbol" pitchFamily="18" charset="2"/>
              </a:rPr>
              <a:t># of records = # of records for inner join + n</a:t>
            </a:r>
            <a:r>
              <a:rPr lang="en-US" altLang="en-US" sz="1500" i="1" baseline="-25000">
                <a:solidFill>
                  <a:srgbClr val="FF0000"/>
                </a:solidFill>
                <a:ea typeface="ＭＳ Ｐゴシック" pitchFamily="34" charset="-128"/>
                <a:sym typeface="Symbol" pitchFamily="18" charset="2"/>
              </a:rPr>
              <a:t>s</a:t>
            </a:r>
            <a:endParaRPr lang="en-US" altLang="en-US" sz="1500" i="1">
              <a:ea typeface="ＭＳ Ｐゴシック" pitchFamily="34" charset="-128"/>
              <a:sym typeface="Symbol" pitchFamily="18" charset="2"/>
            </a:endParaRPr>
          </a:p>
          <a:p>
            <a:pPr lvl="1">
              <a:tabLst>
                <a:tab pos="4303713" algn="l"/>
              </a:tabLst>
            </a:pPr>
            <a:r>
              <a:rPr lang="en-US" altLang="en-US" sz="1500">
                <a:ea typeface="ＭＳ Ｐゴシック" pitchFamily="34" charset="-128"/>
                <a:sym typeface="Symbol" pitchFamily="18" charset="2"/>
              </a:rPr>
              <a:t>full outer join</a:t>
            </a:r>
            <a:r>
              <a:rPr lang="it-IT" altLang="en-US" sz="1500">
                <a:solidFill>
                  <a:srgbClr val="FF0000"/>
                </a:solidFill>
                <a:ea typeface="ＭＳ Ｐゴシック" pitchFamily="34" charset="-128"/>
                <a:sym typeface="Symbol" pitchFamily="18" charset="2"/>
              </a:rPr>
              <a:t>	</a:t>
            </a:r>
            <a:r>
              <a:rPr lang="en-US" altLang="en-US" sz="1500" i="1">
                <a:solidFill>
                  <a:srgbClr val="FF0000"/>
                </a:solidFill>
                <a:ea typeface="ＭＳ Ｐゴシック" pitchFamily="34" charset="-128"/>
                <a:sym typeface="Symbol" pitchFamily="18" charset="2"/>
              </a:rPr>
              <a:t># of records = # of records for inner join + n</a:t>
            </a:r>
            <a:r>
              <a:rPr lang="en-US" altLang="en-US" sz="1500" i="1" baseline="-25000">
                <a:solidFill>
                  <a:srgbClr val="FF0000"/>
                </a:solidFill>
                <a:ea typeface="ＭＳ Ｐゴシック" pitchFamily="34" charset="-128"/>
                <a:sym typeface="Symbol" pitchFamily="18" charset="2"/>
              </a:rPr>
              <a:t>r</a:t>
            </a:r>
            <a:r>
              <a:rPr lang="en-US" altLang="en-US" sz="1500" i="1">
                <a:solidFill>
                  <a:srgbClr val="FF0000"/>
                </a:solidFill>
                <a:ea typeface="ＭＳ Ｐゴシック" pitchFamily="34" charset="-128"/>
                <a:sym typeface="Symbol" pitchFamily="18" charset="2"/>
              </a:rPr>
              <a:t> + n</a:t>
            </a:r>
            <a:r>
              <a:rPr lang="en-US" altLang="en-US" sz="1500" i="1" baseline="-25000">
                <a:solidFill>
                  <a:srgbClr val="FF0000"/>
                </a:solidFill>
                <a:ea typeface="ＭＳ Ｐゴシック" pitchFamily="34" charset="-128"/>
                <a:sym typeface="Symbol" pitchFamily="18" charset="2"/>
              </a:rPr>
              <a:t>s</a:t>
            </a:r>
            <a:endParaRPr lang="en-US" altLang="en-US" sz="1500" i="1" dirty="0">
              <a:ea typeface="ＭＳ Ｐゴシック" pitchFamily="34" charset="-128"/>
              <a:sym typeface="Symbol" pitchFamily="18" charset="2"/>
            </a:endParaRPr>
          </a:p>
        </p:txBody>
      </p:sp>
    </p:spTree>
  </p:cSld>
  <p:clrMapOvr>
    <a:masterClrMapping/>
  </p:clrMapOvr>
  <p:transition spd="med"/>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41" name="Rectangle 2"/>
          <p:cNvSpPr>
            <a:spLocks noGrp="1" noChangeArrowheads="1"/>
          </p:cNvSpPr>
          <p:nvPr>
            <p:ph type="title"/>
          </p:nvPr>
        </p:nvSpPr>
        <p:spPr>
          <a:xfrm>
            <a:off x="0" y="188640"/>
            <a:ext cx="8856984" cy="609600"/>
          </a:xfrm>
        </p:spPr>
        <p:txBody>
          <a:bodyPr/>
          <a:lstStyle/>
          <a:p>
            <a:r>
              <a:rPr lang="en-US" altLang="en-US" dirty="0">
                <a:effectLst>
                  <a:outerShdw blurRad="38100" dist="38100" dir="2700000" algn="tl">
                    <a:srgbClr val="C0C0C0"/>
                  </a:outerShdw>
                </a:effectLst>
                <a:ea typeface="ＭＳ Ｐゴシック" panose="020B0600070205080204" pitchFamily="34" charset="-128"/>
              </a:rPr>
              <a:t>Estimation for Number of Distinct Values</a:t>
            </a:r>
          </a:p>
        </p:txBody>
      </p:sp>
      <p:sp>
        <p:nvSpPr>
          <p:cNvPr id="1051142" name="Rectangle 3"/>
          <p:cNvSpPr txBox="1">
            <a:spLocks noChangeArrowheads="1"/>
          </p:cNvSpPr>
          <p:nvPr/>
        </p:nvSpPr>
        <p:spPr bwMode="auto">
          <a:xfrm>
            <a:off x="376238" y="1093788"/>
            <a:ext cx="8628062" cy="5187950"/>
          </a:xfrm>
          <a:prstGeom prst="rect">
            <a:avLst/>
          </a:prstGeom>
          <a:noFill/>
          <a:ln>
            <a:noFill/>
          </a:ln>
          <a:effectLst/>
        </p:spPr>
        <p:txBody>
          <a:bodyPr vert="horz" wrap="square" lIns="91440" tIns="45720" rIns="0" bIns="45720" numCol="1" anchor="t" anchorCtr="0" compatLnSpc="1">
            <a:prstTxWarp prst="textNoShape">
              <a:avLst/>
            </a:prstTxWarp>
            <a:normAutofit/>
          </a:bodyPr>
          <a:lstStyle>
            <a:lvl1pPr marL="342900" indent="-342900" algn="l" rtl="0" fontAlgn="base">
              <a:spcBef>
                <a:spcPct val="20000"/>
              </a:spcBef>
              <a:spcAft>
                <a:spcPct val="0"/>
              </a:spcAft>
              <a:buClr>
                <a:srgbClr val="990033"/>
              </a:buClr>
              <a:buSzPct val="60000"/>
              <a:buFont typeface="Wingdings" panose="05000000000000000000" pitchFamily="2" charset="2"/>
              <a:buChar char="n"/>
              <a:defRPr sz="2800" kern="1200">
                <a:solidFill>
                  <a:schemeClr val="tx2"/>
                </a:solidFill>
                <a:latin typeface="+mn-lt"/>
                <a:ea typeface="+mn-ea"/>
                <a:cs typeface="+mn-cs"/>
              </a:defRPr>
            </a:lvl1pPr>
            <a:lvl2pPr marL="742950" indent="-285750" algn="l" rtl="0" fontAlgn="base">
              <a:spcBef>
                <a:spcPct val="20000"/>
              </a:spcBef>
              <a:spcAft>
                <a:spcPct val="0"/>
              </a:spcAft>
              <a:buClr>
                <a:schemeClr val="tx2"/>
              </a:buClr>
              <a:buSzPct val="55000"/>
              <a:buFont typeface="Wingdings" panose="05000000000000000000" pitchFamily="2" charset="2"/>
              <a:buChar char="n"/>
              <a:defRPr sz="2600" kern="1200">
                <a:solidFill>
                  <a:srgbClr val="800000"/>
                </a:solidFill>
                <a:latin typeface="+mn-lt"/>
                <a:ea typeface="+mn-ea"/>
                <a:cs typeface="+mn-cs"/>
              </a:defRPr>
            </a:lvl2pPr>
            <a:lvl3pPr marL="1143000" indent="-228600" algn="l" rtl="0" fontAlgn="base">
              <a:spcBef>
                <a:spcPct val="20000"/>
              </a:spcBef>
              <a:spcAft>
                <a:spcPct val="0"/>
              </a:spcAft>
              <a:buClr>
                <a:srgbClr val="990033"/>
              </a:buClr>
              <a:buSzPct val="50000"/>
              <a:buFont typeface="Wingdings" panose="05000000000000000000" pitchFamily="2" charset="2"/>
              <a:buChar char="n"/>
              <a:defRPr sz="2400" kern="1200">
                <a:solidFill>
                  <a:schemeClr val="tx2"/>
                </a:solidFill>
                <a:latin typeface="+mn-lt"/>
                <a:ea typeface="+mn-ea"/>
                <a:cs typeface="+mn-cs"/>
              </a:defRPr>
            </a:lvl3pPr>
            <a:lvl4pPr marL="1600200" indent="-228600" algn="l" rtl="0" fontAlgn="base">
              <a:spcBef>
                <a:spcPct val="20000"/>
              </a:spcBef>
              <a:spcAft>
                <a:spcPct val="0"/>
              </a:spcAft>
              <a:buClr>
                <a:schemeClr val="tx2"/>
              </a:buClr>
              <a:buSzPct val="55000"/>
              <a:buFont typeface="Wingdings" panose="05000000000000000000" pitchFamily="2" charset="2"/>
              <a:buChar char="n"/>
              <a:defRPr sz="2000" kern="1200">
                <a:solidFill>
                  <a:srgbClr val="800000"/>
                </a:solidFill>
                <a:latin typeface="+mn-lt"/>
                <a:ea typeface="+mn-ea"/>
                <a:cs typeface="+mn-cs"/>
              </a:defRPr>
            </a:lvl4pPr>
            <a:lvl5pPr marL="2057400" indent="-228600" algn="l" rtl="0" fontAlgn="base">
              <a:spcBef>
                <a:spcPct val="20000"/>
              </a:spcBef>
              <a:spcAft>
                <a:spcPct val="0"/>
              </a:spcAft>
              <a:buClr>
                <a:srgbClr val="990033"/>
              </a:buClr>
              <a:buSzPct val="50000"/>
              <a:buFont typeface="Wingdings" panose="05000000000000000000" pitchFamily="2" charset="2"/>
              <a:buChar char="n"/>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buSzPct val="90000"/>
              <a:buFont typeface="Monotype Sorts" charset="2"/>
              <a:buChar char="n"/>
              <a:tabLst>
                <a:tab pos="4303713" algn="l"/>
              </a:tabLst>
            </a:pPr>
            <a:r>
              <a:rPr lang="en-US" altLang="en-US" sz="1600">
                <a:ea typeface="ＭＳ Ｐゴシック" pitchFamily="34" charset="-128"/>
                <a:sym typeface="Symbol" pitchFamily="18" charset="2"/>
              </a:rPr>
              <a:t># distinct values in the result for expression </a:t>
            </a:r>
            <a:r>
              <a:rPr lang="en-US" altLang="en-US" sz="1600" i="1">
                <a:ea typeface="ＭＳ Ｐゴシック" pitchFamily="34" charset="-128"/>
                <a:sym typeface="Symbol" pitchFamily="18" charset="2"/>
              </a:rPr>
              <a:t>E</a:t>
            </a:r>
            <a:r>
              <a:rPr lang="en-US" altLang="en-US" sz="1600">
                <a:ea typeface="ＭＳ Ｐゴシック" pitchFamily="34" charset="-128"/>
                <a:sym typeface="Symbol" pitchFamily="18" charset="2"/>
              </a:rPr>
              <a:t> and attribute (or set of attributes) </a:t>
            </a:r>
            <a:r>
              <a:rPr lang="en-US" altLang="en-US" sz="1600" i="1">
                <a:ea typeface="ＭＳ Ｐゴシック" pitchFamily="34" charset="-128"/>
                <a:sym typeface="Symbol" pitchFamily="18" charset="2"/>
              </a:rPr>
              <a:t>A</a:t>
            </a:r>
            <a:r>
              <a:rPr lang="en-US" altLang="en-US" sz="1600">
                <a:ea typeface="ＭＳ Ｐゴシック" pitchFamily="34" charset="-128"/>
                <a:sym typeface="Symbol" pitchFamily="18" charset="2"/>
              </a:rPr>
              <a:t>: </a:t>
            </a:r>
            <a:r>
              <a:rPr lang="en-US" altLang="en-US" sz="1600" b="1" i="1">
                <a:solidFill>
                  <a:srgbClr val="3366CC"/>
                </a:solidFill>
                <a:ea typeface="ＭＳ Ｐゴシック" pitchFamily="34" charset="-128"/>
                <a:sym typeface="Symbol" pitchFamily="18" charset="2"/>
              </a:rPr>
              <a:t>V(A,E)</a:t>
            </a:r>
          </a:p>
          <a:p>
            <a:pPr marL="342900" lvl="1" indent="-342900">
              <a:buSzPct val="90000"/>
              <a:buFont typeface="Monotype Sorts" charset="2"/>
              <a:buChar char="n"/>
              <a:tabLst>
                <a:tab pos="4303713" algn="l"/>
              </a:tabLst>
            </a:pPr>
            <a:r>
              <a:rPr lang="en-US" altLang="en-US" sz="1600">
                <a:ea typeface="ＭＳ Ｐゴシック" pitchFamily="34" charset="-128"/>
                <a:sym typeface="Symbol" pitchFamily="18" charset="2"/>
              </a:rPr>
              <a:t>Selection   </a:t>
            </a:r>
            <a:r>
              <a:rPr lang="en-US" altLang="en-US" sz="1600" i="1">
                <a:ea typeface="ＭＳ Ｐゴシック" pitchFamily="34" charset="-128"/>
                <a:sym typeface="Symbol" pitchFamily="18" charset="2"/>
              </a:rPr>
              <a:t>E  = </a:t>
            </a:r>
            <a:r>
              <a:rPr lang="en-US" altLang="en-US" sz="1600" i="1">
                <a:sym typeface="Symbol" pitchFamily="18" charset="2"/>
              </a:rPr>
              <a:t></a:t>
            </a:r>
            <a:r>
              <a:rPr lang="el-GR" altLang="en-US" sz="1600" i="1" baseline="-25000">
                <a:sym typeface="Symbol" pitchFamily="18" charset="2"/>
              </a:rPr>
              <a:t>θ</a:t>
            </a:r>
            <a:r>
              <a:rPr lang="it-IT" altLang="en-US" sz="1600" i="1" baseline="-25000">
                <a:sym typeface="Symbol" pitchFamily="18" charset="2"/>
              </a:rPr>
              <a:t> </a:t>
            </a:r>
            <a:r>
              <a:rPr lang="it-IT" altLang="en-US" sz="1600" i="1">
                <a:sym typeface="Symbol" pitchFamily="18" charset="2"/>
              </a:rPr>
              <a:t>(r) </a:t>
            </a:r>
            <a:endParaRPr lang="en-US" altLang="en-US" sz="1600" i="1">
              <a:ea typeface="ＭＳ Ｐゴシック" pitchFamily="34" charset="-128"/>
              <a:sym typeface="Symbol" pitchFamily="18" charset="2"/>
            </a:endParaRPr>
          </a:p>
          <a:p>
            <a:pPr lvl="1">
              <a:tabLst>
                <a:tab pos="4303713" algn="l"/>
              </a:tabLst>
            </a:pPr>
            <a:r>
              <a:rPr lang="en-US" altLang="en-US" sz="1500" i="1">
                <a:solidFill>
                  <a:srgbClr val="FF0000"/>
                </a:solidFill>
                <a:ea typeface="ＭＳ Ｐゴシック" pitchFamily="34" charset="-128"/>
                <a:sym typeface="Symbol" pitchFamily="18" charset="2"/>
              </a:rPr>
              <a:t>V(A,</a:t>
            </a:r>
            <a:r>
              <a:rPr lang="en-US" altLang="en-US" sz="1500" i="1">
                <a:solidFill>
                  <a:srgbClr val="FF0000"/>
                </a:solidFill>
                <a:sym typeface="Symbol" pitchFamily="18" charset="2"/>
              </a:rPr>
              <a:t> </a:t>
            </a:r>
            <a:r>
              <a:rPr lang="it-IT" altLang="en-US" sz="1500" i="1">
                <a:solidFill>
                  <a:srgbClr val="FF0000"/>
                </a:solidFill>
                <a:sym typeface="Symbol" pitchFamily="18" charset="2"/>
              </a:rPr>
              <a:t>E</a:t>
            </a:r>
            <a:r>
              <a:rPr lang="en-US" altLang="en-US" sz="1500" i="1">
                <a:solidFill>
                  <a:srgbClr val="FF0000"/>
                </a:solidFill>
                <a:ea typeface="ＭＳ Ｐゴシック" pitchFamily="34" charset="-128"/>
                <a:sym typeface="Symbol" pitchFamily="18" charset="2"/>
              </a:rPr>
              <a:t>)</a:t>
            </a:r>
            <a:r>
              <a:rPr lang="en-US" altLang="en-US" sz="1500">
                <a:ea typeface="ＭＳ Ｐゴシック" pitchFamily="34" charset="-128"/>
                <a:sym typeface="Symbol" pitchFamily="18" charset="2"/>
              </a:rPr>
              <a:t> is a </a:t>
            </a:r>
            <a:r>
              <a:rPr lang="en-US" altLang="en-US" sz="1500">
                <a:latin typeface="Helvetica (Corpo)"/>
                <a:ea typeface="ＭＳ Ｐゴシック" pitchFamily="34" charset="-128"/>
                <a:sym typeface="Symbol" pitchFamily="18" charset="2"/>
              </a:rPr>
              <a:t>specific value for some conditions – e.g., </a:t>
            </a:r>
            <a:r>
              <a:rPr lang="en-US" altLang="en-US" sz="1500" i="1">
                <a:latin typeface="Helvetica (Corpo)"/>
                <a:ea typeface="ＭＳ Ｐゴシック" pitchFamily="34" charset="-128"/>
                <a:sym typeface="Symbol" pitchFamily="18" charset="2"/>
              </a:rPr>
              <a:t>A=3</a:t>
            </a:r>
            <a:r>
              <a:rPr lang="en-US" altLang="en-US" sz="1500">
                <a:latin typeface="Helvetica (Corpo)"/>
                <a:ea typeface="ＭＳ Ｐゴシック" pitchFamily="34" charset="-128"/>
                <a:sym typeface="Symbol" pitchFamily="18" charset="2"/>
              </a:rPr>
              <a:t>   or  </a:t>
            </a:r>
            <a:r>
              <a:rPr lang="en-US" altLang="en-US" sz="1500" i="1">
                <a:latin typeface="Helvetica (Corpo)"/>
                <a:ea typeface="ＭＳ Ｐゴシック" pitchFamily="34" charset="-128"/>
                <a:sym typeface="Symbol" pitchFamily="18" charset="2"/>
              </a:rPr>
              <a:t>3 &lt; A &lt;= 6</a:t>
            </a:r>
            <a:endParaRPr lang="en-US" altLang="en-US" sz="1500">
              <a:latin typeface="Helvetica (Corpo)"/>
              <a:ea typeface="ＭＳ Ｐゴシック" pitchFamily="34" charset="-128"/>
              <a:sym typeface="Symbol" pitchFamily="18" charset="2"/>
            </a:endParaRPr>
          </a:p>
          <a:p>
            <a:pPr lvl="1">
              <a:tabLst>
                <a:tab pos="4303713" algn="l"/>
              </a:tabLst>
            </a:pPr>
            <a:r>
              <a:rPr lang="en-US" altLang="en-US" sz="1500">
                <a:ea typeface="ＭＳ Ｐゴシック" pitchFamily="34" charset="-128"/>
                <a:sym typeface="Symbol" pitchFamily="18" charset="2"/>
              </a:rPr>
              <a:t>condition </a:t>
            </a:r>
            <a:r>
              <a:rPr lang="en-US" altLang="en-US" sz="1500" i="1">
                <a:ea typeface="ＭＳ Ｐゴシック" pitchFamily="34" charset="-128"/>
                <a:sym typeface="Symbol" pitchFamily="18" charset="2"/>
              </a:rPr>
              <a:t>A &lt; v</a:t>
            </a:r>
            <a:r>
              <a:rPr lang="en-US" altLang="en-US" sz="1500">
                <a:ea typeface="ＭＳ Ｐゴシック" pitchFamily="34" charset="-128"/>
                <a:sym typeface="Symbol" pitchFamily="18" charset="2"/>
              </a:rPr>
              <a:t> (or </a:t>
            </a:r>
            <a:r>
              <a:rPr lang="en-US" altLang="en-US" sz="1500" i="1">
                <a:ea typeface="ＭＳ Ｐゴシック" pitchFamily="34" charset="-128"/>
                <a:sym typeface="Symbol" pitchFamily="18" charset="2"/>
              </a:rPr>
              <a:t>A &gt; v</a:t>
            </a:r>
            <a:r>
              <a:rPr lang="en-US" altLang="en-US" sz="1500">
                <a:ea typeface="ＭＳ Ｐゴシック" pitchFamily="34" charset="-128"/>
                <a:sym typeface="Symbol" pitchFamily="18" charset="2"/>
              </a:rPr>
              <a:t>, </a:t>
            </a:r>
            <a:r>
              <a:rPr lang="en-US" altLang="en-US" sz="1500" i="1">
                <a:ea typeface="ＭＳ Ｐゴシック" pitchFamily="34" charset="-128"/>
                <a:sym typeface="Symbol" pitchFamily="18" charset="2"/>
              </a:rPr>
              <a:t>A &gt;= v</a:t>
            </a:r>
            <a:r>
              <a:rPr lang="en-US" altLang="en-US" sz="1500">
                <a:ea typeface="ＭＳ Ｐゴシック" pitchFamily="34" charset="-128"/>
                <a:sym typeface="Symbol" pitchFamily="18" charset="2"/>
              </a:rPr>
              <a:t>, … )	</a:t>
            </a:r>
            <a:r>
              <a:rPr lang="en-US" altLang="en-US" sz="1500" i="1">
                <a:solidFill>
                  <a:srgbClr val="FF0000"/>
                </a:solidFill>
                <a:ea typeface="ＭＳ Ｐゴシック" pitchFamily="34" charset="-128"/>
                <a:sym typeface="Symbol" pitchFamily="18" charset="2"/>
              </a:rPr>
              <a:t>V(A,</a:t>
            </a:r>
            <a:r>
              <a:rPr lang="en-US" altLang="en-US" sz="1500" i="1">
                <a:solidFill>
                  <a:srgbClr val="FF0000"/>
                </a:solidFill>
                <a:sym typeface="Symbol" pitchFamily="18" charset="2"/>
              </a:rPr>
              <a:t>E</a:t>
            </a:r>
            <a:r>
              <a:rPr lang="en-US" altLang="en-US" sz="1500" i="1">
                <a:solidFill>
                  <a:srgbClr val="FF0000"/>
                </a:solidFill>
                <a:ea typeface="ＭＳ Ｐゴシック" pitchFamily="34" charset="-128"/>
                <a:sym typeface="Symbol" pitchFamily="18" charset="2"/>
              </a:rPr>
              <a:t>) = V(A,r) * selectivity rate of  the selection</a:t>
            </a:r>
            <a:endParaRPr lang="en-US" altLang="en-US" sz="1500" i="1" baseline="-25000">
              <a:solidFill>
                <a:srgbClr val="FF0000"/>
              </a:solidFill>
              <a:ea typeface="ＭＳ Ｐゴシック" pitchFamily="34" charset="-128"/>
              <a:sym typeface="Symbol" pitchFamily="18" charset="2"/>
            </a:endParaRPr>
          </a:p>
          <a:p>
            <a:pPr lvl="1">
              <a:tabLst>
                <a:tab pos="4303713" algn="l"/>
              </a:tabLst>
            </a:pPr>
            <a:r>
              <a:rPr lang="en-US" altLang="en-US" sz="1500">
                <a:ea typeface="ＭＳ Ｐゴシック" pitchFamily="34" charset="-128"/>
                <a:sym typeface="Symbol" pitchFamily="18" charset="2"/>
              </a:rPr>
              <a:t>otherwise	</a:t>
            </a:r>
            <a:r>
              <a:rPr lang="en-US" altLang="en-US" sz="1500" i="1">
                <a:solidFill>
                  <a:srgbClr val="FF0000"/>
                </a:solidFill>
                <a:ea typeface="ＭＳ Ｐゴシック" pitchFamily="34" charset="-128"/>
                <a:sym typeface="Symbol" pitchFamily="18" charset="2"/>
              </a:rPr>
              <a:t>V(A,E) = min </a:t>
            </a:r>
            <a:r>
              <a:rPr lang="en-US" altLang="en-US" sz="1500">
                <a:solidFill>
                  <a:srgbClr val="FF0000"/>
                </a:solidFill>
                <a:ea typeface="ＭＳ Ｐゴシック" pitchFamily="34" charset="-128"/>
                <a:sym typeface="Symbol" pitchFamily="18" charset="2"/>
              </a:rPr>
              <a:t>{</a:t>
            </a:r>
            <a:r>
              <a:rPr lang="en-US" altLang="en-US" sz="1500" i="1">
                <a:solidFill>
                  <a:srgbClr val="FF0000"/>
                </a:solidFill>
                <a:ea typeface="ＭＳ Ｐゴシック" pitchFamily="34" charset="-128"/>
                <a:sym typeface="Symbol" pitchFamily="18" charset="2"/>
              </a:rPr>
              <a:t> n</a:t>
            </a:r>
            <a:r>
              <a:rPr lang="en-US" altLang="en-US" sz="1500" i="1" baseline="-25000">
                <a:solidFill>
                  <a:srgbClr val="FF0000"/>
                </a:solidFill>
                <a:ea typeface="ＭＳ Ｐゴシック" pitchFamily="34" charset="-128"/>
                <a:sym typeface="Symbol" pitchFamily="18" charset="2"/>
              </a:rPr>
              <a:t>E</a:t>
            </a:r>
            <a:r>
              <a:rPr lang="en-US" altLang="en-US" sz="1500" i="1">
                <a:solidFill>
                  <a:srgbClr val="FF0000"/>
                </a:solidFill>
                <a:ea typeface="ＭＳ Ｐゴシック" pitchFamily="34" charset="-128"/>
                <a:sym typeface="Symbol" pitchFamily="18" charset="2"/>
              </a:rPr>
              <a:t> , V(A,r) </a:t>
            </a:r>
            <a:r>
              <a:rPr lang="en-US" altLang="en-US" sz="1500">
                <a:solidFill>
                  <a:srgbClr val="FF0000"/>
                </a:solidFill>
                <a:ea typeface="ＭＳ Ｐゴシック" pitchFamily="34" charset="-128"/>
                <a:sym typeface="Symbol" pitchFamily="18" charset="2"/>
              </a:rPr>
              <a:t>}</a:t>
            </a:r>
            <a:endParaRPr lang="en-US" altLang="en-US" sz="1500">
              <a:ea typeface="ＭＳ Ｐゴシック" pitchFamily="34" charset="-128"/>
              <a:sym typeface="Symbol" pitchFamily="18" charset="2"/>
            </a:endParaRPr>
          </a:p>
          <a:p>
            <a:pPr marL="342900" lvl="1" indent="-342900">
              <a:buSzPct val="90000"/>
              <a:buFont typeface="Monotype Sorts" charset="2"/>
              <a:buChar char="n"/>
              <a:tabLst>
                <a:tab pos="4303713" algn="l"/>
              </a:tabLst>
            </a:pPr>
            <a:r>
              <a:rPr lang="en-US" altLang="en-US" sz="1600">
                <a:ea typeface="ＭＳ Ｐゴシック" pitchFamily="34" charset="-128"/>
                <a:sym typeface="Symbol" pitchFamily="18" charset="2"/>
              </a:rPr>
              <a:t>Join      </a:t>
            </a:r>
            <a:r>
              <a:rPr lang="en-US" altLang="en-US" sz="1600" i="1">
                <a:ea typeface="ＭＳ Ｐゴシック" pitchFamily="34" charset="-128"/>
                <a:sym typeface="Symbol" pitchFamily="18" charset="2"/>
              </a:rPr>
              <a:t>E  =   </a:t>
            </a:r>
            <a:r>
              <a:rPr lang="it-IT" altLang="en-US" sz="1600" i="1">
                <a:sym typeface="Symbol" pitchFamily="18" charset="2"/>
              </a:rPr>
              <a:t>r </a:t>
            </a:r>
            <a:r>
              <a:rPr lang="it-IT" altLang="en-US" sz="1600">
                <a:sym typeface="Symbol" pitchFamily="18" charset="2"/>
              </a:rPr>
              <a:t>⋈</a:t>
            </a:r>
            <a:r>
              <a:rPr lang="it-IT" altLang="en-US" sz="1600" i="1">
                <a:sym typeface="Symbol" pitchFamily="18" charset="2"/>
              </a:rPr>
              <a:t> s</a:t>
            </a:r>
            <a:endParaRPr lang="en-US" altLang="en-US" sz="1600">
              <a:ea typeface="ＭＳ Ｐゴシック" pitchFamily="34" charset="-128"/>
              <a:sym typeface="Symbol" pitchFamily="18" charset="2"/>
            </a:endParaRPr>
          </a:p>
          <a:p>
            <a:pPr lvl="1">
              <a:tabLst>
                <a:tab pos="4303713" algn="l"/>
              </a:tabLst>
            </a:pPr>
            <a:r>
              <a:rPr lang="en-US" altLang="en-US" sz="1500" i="1">
                <a:ea typeface="ＭＳ Ｐゴシック" pitchFamily="34" charset="-128"/>
                <a:sym typeface="Symbol" pitchFamily="18" charset="2"/>
              </a:rPr>
              <a:t>A</a:t>
            </a:r>
            <a:r>
              <a:rPr lang="en-US" altLang="en-US" sz="1500">
                <a:ea typeface="ＭＳ Ｐゴシック" pitchFamily="34" charset="-128"/>
                <a:sym typeface="Symbol" pitchFamily="18" charset="2"/>
              </a:rPr>
              <a:t> only contains attributes from </a:t>
            </a:r>
            <a:r>
              <a:rPr lang="en-US" altLang="en-US" sz="1500" i="1">
                <a:ea typeface="ＭＳ Ｐゴシック" pitchFamily="34" charset="-128"/>
                <a:sym typeface="Symbol" pitchFamily="18" charset="2"/>
              </a:rPr>
              <a:t>r</a:t>
            </a:r>
            <a:r>
              <a:rPr lang="it-IT" altLang="en-US" sz="1500">
                <a:solidFill>
                  <a:srgbClr val="FF0000"/>
                </a:solidFill>
                <a:ea typeface="ＭＳ Ｐゴシック" pitchFamily="34" charset="-128"/>
                <a:sym typeface="Symbol" pitchFamily="18" charset="2"/>
              </a:rPr>
              <a:t>	</a:t>
            </a:r>
            <a:r>
              <a:rPr lang="en-US" altLang="en-US" sz="1500" i="1">
                <a:solidFill>
                  <a:srgbClr val="FF0000"/>
                </a:solidFill>
                <a:ea typeface="ＭＳ Ｐゴシック" pitchFamily="34" charset="-128"/>
                <a:sym typeface="Symbol" pitchFamily="18" charset="2"/>
              </a:rPr>
              <a:t>V(A,E) = min </a:t>
            </a:r>
            <a:r>
              <a:rPr lang="en-US" altLang="en-US" sz="1500">
                <a:solidFill>
                  <a:srgbClr val="FF0000"/>
                </a:solidFill>
                <a:ea typeface="ＭＳ Ｐゴシック" pitchFamily="34" charset="-128"/>
                <a:sym typeface="Symbol" pitchFamily="18" charset="2"/>
              </a:rPr>
              <a:t>{</a:t>
            </a:r>
            <a:r>
              <a:rPr lang="en-US" altLang="en-US" sz="1500" i="1">
                <a:solidFill>
                  <a:srgbClr val="FF0000"/>
                </a:solidFill>
                <a:ea typeface="ＭＳ Ｐゴシック" pitchFamily="34" charset="-128"/>
                <a:sym typeface="Symbol" pitchFamily="18" charset="2"/>
              </a:rPr>
              <a:t> n</a:t>
            </a:r>
            <a:r>
              <a:rPr lang="en-US" altLang="en-US" sz="1500" i="1" baseline="-25000">
                <a:solidFill>
                  <a:srgbClr val="FF0000"/>
                </a:solidFill>
                <a:ea typeface="ＭＳ Ｐゴシック" pitchFamily="34" charset="-128"/>
                <a:sym typeface="Symbol" pitchFamily="18" charset="2"/>
              </a:rPr>
              <a:t>E</a:t>
            </a:r>
            <a:r>
              <a:rPr lang="en-US" altLang="en-US" sz="1500" i="1">
                <a:solidFill>
                  <a:srgbClr val="FF0000"/>
                </a:solidFill>
                <a:ea typeface="ＭＳ Ｐゴシック" pitchFamily="34" charset="-128"/>
                <a:sym typeface="Symbol" pitchFamily="18" charset="2"/>
              </a:rPr>
              <a:t> , V(A,r) </a:t>
            </a:r>
            <a:r>
              <a:rPr lang="en-US" altLang="en-US" sz="1500">
                <a:solidFill>
                  <a:srgbClr val="FF0000"/>
                </a:solidFill>
                <a:ea typeface="ＭＳ Ｐゴシック" pitchFamily="34" charset="-128"/>
                <a:sym typeface="Symbol" pitchFamily="18" charset="2"/>
              </a:rPr>
              <a:t>}</a:t>
            </a:r>
          </a:p>
          <a:p>
            <a:pPr lvl="1">
              <a:tabLst>
                <a:tab pos="4303713" algn="l"/>
              </a:tabLst>
            </a:pPr>
            <a:r>
              <a:rPr lang="en-US" altLang="en-US" sz="1500" i="1">
                <a:ea typeface="ＭＳ Ｐゴシック" pitchFamily="34" charset="-128"/>
                <a:sym typeface="Symbol" pitchFamily="18" charset="2"/>
              </a:rPr>
              <a:t>A</a:t>
            </a:r>
            <a:r>
              <a:rPr lang="en-US" altLang="en-US" sz="1500">
                <a:ea typeface="ＭＳ Ｐゴシック" pitchFamily="34" charset="-128"/>
                <a:sym typeface="Symbol" pitchFamily="18" charset="2"/>
              </a:rPr>
              <a:t> only contains attributes from </a:t>
            </a:r>
            <a:r>
              <a:rPr lang="en-US" altLang="en-US" sz="1500" i="1">
                <a:ea typeface="ＭＳ Ｐゴシック" pitchFamily="34" charset="-128"/>
                <a:sym typeface="Symbol" pitchFamily="18" charset="2"/>
              </a:rPr>
              <a:t>s</a:t>
            </a:r>
            <a:r>
              <a:rPr lang="it-IT" altLang="en-US" sz="1500">
                <a:solidFill>
                  <a:srgbClr val="FF0000"/>
                </a:solidFill>
                <a:ea typeface="ＭＳ Ｐゴシック" pitchFamily="34" charset="-128"/>
                <a:sym typeface="Symbol" pitchFamily="18" charset="2"/>
              </a:rPr>
              <a:t>	</a:t>
            </a:r>
            <a:r>
              <a:rPr lang="en-US" altLang="en-US" sz="1500" i="1">
                <a:solidFill>
                  <a:srgbClr val="FF0000"/>
                </a:solidFill>
                <a:ea typeface="ＭＳ Ｐゴシック" pitchFamily="34" charset="-128"/>
                <a:sym typeface="Symbol" pitchFamily="18" charset="2"/>
              </a:rPr>
              <a:t>V(A,E) = min </a:t>
            </a:r>
            <a:r>
              <a:rPr lang="en-US" altLang="en-US" sz="1500">
                <a:solidFill>
                  <a:srgbClr val="FF0000"/>
                </a:solidFill>
                <a:ea typeface="ＭＳ Ｐゴシック" pitchFamily="34" charset="-128"/>
                <a:sym typeface="Symbol" pitchFamily="18" charset="2"/>
              </a:rPr>
              <a:t>{</a:t>
            </a:r>
            <a:r>
              <a:rPr lang="en-US" altLang="en-US" sz="1500" i="1">
                <a:solidFill>
                  <a:srgbClr val="FF0000"/>
                </a:solidFill>
                <a:ea typeface="ＭＳ Ｐゴシック" pitchFamily="34" charset="-128"/>
                <a:sym typeface="Symbol" pitchFamily="18" charset="2"/>
              </a:rPr>
              <a:t> n</a:t>
            </a:r>
            <a:r>
              <a:rPr lang="en-US" altLang="en-US" sz="1500" i="1" baseline="-25000">
                <a:solidFill>
                  <a:srgbClr val="FF0000"/>
                </a:solidFill>
                <a:ea typeface="ＭＳ Ｐゴシック" pitchFamily="34" charset="-128"/>
                <a:sym typeface="Symbol" pitchFamily="18" charset="2"/>
              </a:rPr>
              <a:t>E</a:t>
            </a:r>
            <a:r>
              <a:rPr lang="en-US" altLang="en-US" sz="1500" i="1">
                <a:solidFill>
                  <a:srgbClr val="FF0000"/>
                </a:solidFill>
                <a:ea typeface="ＭＳ Ｐゴシック" pitchFamily="34" charset="-128"/>
                <a:sym typeface="Symbol" pitchFamily="18" charset="2"/>
              </a:rPr>
              <a:t> , V(A,s) </a:t>
            </a:r>
            <a:r>
              <a:rPr lang="en-US" altLang="en-US" sz="1500">
                <a:solidFill>
                  <a:srgbClr val="FF0000"/>
                </a:solidFill>
                <a:ea typeface="ＭＳ Ｐゴシック" pitchFamily="34" charset="-128"/>
                <a:sym typeface="Symbol" pitchFamily="18" charset="2"/>
              </a:rPr>
              <a:t>}</a:t>
            </a:r>
            <a:endParaRPr lang="en-US" altLang="en-US" sz="1500" i="1" baseline="-25000">
              <a:solidFill>
                <a:srgbClr val="FF0000"/>
              </a:solidFill>
              <a:ea typeface="ＭＳ Ｐゴシック" pitchFamily="34" charset="-128"/>
              <a:sym typeface="Symbol" pitchFamily="18" charset="2"/>
            </a:endParaRPr>
          </a:p>
          <a:p>
            <a:pPr lvl="1">
              <a:tabLst>
                <a:tab pos="8251825" algn="dec"/>
              </a:tabLst>
            </a:pPr>
            <a:r>
              <a:rPr lang="en-US" altLang="en-US" sz="1500" i="1">
                <a:ea typeface="ＭＳ Ｐゴシック" pitchFamily="34" charset="-128"/>
                <a:sym typeface="Symbol" pitchFamily="18" charset="2"/>
              </a:rPr>
              <a:t>A</a:t>
            </a:r>
            <a:r>
              <a:rPr lang="en-US" altLang="en-US" sz="1500">
                <a:ea typeface="ＭＳ Ｐゴシック" pitchFamily="34" charset="-128"/>
                <a:sym typeface="Symbol" pitchFamily="18" charset="2"/>
              </a:rPr>
              <a:t> contains attributes </a:t>
            </a:r>
            <a:r>
              <a:rPr lang="en-US" altLang="en-US" sz="1500" i="1">
                <a:ea typeface="ＭＳ Ｐゴシック" pitchFamily="34" charset="-128"/>
                <a:sym typeface="Symbol" pitchFamily="18" charset="2"/>
              </a:rPr>
              <a:t>A1</a:t>
            </a:r>
            <a:r>
              <a:rPr lang="en-US" altLang="en-US" sz="1500">
                <a:ea typeface="ＭＳ Ｐゴシック" pitchFamily="34" charset="-128"/>
                <a:sym typeface="Symbol" pitchFamily="18" charset="2"/>
              </a:rPr>
              <a:t> from </a:t>
            </a:r>
            <a:r>
              <a:rPr lang="en-US" altLang="en-US" sz="1500" i="1">
                <a:ea typeface="ＭＳ Ｐゴシック" pitchFamily="34" charset="-128"/>
                <a:sym typeface="Symbol" pitchFamily="18" charset="2"/>
              </a:rPr>
              <a:t>r</a:t>
            </a:r>
            <a:r>
              <a:rPr lang="en-US" altLang="en-US" sz="1500">
                <a:ea typeface="ＭＳ Ｐゴシック" pitchFamily="34" charset="-128"/>
                <a:sym typeface="Symbol" pitchFamily="18" charset="2"/>
              </a:rPr>
              <a:t> and attributes </a:t>
            </a:r>
            <a:r>
              <a:rPr lang="en-US" altLang="en-US" sz="1500" i="1">
                <a:ea typeface="ＭＳ Ｐゴシック" pitchFamily="34" charset="-128"/>
                <a:sym typeface="Symbol" pitchFamily="18" charset="2"/>
              </a:rPr>
              <a:t>A2</a:t>
            </a:r>
            <a:r>
              <a:rPr lang="en-US" altLang="en-US" sz="1500">
                <a:ea typeface="ＭＳ Ｐゴシック" pitchFamily="34" charset="-128"/>
                <a:sym typeface="Symbol" pitchFamily="18" charset="2"/>
              </a:rPr>
              <a:t> from </a:t>
            </a:r>
            <a:r>
              <a:rPr lang="en-US" altLang="en-US" sz="1500" i="1">
                <a:ea typeface="ＭＳ Ｐゴシック" pitchFamily="34" charset="-128"/>
                <a:sym typeface="Symbol" pitchFamily="18" charset="2"/>
              </a:rPr>
              <a:t>s</a:t>
            </a:r>
            <a:br>
              <a:rPr lang="en-US" altLang="en-US" sz="1500" i="1">
                <a:ea typeface="ＭＳ Ｐゴシック" pitchFamily="34" charset="-128"/>
                <a:sym typeface="Symbol" pitchFamily="18" charset="2"/>
              </a:rPr>
            </a:br>
            <a:r>
              <a:rPr lang="it-IT" altLang="en-US" sz="1500">
                <a:solidFill>
                  <a:srgbClr val="FF0000"/>
                </a:solidFill>
                <a:ea typeface="ＭＳ Ｐゴシック" pitchFamily="34" charset="-128"/>
                <a:sym typeface="Symbol" pitchFamily="18" charset="2"/>
              </a:rPr>
              <a:t>	</a:t>
            </a:r>
            <a:r>
              <a:rPr lang="en-US" altLang="en-US" sz="1500" i="1">
                <a:solidFill>
                  <a:srgbClr val="FF0000"/>
                </a:solidFill>
                <a:ea typeface="ＭＳ Ｐゴシック" pitchFamily="34" charset="-128"/>
                <a:sym typeface="Symbol" pitchFamily="18" charset="2"/>
              </a:rPr>
              <a:t>V(A,E) = min </a:t>
            </a:r>
            <a:r>
              <a:rPr lang="en-US" altLang="en-US" sz="1500">
                <a:solidFill>
                  <a:srgbClr val="FF0000"/>
                </a:solidFill>
                <a:ea typeface="ＭＳ Ｐゴシック" pitchFamily="34" charset="-128"/>
                <a:sym typeface="Symbol" pitchFamily="18" charset="2"/>
              </a:rPr>
              <a:t>{</a:t>
            </a:r>
            <a:r>
              <a:rPr lang="en-US" altLang="en-US" sz="1500" i="1">
                <a:solidFill>
                  <a:srgbClr val="FF0000"/>
                </a:solidFill>
                <a:ea typeface="ＭＳ Ｐゴシック" pitchFamily="34" charset="-128"/>
                <a:sym typeface="Symbol" pitchFamily="18" charset="2"/>
              </a:rPr>
              <a:t> n</a:t>
            </a:r>
            <a:r>
              <a:rPr lang="en-US" altLang="en-US" sz="1500" i="1" baseline="-25000">
                <a:solidFill>
                  <a:srgbClr val="FF0000"/>
                </a:solidFill>
                <a:ea typeface="ＭＳ Ｐゴシック" pitchFamily="34" charset="-128"/>
                <a:sym typeface="Symbol" pitchFamily="18" charset="2"/>
              </a:rPr>
              <a:t>E</a:t>
            </a:r>
            <a:r>
              <a:rPr lang="en-US" altLang="en-US" sz="1500" i="1">
                <a:solidFill>
                  <a:srgbClr val="FF0000"/>
                </a:solidFill>
                <a:ea typeface="ＭＳ Ｐゴシック" pitchFamily="34" charset="-128"/>
                <a:sym typeface="Symbol" pitchFamily="18" charset="2"/>
              </a:rPr>
              <a:t> , V(A1, r) * V(A2 – A1, s) , V(A2, s) * V(A1 – A2, r) </a:t>
            </a:r>
            <a:r>
              <a:rPr lang="en-US" altLang="en-US" sz="1500">
                <a:solidFill>
                  <a:srgbClr val="FF0000"/>
                </a:solidFill>
                <a:ea typeface="ＭＳ Ｐゴシック" pitchFamily="34" charset="-128"/>
                <a:sym typeface="Symbol" pitchFamily="18" charset="2"/>
              </a:rPr>
              <a:t>}</a:t>
            </a:r>
            <a:endParaRPr lang="en-US" altLang="en-US" sz="1500" dirty="0">
              <a:solidFill>
                <a:srgbClr val="FF0000"/>
              </a:solidFill>
              <a:ea typeface="ＭＳ Ｐゴシック" pitchFamily="34" charset="-128"/>
              <a:sym typeface="Symbol" pitchFamily="18" charset="2"/>
            </a:endParaRPr>
          </a:p>
        </p:txBody>
      </p:sp>
    </p:spTree>
  </p:cSld>
  <p:clrMapOvr>
    <a:masterClrMapping/>
  </p:clrMapOvr>
  <p:transition spd="med"/>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43" name="Rectangle 2"/>
          <p:cNvSpPr>
            <a:spLocks noGrp="1" noChangeArrowheads="1"/>
          </p:cNvSpPr>
          <p:nvPr>
            <p:ph type="title"/>
          </p:nvPr>
        </p:nvSpPr>
        <p:spPr>
          <a:xfrm>
            <a:off x="228600" y="-192881"/>
            <a:ext cx="7796213" cy="992187"/>
          </a:xfrm>
        </p:spPr>
        <p:txBody>
          <a:bodyPr/>
          <a:lstStyle/>
          <a:p>
            <a:r>
              <a:rPr lang="en-US" altLang="en-US" dirty="0">
                <a:effectLst>
                  <a:outerShdw blurRad="38100" dist="38100" dir="2700000" algn="tl">
                    <a:srgbClr val="C0C0C0"/>
                  </a:outerShdw>
                </a:effectLst>
                <a:ea typeface="ＭＳ Ｐゴシック" panose="020B0600070205080204" pitchFamily="34" charset="-128"/>
              </a:rPr>
              <a:t>Choice of Evaluation Plans</a:t>
            </a:r>
          </a:p>
        </p:txBody>
      </p:sp>
      <p:sp>
        <p:nvSpPr>
          <p:cNvPr id="1051144" name="Rectangle 3"/>
          <p:cNvSpPr>
            <a:spLocks noGrp="1" noChangeArrowheads="1"/>
          </p:cNvSpPr>
          <p:nvPr>
            <p:ph type="body" idx="1"/>
          </p:nvPr>
        </p:nvSpPr>
        <p:spPr>
          <a:xfrm>
            <a:off x="914400" y="1120775"/>
            <a:ext cx="7900988" cy="4870450"/>
          </a:xfrm>
        </p:spPr>
        <p:txBody>
          <a:bodyPr/>
          <a:lstStyle/>
          <a:p>
            <a:r>
              <a:rPr lang="en-US" altLang="en-US" sz="1800">
                <a:ea typeface="ＭＳ Ｐゴシック" panose="020B0600070205080204" pitchFamily="34" charset="-128"/>
              </a:rPr>
              <a:t>Must consider the interaction of evaluation techniques when choosing evaluation plans</a:t>
            </a:r>
          </a:p>
          <a:p>
            <a:pPr lvl="1"/>
            <a:r>
              <a:rPr lang="en-US" altLang="en-US" sz="1800">
                <a:ea typeface="ＭＳ Ｐゴシック" panose="020B0600070205080204" pitchFamily="34" charset="-128"/>
              </a:rPr>
              <a:t>choosing the cheapest algorithm for each operation independently may not yield best overall algorithm.  E.g.</a:t>
            </a:r>
          </a:p>
          <a:p>
            <a:pPr lvl="2"/>
            <a:r>
              <a:rPr lang="en-US" altLang="en-US" sz="1800">
                <a:ea typeface="ＭＳ Ｐゴシック" panose="020B0600070205080204" pitchFamily="34" charset="-128"/>
              </a:rPr>
              <a:t>merge-join may be costlier than hash-join, but may provide a sorted output which reduces the cost for an outer level aggregation</a:t>
            </a:r>
          </a:p>
          <a:p>
            <a:pPr lvl="2"/>
            <a:r>
              <a:rPr lang="en-US" altLang="en-US" sz="1800">
                <a:ea typeface="ＭＳ Ｐゴシック" panose="020B0600070205080204" pitchFamily="34" charset="-128"/>
              </a:rPr>
              <a:t>nested-loop join may provide opportunity for pipelining</a:t>
            </a:r>
          </a:p>
          <a:p>
            <a:r>
              <a:rPr lang="en-US" altLang="en-US" sz="1800">
                <a:ea typeface="ＭＳ Ｐゴシック" panose="020B0600070205080204" pitchFamily="34" charset="-128"/>
              </a:rPr>
              <a:t>Practical query optimizers incorporate elements of the following two broad approaches:</a:t>
            </a:r>
          </a:p>
          <a:p>
            <a:pPr lvl="1">
              <a:buFont typeface="Monotype Sorts" charset="2"/>
              <a:buNone/>
            </a:pPr>
            <a:r>
              <a:rPr lang="en-US" altLang="en-US" sz="1800">
                <a:ea typeface="ＭＳ Ｐゴシック" panose="020B0600070205080204" pitchFamily="34" charset="-128"/>
              </a:rPr>
              <a:t>1.	Search all the plans and choose the best plan in a cost-based fashion</a:t>
            </a:r>
          </a:p>
          <a:p>
            <a:pPr lvl="1">
              <a:buFont typeface="Monotype Sorts" charset="2"/>
              <a:buNone/>
            </a:pPr>
            <a:r>
              <a:rPr lang="en-US" altLang="en-US" sz="1800">
                <a:ea typeface="ＭＳ Ｐゴシック" panose="020B0600070205080204" pitchFamily="34" charset="-128"/>
              </a:rPr>
              <a:t>2. Uses heuristics to choose a plan</a:t>
            </a:r>
          </a:p>
        </p:txBody>
      </p:sp>
    </p:spTree>
  </p:cSld>
  <p:clrMapOvr>
    <a:masterClrMapping/>
  </p:clrMapOvr>
  <p:transition spd="med"/>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48" name="Rectangle 2"/>
          <p:cNvSpPr>
            <a:spLocks noGrp="1" noChangeArrowheads="1"/>
          </p:cNvSpPr>
          <p:nvPr>
            <p:ph type="title"/>
          </p:nvPr>
        </p:nvSpPr>
        <p:spPr>
          <a:xfrm>
            <a:off x="107504" y="-192881"/>
            <a:ext cx="7796213" cy="992187"/>
          </a:xfrm>
        </p:spPr>
        <p:txBody>
          <a:bodyPr/>
          <a:lstStyle/>
          <a:p>
            <a:r>
              <a:rPr lang="en-US" altLang="en-US" dirty="0">
                <a:effectLst>
                  <a:outerShdw blurRad="38100" dist="38100" dir="2700000" algn="tl">
                    <a:srgbClr val="C0C0C0"/>
                  </a:outerShdw>
                </a:effectLst>
                <a:ea typeface="ＭＳ Ｐゴシック" panose="020B0600070205080204" pitchFamily="34" charset="-128"/>
              </a:rPr>
              <a:t>Cost-Based Optimization</a:t>
            </a:r>
          </a:p>
        </p:txBody>
      </p:sp>
      <p:sp>
        <p:nvSpPr>
          <p:cNvPr id="1051149" name="Rectangle 3"/>
          <p:cNvSpPr>
            <a:spLocks noGrp="1" noChangeArrowheads="1"/>
          </p:cNvSpPr>
          <p:nvPr>
            <p:ph type="body" idx="1"/>
          </p:nvPr>
        </p:nvSpPr>
        <p:spPr/>
        <p:txBody>
          <a:bodyPr/>
          <a:lstStyle/>
          <a:p>
            <a:r>
              <a:rPr lang="en-US" altLang="en-US" sz="1800">
                <a:ea typeface="ＭＳ Ｐゴシック" panose="020B0600070205080204" pitchFamily="34" charset="-128"/>
              </a:rPr>
              <a:t>A big part of a cost-based optimizer (based on equivalence rules) is choosing the “best” order for join operations</a:t>
            </a:r>
          </a:p>
          <a:p>
            <a:r>
              <a:rPr lang="en-US" altLang="en-US" sz="1800">
                <a:ea typeface="ＭＳ Ｐゴシック" panose="020B0600070205080204" pitchFamily="34" charset="-128"/>
              </a:rPr>
              <a:t>Consider finding the best join-order for </a:t>
            </a:r>
            <a:r>
              <a:rPr lang="en-US" altLang="en-US" sz="1800" i="1">
                <a:ea typeface="ＭＳ Ｐゴシック" panose="020B0600070205080204" pitchFamily="34" charset="-128"/>
              </a:rPr>
              <a:t>r</a:t>
            </a:r>
            <a:r>
              <a:rPr lang="en-US" altLang="en-US" sz="1800" baseline="-25000">
                <a:ea typeface="ＭＳ Ｐゴシック" panose="020B0600070205080204" pitchFamily="34" charset="-128"/>
              </a:rPr>
              <a:t>1</a:t>
            </a:r>
            <a:r>
              <a:rPr lang="en-US" altLang="en-US" sz="1800">
                <a:ea typeface="ＭＳ Ｐゴシック" panose="020B0600070205080204" pitchFamily="34" charset="-128"/>
              </a:rPr>
              <a:t>  ⋈  </a:t>
            </a:r>
            <a:r>
              <a:rPr lang="en-US" altLang="en-US" sz="1800" i="1">
                <a:ea typeface="ＭＳ Ｐゴシック" panose="020B0600070205080204" pitchFamily="34" charset="-128"/>
              </a:rPr>
              <a:t>r</a:t>
            </a:r>
            <a:r>
              <a:rPr lang="en-US" altLang="en-US" sz="1800" baseline="-25000">
                <a:ea typeface="ＭＳ Ｐゴシック" panose="020B0600070205080204" pitchFamily="34" charset="-128"/>
              </a:rPr>
              <a:t>2   </a:t>
            </a:r>
            <a:r>
              <a:rPr lang="en-US" altLang="en-US" sz="1800">
                <a:ea typeface="ＭＳ Ｐゴシック" panose="020B0600070205080204" pitchFamily="34" charset="-128"/>
              </a:rPr>
              <a:t>⋈</a:t>
            </a:r>
            <a:r>
              <a:rPr lang="en-US" altLang="en-US" sz="1800" baseline="-25000">
                <a:ea typeface="ＭＳ Ｐゴシック" panose="020B0600070205080204" pitchFamily="34" charset="-128"/>
              </a:rPr>
              <a:t>   </a:t>
            </a:r>
            <a:r>
              <a:rPr lang="en-US" altLang="en-US" sz="1800">
                <a:ea typeface="ＭＳ Ｐゴシック" panose="020B0600070205080204" pitchFamily="34" charset="-128"/>
              </a:rPr>
              <a:t>. . . ⋈ </a:t>
            </a:r>
            <a:r>
              <a:rPr lang="en-US" altLang="en-US" sz="1800" i="1">
                <a:ea typeface="ＭＳ Ｐゴシック" panose="020B0600070205080204" pitchFamily="34" charset="-128"/>
              </a:rPr>
              <a:t>r</a:t>
            </a:r>
            <a:r>
              <a:rPr lang="en-US" altLang="en-US" sz="1800" i="1" baseline="-25000">
                <a:ea typeface="ＭＳ Ｐゴシック" panose="020B0600070205080204" pitchFamily="34" charset="-128"/>
              </a:rPr>
              <a:t>n</a:t>
            </a:r>
            <a:r>
              <a:rPr lang="en-US" altLang="en-US" sz="1800">
                <a:ea typeface="ＭＳ Ｐゴシック" panose="020B0600070205080204" pitchFamily="34" charset="-128"/>
              </a:rPr>
              <a:t>.</a:t>
            </a:r>
          </a:p>
          <a:p>
            <a:r>
              <a:rPr lang="en-US" altLang="en-US" sz="1800">
                <a:ea typeface="ＭＳ Ｐゴシック" panose="020B0600070205080204" pitchFamily="34" charset="-128"/>
              </a:rPr>
              <a:t>There are </a:t>
            </a:r>
            <a:r>
              <a:rPr lang="en-US" altLang="en-US" sz="1800">
                <a:solidFill>
                  <a:srgbClr val="FF0000"/>
                </a:solidFill>
                <a:ea typeface="ＭＳ Ｐゴシック" panose="020B0600070205080204" pitchFamily="34" charset="-128"/>
              </a:rPr>
              <a:t>(2(</a:t>
            </a:r>
            <a:r>
              <a:rPr lang="en-US" altLang="en-US" sz="1800" i="1">
                <a:solidFill>
                  <a:srgbClr val="FF0000"/>
                </a:solidFill>
                <a:ea typeface="ＭＳ Ｐゴシック" panose="020B0600070205080204" pitchFamily="34" charset="-128"/>
              </a:rPr>
              <a:t>n</a:t>
            </a:r>
            <a:r>
              <a:rPr lang="en-US" altLang="en-US" sz="1800">
                <a:solidFill>
                  <a:srgbClr val="FF0000"/>
                </a:solidFill>
                <a:ea typeface="ＭＳ Ｐゴシック" panose="020B0600070205080204" pitchFamily="34" charset="-128"/>
              </a:rPr>
              <a:t> – 1))!/(</a:t>
            </a:r>
            <a:r>
              <a:rPr lang="en-US" altLang="en-US" sz="1800" i="1">
                <a:solidFill>
                  <a:srgbClr val="FF0000"/>
                </a:solidFill>
                <a:ea typeface="ＭＳ Ｐゴシック" panose="020B0600070205080204" pitchFamily="34" charset="-128"/>
              </a:rPr>
              <a:t>n</a:t>
            </a:r>
            <a:r>
              <a:rPr lang="en-US" altLang="en-US" sz="1800">
                <a:solidFill>
                  <a:srgbClr val="FF0000"/>
                </a:solidFill>
                <a:ea typeface="ＭＳ Ｐゴシック" panose="020B0600070205080204" pitchFamily="34" charset="-128"/>
              </a:rPr>
              <a:t> – 1)!</a:t>
            </a:r>
            <a:r>
              <a:rPr lang="en-US" altLang="en-US" sz="1800">
                <a:ea typeface="ＭＳ Ｐゴシック" panose="020B0600070205080204" pitchFamily="34" charset="-128"/>
              </a:rPr>
              <a:t> different join orders for above expression.  With </a:t>
            </a:r>
            <a:r>
              <a:rPr lang="en-US" altLang="en-US" sz="1800" i="1">
                <a:ea typeface="ＭＳ Ｐゴシック" panose="020B0600070205080204" pitchFamily="34" charset="-128"/>
              </a:rPr>
              <a:t>n</a:t>
            </a:r>
            <a:r>
              <a:rPr lang="en-US" altLang="en-US" sz="1800">
                <a:ea typeface="ＭＳ Ｐゴシック" panose="020B0600070205080204" pitchFamily="34" charset="-128"/>
              </a:rPr>
              <a:t> = 7, the number is 665280, with </a:t>
            </a:r>
            <a:r>
              <a:rPr lang="en-US" altLang="en-US" sz="1800" i="1">
                <a:ea typeface="ＭＳ Ｐゴシック" panose="020B0600070205080204" pitchFamily="34" charset="-128"/>
              </a:rPr>
              <a:t>n = </a:t>
            </a:r>
            <a:r>
              <a:rPr lang="en-US" altLang="en-US" sz="1800">
                <a:ea typeface="ＭＳ Ｐゴシック" panose="020B0600070205080204" pitchFamily="34" charset="-128"/>
              </a:rPr>
              <a:t>10, the</a:t>
            </a:r>
            <a:r>
              <a:rPr lang="en-US" altLang="en-US" sz="1800" i="1">
                <a:ea typeface="ＭＳ Ｐゴシック" panose="020B0600070205080204" pitchFamily="34" charset="-128"/>
              </a:rPr>
              <a:t> </a:t>
            </a:r>
            <a:r>
              <a:rPr lang="en-US" altLang="en-US" sz="1800">
                <a:ea typeface="ＭＳ Ｐゴシック" panose="020B0600070205080204" pitchFamily="34" charset="-128"/>
              </a:rPr>
              <a:t>number is greater than 17.6 billion!</a:t>
            </a:r>
          </a:p>
          <a:p>
            <a:r>
              <a:rPr lang="en-US" altLang="en-US" sz="1800">
                <a:ea typeface="ＭＳ Ｐゴシック" panose="020B0600070205080204" pitchFamily="34" charset="-128"/>
              </a:rPr>
              <a:t>No need to generate all the join orders.  Exploiting some monotonicity (</a:t>
            </a:r>
            <a:r>
              <a:rPr lang="en-US" altLang="en-US" sz="1800">
                <a:solidFill>
                  <a:srgbClr val="3366CC"/>
                </a:solidFill>
                <a:ea typeface="ＭＳ Ｐゴシック" panose="020B0600070205080204" pitchFamily="34" charset="-128"/>
              </a:rPr>
              <a:t>optimal substructure property</a:t>
            </a:r>
            <a:r>
              <a:rPr lang="en-US" altLang="en-US" sz="1800">
                <a:ea typeface="ＭＳ Ｐゴシック" panose="020B0600070205080204" pitchFamily="34" charset="-128"/>
              </a:rPr>
              <a:t>), the least-cost join order for any subset of {</a:t>
            </a:r>
            <a:r>
              <a:rPr lang="en-US" altLang="en-US" sz="1800" i="1">
                <a:ea typeface="ＭＳ Ｐゴシック" panose="020B0600070205080204" pitchFamily="34" charset="-128"/>
              </a:rPr>
              <a:t>r</a:t>
            </a:r>
            <a:r>
              <a:rPr lang="en-US" altLang="en-US" sz="1800" baseline="-25000">
                <a:ea typeface="ＭＳ Ｐゴシック" panose="020B0600070205080204" pitchFamily="34" charset="-128"/>
              </a:rPr>
              <a:t>1</a:t>
            </a:r>
            <a:r>
              <a:rPr lang="en-US" altLang="en-US" sz="1800">
                <a:ea typeface="ＭＳ Ｐゴシック" panose="020B0600070205080204" pitchFamily="34" charset="-128"/>
              </a:rPr>
              <a:t>, </a:t>
            </a:r>
            <a:r>
              <a:rPr lang="en-US" altLang="en-US" sz="1800" i="1">
                <a:ea typeface="ＭＳ Ｐゴシック" panose="020B0600070205080204" pitchFamily="34" charset="-128"/>
              </a:rPr>
              <a:t>r</a:t>
            </a:r>
            <a:r>
              <a:rPr lang="en-US" altLang="en-US" sz="1800" baseline="-25000">
                <a:ea typeface="ＭＳ Ｐゴシック" panose="020B0600070205080204" pitchFamily="34" charset="-128"/>
              </a:rPr>
              <a:t>2</a:t>
            </a:r>
            <a:r>
              <a:rPr lang="en-US" altLang="en-US" sz="1800">
                <a:ea typeface="ＭＳ Ｐゴシック" panose="020B0600070205080204" pitchFamily="34" charset="-128"/>
              </a:rPr>
              <a:t>, . . ., </a:t>
            </a:r>
            <a:r>
              <a:rPr lang="en-US" altLang="en-US" sz="1800" i="1">
                <a:ea typeface="ＭＳ Ｐゴシック" panose="020B0600070205080204" pitchFamily="34" charset="-128"/>
              </a:rPr>
              <a:t>r</a:t>
            </a:r>
            <a:r>
              <a:rPr lang="en-US" altLang="en-US" sz="1800" i="1" baseline="-25000">
                <a:ea typeface="ＭＳ Ｐゴシック" panose="020B0600070205080204" pitchFamily="34" charset="-128"/>
              </a:rPr>
              <a:t>n</a:t>
            </a:r>
            <a:r>
              <a:rPr lang="en-US" altLang="en-US" sz="1800">
                <a:ea typeface="ＭＳ Ｐゴシック" panose="020B0600070205080204" pitchFamily="34" charset="-128"/>
              </a:rPr>
              <a:t>} is computed only once. </a:t>
            </a:r>
          </a:p>
        </p:txBody>
      </p:sp>
    </p:spTree>
  </p:cSld>
  <p:clrMapOvr>
    <a:masterClrMapping/>
  </p:clrMapOvr>
  <p:transition spd="med"/>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53" name="Rectangle 2"/>
          <p:cNvSpPr>
            <a:spLocks noGrp="1" noChangeArrowheads="1"/>
          </p:cNvSpPr>
          <p:nvPr>
            <p:ph type="title"/>
          </p:nvPr>
        </p:nvSpPr>
        <p:spPr>
          <a:xfrm>
            <a:off x="30286" y="-204787"/>
            <a:ext cx="8519864" cy="992187"/>
          </a:xfrm>
        </p:spPr>
        <p:txBody>
          <a:bodyPr/>
          <a:lstStyle/>
          <a:p>
            <a:r>
              <a:rPr lang="en-US" altLang="en-US" dirty="0">
                <a:effectLst>
                  <a:outerShdw blurRad="38100" dist="38100" dir="2700000" algn="tl">
                    <a:srgbClr val="C0C0C0"/>
                  </a:outerShdw>
                </a:effectLst>
                <a:ea typeface="ＭＳ Ｐゴシック" panose="020B0600070205080204" pitchFamily="34" charset="-128"/>
              </a:rPr>
              <a:t>Cost-Based Optimization: An example</a:t>
            </a:r>
          </a:p>
        </p:txBody>
      </p:sp>
      <p:sp>
        <p:nvSpPr>
          <p:cNvPr id="1051154" name="Rectangle 3"/>
          <p:cNvSpPr>
            <a:spLocks noGrp="1" noChangeArrowheads="1"/>
          </p:cNvSpPr>
          <p:nvPr>
            <p:ph type="body" idx="1"/>
          </p:nvPr>
        </p:nvSpPr>
        <p:spPr>
          <a:xfrm>
            <a:off x="198438" y="827088"/>
            <a:ext cx="8761412" cy="2316162"/>
          </a:xfrm>
        </p:spPr>
        <p:txBody>
          <a:bodyPr/>
          <a:lstStyle/>
          <a:p>
            <a:r>
              <a:rPr lang="en-US" altLang="en-US" sz="1800" dirty="0">
                <a:ea typeface="ＭＳ Ｐゴシック" panose="020B0600070205080204" pitchFamily="34" charset="-128"/>
              </a:rPr>
              <a:t>Consider finding the best join-order for </a:t>
            </a:r>
            <a:r>
              <a:rPr lang="en-US" altLang="en-US" sz="1800" i="1" dirty="0">
                <a:ea typeface="ＭＳ Ｐゴシック" panose="020B0600070205080204" pitchFamily="34" charset="-128"/>
              </a:rPr>
              <a:t>r</a:t>
            </a:r>
            <a:r>
              <a:rPr lang="en-US" altLang="en-US" sz="1800" baseline="-25000" dirty="0">
                <a:ea typeface="ＭＳ Ｐゴシック" panose="020B0600070205080204" pitchFamily="34" charset="-128"/>
              </a:rPr>
              <a:t>1</a:t>
            </a:r>
            <a:r>
              <a:rPr lang="en-US" altLang="en-US" sz="1800" dirty="0">
                <a:ea typeface="ＭＳ Ｐゴシック" panose="020B0600070205080204" pitchFamily="34" charset="-128"/>
              </a:rPr>
              <a:t>    </a:t>
            </a:r>
            <a:r>
              <a:rPr lang="en-US" altLang="en-US" sz="1800" i="1" dirty="0">
                <a:ea typeface="ＭＳ Ｐゴシック" panose="020B0600070205080204" pitchFamily="34" charset="-128"/>
              </a:rPr>
              <a:t>r</a:t>
            </a:r>
            <a:r>
              <a:rPr lang="en-US" altLang="en-US" sz="1800" baseline="-25000" dirty="0">
                <a:ea typeface="ＭＳ Ｐゴシック" panose="020B0600070205080204" pitchFamily="34" charset="-128"/>
              </a:rPr>
              <a:t>2       </a:t>
            </a:r>
            <a:r>
              <a:rPr lang="en-US" altLang="en-US" sz="1800" i="1" dirty="0">
                <a:ea typeface="ＭＳ Ｐゴシック" panose="020B0600070205080204" pitchFamily="34" charset="-128"/>
              </a:rPr>
              <a:t>r</a:t>
            </a:r>
            <a:r>
              <a:rPr lang="en-US" altLang="en-US" sz="1800" baseline="-25000" dirty="0">
                <a:ea typeface="ＭＳ Ｐゴシック" panose="020B0600070205080204" pitchFamily="34" charset="-128"/>
              </a:rPr>
              <a:t>3</a:t>
            </a:r>
            <a:r>
              <a:rPr lang="en-US" altLang="en-US" sz="1800" dirty="0">
                <a:ea typeface="ＭＳ Ｐゴシック" panose="020B0600070205080204" pitchFamily="34" charset="-128"/>
              </a:rPr>
              <a:t>    </a:t>
            </a:r>
            <a:r>
              <a:rPr lang="en-US" altLang="en-US" sz="1800" i="1" dirty="0">
                <a:ea typeface="ＭＳ Ｐゴシック" panose="020B0600070205080204" pitchFamily="34" charset="-128"/>
              </a:rPr>
              <a:t>r</a:t>
            </a:r>
            <a:r>
              <a:rPr lang="en-US" altLang="en-US" sz="1800" i="1" baseline="-25000" dirty="0">
                <a:ea typeface="ＭＳ Ｐゴシック" panose="020B0600070205080204" pitchFamily="34" charset="-128"/>
              </a:rPr>
              <a:t>4</a:t>
            </a:r>
            <a:r>
              <a:rPr lang="en-US" altLang="en-US" sz="1800" dirty="0">
                <a:ea typeface="ＭＳ Ｐゴシック" panose="020B0600070205080204" pitchFamily="34" charset="-128"/>
              </a:rPr>
              <a:t>    </a:t>
            </a:r>
            <a:r>
              <a:rPr lang="en-US" altLang="en-US" sz="1800" i="1" dirty="0">
                <a:ea typeface="ＭＳ Ｐゴシック" panose="020B0600070205080204" pitchFamily="34" charset="-128"/>
              </a:rPr>
              <a:t>r</a:t>
            </a:r>
            <a:r>
              <a:rPr lang="en-US" altLang="en-US" sz="1800" i="1" baseline="-25000" dirty="0">
                <a:ea typeface="ＭＳ Ｐゴシック" panose="020B0600070205080204" pitchFamily="34" charset="-128"/>
              </a:rPr>
              <a:t>5</a:t>
            </a:r>
            <a:endParaRPr lang="en-US" altLang="en-US" sz="1800" dirty="0">
              <a:ea typeface="ＭＳ Ｐゴシック" panose="020B0600070205080204" pitchFamily="34" charset="-128"/>
            </a:endParaRPr>
          </a:p>
          <a:p>
            <a:pPr>
              <a:spcBef>
                <a:spcPts val="1250"/>
              </a:spcBef>
              <a:spcAft>
                <a:spcPts val="800"/>
              </a:spcAft>
            </a:pPr>
            <a:r>
              <a:rPr lang="en-US" altLang="en-US" sz="1800" dirty="0">
                <a:ea typeface="ＭＳ Ｐゴシック" panose="020B0600070205080204" pitchFamily="34" charset="-128"/>
              </a:rPr>
              <a:t>Number of possible different join orderings: </a:t>
            </a:r>
          </a:p>
          <a:p>
            <a:pPr>
              <a:spcBef>
                <a:spcPts val="350"/>
              </a:spcBef>
            </a:pPr>
            <a:r>
              <a:rPr lang="en-US" altLang="en-US" sz="1800" dirty="0">
                <a:ea typeface="ＭＳ Ｐゴシック" panose="020B0600070205080204" pitchFamily="34" charset="-128"/>
              </a:rPr>
              <a:t>The least-cost join order for any subset of { </a:t>
            </a:r>
            <a:r>
              <a:rPr lang="en-US" altLang="en-US" sz="1800" i="1" dirty="0">
                <a:ea typeface="ＭＳ Ｐゴシック" panose="020B0600070205080204" pitchFamily="34" charset="-128"/>
              </a:rPr>
              <a:t>r</a:t>
            </a:r>
            <a:r>
              <a:rPr lang="en-US" altLang="en-US" sz="1800" baseline="-25000" dirty="0">
                <a:ea typeface="ＭＳ Ｐゴシック" panose="020B0600070205080204" pitchFamily="34" charset="-128"/>
              </a:rPr>
              <a:t>1</a:t>
            </a:r>
            <a:r>
              <a:rPr lang="en-US" altLang="en-US" sz="1800" dirty="0">
                <a:ea typeface="ＭＳ Ｐゴシック" panose="020B0600070205080204" pitchFamily="34" charset="-128"/>
              </a:rPr>
              <a:t>, </a:t>
            </a:r>
            <a:r>
              <a:rPr lang="en-US" altLang="en-US" sz="1800" i="1" dirty="0">
                <a:ea typeface="ＭＳ Ｐゴシック" panose="020B0600070205080204" pitchFamily="34" charset="-128"/>
              </a:rPr>
              <a:t>r</a:t>
            </a:r>
            <a:r>
              <a:rPr lang="en-US" altLang="en-US" sz="1800" baseline="-25000" dirty="0">
                <a:ea typeface="ＭＳ Ｐゴシック" panose="020B0600070205080204" pitchFamily="34" charset="-128"/>
              </a:rPr>
              <a:t>2</a:t>
            </a:r>
            <a:r>
              <a:rPr lang="en-US" altLang="en-US" sz="1800" dirty="0">
                <a:ea typeface="ＭＳ Ｐゴシック" panose="020B0600070205080204" pitchFamily="34" charset="-128"/>
              </a:rPr>
              <a:t>, </a:t>
            </a:r>
            <a:r>
              <a:rPr lang="en-US" altLang="en-US" sz="1800" i="1" dirty="0">
                <a:ea typeface="ＭＳ Ｐゴシック" panose="020B0600070205080204" pitchFamily="34" charset="-128"/>
              </a:rPr>
              <a:t>r</a:t>
            </a:r>
            <a:r>
              <a:rPr lang="en-US" altLang="en-US" sz="1800" baseline="-25000" dirty="0">
                <a:ea typeface="ＭＳ Ｐゴシック" panose="020B0600070205080204" pitchFamily="34" charset="-128"/>
              </a:rPr>
              <a:t>3</a:t>
            </a:r>
            <a:r>
              <a:rPr lang="en-US" altLang="en-US" sz="1800" dirty="0">
                <a:ea typeface="ＭＳ Ｐゴシック" panose="020B0600070205080204" pitchFamily="34" charset="-128"/>
              </a:rPr>
              <a:t>, </a:t>
            </a:r>
            <a:r>
              <a:rPr lang="en-US" altLang="en-US" sz="1800" i="1" dirty="0">
                <a:ea typeface="ＭＳ Ｐゴシック" panose="020B0600070205080204" pitchFamily="34" charset="-128"/>
              </a:rPr>
              <a:t>r</a:t>
            </a:r>
            <a:r>
              <a:rPr lang="en-US" altLang="en-US" sz="1800" baseline="-25000" dirty="0">
                <a:ea typeface="ＭＳ Ｐゴシック" panose="020B0600070205080204" pitchFamily="34" charset="-128"/>
              </a:rPr>
              <a:t>4</a:t>
            </a:r>
            <a:r>
              <a:rPr lang="en-US" altLang="en-US" sz="1800" dirty="0">
                <a:ea typeface="ＭＳ Ｐゴシック" panose="020B0600070205080204" pitchFamily="34" charset="-128"/>
              </a:rPr>
              <a:t>, </a:t>
            </a:r>
            <a:r>
              <a:rPr lang="en-US" altLang="en-US" sz="1800" i="1" dirty="0">
                <a:ea typeface="ＭＳ Ｐゴシック" panose="020B0600070205080204" pitchFamily="34" charset="-128"/>
              </a:rPr>
              <a:t>r</a:t>
            </a:r>
            <a:r>
              <a:rPr lang="en-US" altLang="en-US" sz="1800" baseline="-25000" dirty="0">
                <a:ea typeface="ＭＳ Ｐゴシック" panose="020B0600070205080204" pitchFamily="34" charset="-128"/>
              </a:rPr>
              <a:t>5 </a:t>
            </a:r>
            <a:r>
              <a:rPr lang="en-US" altLang="en-US" sz="1800" dirty="0">
                <a:ea typeface="ＭＳ Ｐゴシック" panose="020B0600070205080204" pitchFamily="34" charset="-128"/>
              </a:rPr>
              <a:t>} is computed only once</a:t>
            </a:r>
          </a:p>
          <a:p>
            <a:pPr>
              <a:spcBef>
                <a:spcPts val="350"/>
              </a:spcBef>
            </a:pPr>
            <a:r>
              <a:rPr lang="en-US" altLang="en-US" sz="1800" dirty="0">
                <a:ea typeface="ＭＳ Ｐゴシック" panose="020B0600070205080204" pitchFamily="34" charset="-128"/>
              </a:rPr>
              <a:t>Assume we want to compute </a:t>
            </a:r>
            <a:r>
              <a:rPr lang="en-US" altLang="en-US" sz="1800" b="1" i="1" dirty="0">
                <a:ea typeface="ＭＳ Ｐゴシック" panose="020B0600070205080204" pitchFamily="34" charset="-128"/>
              </a:rPr>
              <a:t>N</a:t>
            </a:r>
            <a:r>
              <a:rPr lang="en-US" altLang="en-US" sz="1800" b="1" i="1" baseline="-25000" dirty="0">
                <a:ea typeface="ＭＳ Ｐゴシック" panose="020B0600070205080204" pitchFamily="34" charset="-128"/>
              </a:rPr>
              <a:t>123/45</a:t>
            </a:r>
            <a:r>
              <a:rPr lang="en-US" altLang="en-US" sz="1800" dirty="0">
                <a:ea typeface="ＭＳ Ｐゴシック" panose="020B0600070205080204" pitchFamily="34" charset="-128"/>
              </a:rPr>
              <a:t> : number of possible different join orderings where </a:t>
            </a:r>
            <a:r>
              <a:rPr lang="en-US" altLang="en-US" sz="1800" i="1" dirty="0">
                <a:ea typeface="ＭＳ Ｐゴシック" panose="020B0600070205080204" pitchFamily="34" charset="-128"/>
              </a:rPr>
              <a:t>r</a:t>
            </a:r>
            <a:r>
              <a:rPr lang="en-US" altLang="en-US" sz="1800" baseline="-25000" dirty="0">
                <a:ea typeface="ＭＳ Ｐゴシック" panose="020B0600070205080204" pitchFamily="34" charset="-128"/>
              </a:rPr>
              <a:t>1</a:t>
            </a:r>
            <a:r>
              <a:rPr lang="en-US" altLang="en-US" sz="1800" dirty="0">
                <a:ea typeface="ＭＳ Ｐゴシック" panose="020B0600070205080204" pitchFamily="34" charset="-128"/>
              </a:rPr>
              <a:t>, </a:t>
            </a:r>
            <a:r>
              <a:rPr lang="en-US" altLang="en-US" sz="1800" i="1" dirty="0">
                <a:ea typeface="ＭＳ Ｐゴシック" panose="020B0600070205080204" pitchFamily="34" charset="-128"/>
              </a:rPr>
              <a:t>r</a:t>
            </a:r>
            <a:r>
              <a:rPr lang="en-US" altLang="en-US" sz="1800" baseline="-25000" dirty="0">
                <a:ea typeface="ＭＳ Ｐゴシック" panose="020B0600070205080204" pitchFamily="34" charset="-128"/>
              </a:rPr>
              <a:t>2</a:t>
            </a:r>
            <a:r>
              <a:rPr lang="en-US" altLang="en-US" sz="1800" dirty="0">
                <a:ea typeface="ＭＳ Ｐゴシック" panose="020B0600070205080204" pitchFamily="34" charset="-128"/>
              </a:rPr>
              <a:t>, </a:t>
            </a:r>
            <a:r>
              <a:rPr lang="en-US" altLang="en-US" sz="1800" i="1" dirty="0">
                <a:ea typeface="ＭＳ Ｐゴシック" panose="020B0600070205080204" pitchFamily="34" charset="-128"/>
              </a:rPr>
              <a:t>r</a:t>
            </a:r>
            <a:r>
              <a:rPr lang="en-US" altLang="en-US" sz="1800" baseline="-25000" dirty="0">
                <a:ea typeface="ＭＳ Ｐゴシック" panose="020B0600070205080204" pitchFamily="34" charset="-128"/>
              </a:rPr>
              <a:t>3</a:t>
            </a:r>
            <a:r>
              <a:rPr lang="en-US" altLang="en-US" sz="1800" dirty="0">
                <a:ea typeface="ＭＳ Ｐゴシック" panose="020B0600070205080204" pitchFamily="34" charset="-128"/>
              </a:rPr>
              <a:t> </a:t>
            </a:r>
            <a:r>
              <a:rPr lang="en-US" altLang="en-US" sz="1800" dirty="0" err="1">
                <a:ea typeface="ＭＳ Ｐゴシック" panose="020B0600070205080204" pitchFamily="34" charset="-128"/>
              </a:rPr>
              <a:t>sare</a:t>
            </a:r>
            <a:r>
              <a:rPr lang="en-US" altLang="en-US" sz="1800" dirty="0">
                <a:ea typeface="ＭＳ Ｐゴシック" panose="020B0600070205080204" pitchFamily="34" charset="-128"/>
              </a:rPr>
              <a:t> grouped together, e.g.,</a:t>
            </a:r>
          </a:p>
          <a:p>
            <a:endParaRPr lang="en-US" altLang="en-US" sz="1800" dirty="0">
              <a:ea typeface="ＭＳ Ｐゴシック" panose="020B0600070205080204" pitchFamily="34" charset="-128"/>
            </a:endParaRPr>
          </a:p>
        </p:txBody>
      </p:sp>
      <p:sp>
        <p:nvSpPr>
          <p:cNvPr id="1051155" name="AutoShape 4"/>
          <p:cNvSpPr>
            <a:spLocks noChangeArrowheads="1"/>
          </p:cNvSpPr>
          <p:nvPr/>
        </p:nvSpPr>
        <p:spPr bwMode="auto">
          <a:xfrm rot="5400000">
            <a:off x="4806950" y="958850"/>
            <a:ext cx="87313" cy="125413"/>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156" name="AutoShape 7"/>
          <p:cNvSpPr>
            <a:spLocks noChangeArrowheads="1"/>
          </p:cNvSpPr>
          <p:nvPr/>
        </p:nvSpPr>
        <p:spPr bwMode="auto">
          <a:xfrm rot="5400000">
            <a:off x="5227638" y="963613"/>
            <a:ext cx="87312" cy="125412"/>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157" name="AutoShape 4"/>
          <p:cNvSpPr>
            <a:spLocks noChangeArrowheads="1"/>
          </p:cNvSpPr>
          <p:nvPr/>
        </p:nvSpPr>
        <p:spPr bwMode="auto">
          <a:xfrm rot="5400000">
            <a:off x="5668169" y="956469"/>
            <a:ext cx="87312" cy="127000"/>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158" name="AutoShape 7"/>
          <p:cNvSpPr>
            <a:spLocks noChangeArrowheads="1"/>
          </p:cNvSpPr>
          <p:nvPr/>
        </p:nvSpPr>
        <p:spPr bwMode="auto">
          <a:xfrm rot="5400000">
            <a:off x="6088856" y="961232"/>
            <a:ext cx="87313" cy="127000"/>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graphicFrame>
        <p:nvGraphicFramePr>
          <p:cNvPr id="4194365" name="Object 2"/>
          <p:cNvGraphicFramePr>
            <a:graphicFrameLocks noChangeAspect="1"/>
          </p:cNvGraphicFramePr>
          <p:nvPr/>
        </p:nvGraphicFramePr>
        <p:xfrm>
          <a:off x="5086350" y="1204913"/>
          <a:ext cx="1970088" cy="585787"/>
        </p:xfrm>
        <a:graphic>
          <a:graphicData uri="http://schemas.openxmlformats.org/presentationml/2006/ole">
            <mc:AlternateContent xmlns:mc="http://schemas.openxmlformats.org/markup-compatibility/2006">
              <mc:Choice xmlns:v="urn:schemas-microsoft-com:vml" Requires="v">
                <p:oleObj name="Equazione" r:id="rId3" imgW="1409400" imgH="419040" progId="Equation.3">
                  <p:embed/>
                </p:oleObj>
              </mc:Choice>
              <mc:Fallback>
                <p:oleObj name="Equazione" r:id="rId3" imgW="1409400" imgH="419040" progId="Equation.3">
                  <p:embed/>
                  <p:pic>
                    <p:nvPicPr>
                      <p:cNvPr id="2097436" name=""/>
                      <p:cNvPicPr>
                        <a:picLocks noChangeAspect="1" noChangeArrowheads="1"/>
                      </p:cNvPicPr>
                      <p:nvPr/>
                    </p:nvPicPr>
                    <p:blipFill>
                      <a:blip r:embed="rId4"/>
                      <a:srcRect/>
                      <a:stretch>
                        <a:fillRect/>
                      </a:stretch>
                    </p:blipFill>
                    <p:spPr bwMode="auto">
                      <a:xfrm>
                        <a:off x="5086350" y="1204913"/>
                        <a:ext cx="1970088" cy="585787"/>
                      </a:xfrm>
                      <a:prstGeom prst="rect">
                        <a:avLst/>
                      </a:prstGeom>
                      <a:noFill/>
                      <a:ln>
                        <a:noFill/>
                      </a:ln>
                      <a:effectLst/>
                    </p:spPr>
                  </p:pic>
                </p:oleObj>
              </mc:Fallback>
            </mc:AlternateContent>
          </a:graphicData>
        </a:graphic>
      </p:graphicFrame>
      <p:sp>
        <p:nvSpPr>
          <p:cNvPr id="1051159" name="Rectangle 3"/>
          <p:cNvSpPr txBox="1">
            <a:spLocks noChangeArrowheads="1"/>
          </p:cNvSpPr>
          <p:nvPr/>
        </p:nvSpPr>
        <p:spPr bwMode="auto">
          <a:xfrm>
            <a:off x="484188" y="2787650"/>
            <a:ext cx="2505075" cy="479425"/>
          </a:xfrm>
          <a:prstGeom prst="rect">
            <a:avLst/>
          </a:prstGeom>
          <a:noFill/>
          <a:ln w="9525">
            <a:noFill/>
            <a:miter lim="800000"/>
            <a:headEnd/>
            <a:tailEnd/>
          </a:ln>
        </p:spPr>
        <p:txBody>
          <a:bodyPr/>
          <a:lstStyle/>
          <a:p>
            <a:pPr marL="342900" indent="-342900">
              <a:spcBef>
                <a:spcPct val="35000"/>
              </a:spcBef>
              <a:buClr>
                <a:schemeClr val="tx2"/>
              </a:buClr>
              <a:buSzPct val="90000"/>
            </a:pPr>
            <a:r>
              <a:rPr kumimoji="1" lang="en-US" altLang="en-US" sz="1800" i="1" kern="0" dirty="0">
                <a:latin typeface="+mn-lt"/>
                <a:cs typeface="ＭＳ Ｐゴシック" charset="0"/>
              </a:rPr>
              <a:t>(r</a:t>
            </a:r>
            <a:r>
              <a:rPr kumimoji="1" lang="en-US" altLang="en-US" sz="1800" kern="0" baseline="-25000" dirty="0">
                <a:latin typeface="+mn-lt"/>
                <a:cs typeface="ＭＳ Ｐゴシック" charset="0"/>
              </a:rPr>
              <a:t>1</a:t>
            </a:r>
            <a:r>
              <a:rPr kumimoji="1" lang="en-US" altLang="en-US" sz="1800" kern="0" dirty="0">
                <a:latin typeface="+mn-lt"/>
                <a:cs typeface="ＭＳ Ｐゴシック" charset="0"/>
              </a:rPr>
              <a:t>    </a:t>
            </a:r>
            <a:r>
              <a:rPr kumimoji="1" lang="en-US" altLang="en-US" sz="1800" i="1" kern="0" dirty="0">
                <a:latin typeface="+mn-lt"/>
                <a:cs typeface="ＭＳ Ｐゴシック" charset="0"/>
              </a:rPr>
              <a:t>r</a:t>
            </a:r>
            <a:r>
              <a:rPr kumimoji="1" lang="en-US" altLang="en-US" sz="1800" kern="0" baseline="-25000" dirty="0">
                <a:latin typeface="+mn-lt"/>
                <a:cs typeface="ＭＳ Ｐゴシック" charset="0"/>
              </a:rPr>
              <a:t>2       </a:t>
            </a:r>
            <a:r>
              <a:rPr kumimoji="1" lang="en-US" altLang="en-US" sz="1800" i="1" kern="0" dirty="0">
                <a:latin typeface="+mn-lt"/>
                <a:cs typeface="ＭＳ Ｐゴシック" charset="0"/>
              </a:rPr>
              <a:t>r</a:t>
            </a:r>
            <a:r>
              <a:rPr kumimoji="1" lang="en-US" altLang="en-US" sz="1800" kern="0" baseline="-25000" dirty="0">
                <a:latin typeface="+mn-lt"/>
                <a:cs typeface="ＭＳ Ｐゴシック" charset="0"/>
              </a:rPr>
              <a:t>3</a:t>
            </a:r>
            <a:r>
              <a:rPr kumimoji="1" lang="en-US" altLang="en-US" sz="1800" i="1" kern="0" dirty="0">
                <a:latin typeface="+mn-lt"/>
                <a:cs typeface="ＭＳ Ｐゴシック" charset="0"/>
              </a:rPr>
              <a:t>)</a:t>
            </a:r>
            <a:r>
              <a:rPr kumimoji="1" lang="en-US" altLang="en-US" sz="1800" kern="0" dirty="0">
                <a:latin typeface="+mn-lt"/>
                <a:cs typeface="ＭＳ Ｐゴシック" charset="0"/>
              </a:rPr>
              <a:t>   </a:t>
            </a:r>
            <a:r>
              <a:rPr kumimoji="1" lang="en-US" altLang="en-US" sz="1800" i="1" kern="0" dirty="0">
                <a:latin typeface="+mn-lt"/>
                <a:cs typeface="ＭＳ Ｐゴシック" charset="0"/>
              </a:rPr>
              <a:t>r</a:t>
            </a:r>
            <a:r>
              <a:rPr kumimoji="1" lang="en-US" altLang="en-US" sz="1800" i="1" kern="0" baseline="-25000" dirty="0">
                <a:latin typeface="+mn-lt"/>
                <a:cs typeface="ＭＳ Ｐゴシック" charset="0"/>
              </a:rPr>
              <a:t>4</a:t>
            </a:r>
            <a:r>
              <a:rPr kumimoji="1" lang="en-US" altLang="en-US" sz="1800" kern="0" dirty="0">
                <a:latin typeface="+mn-lt"/>
                <a:cs typeface="ＭＳ Ｐゴシック" charset="0"/>
              </a:rPr>
              <a:t>    </a:t>
            </a:r>
            <a:r>
              <a:rPr kumimoji="1" lang="en-US" altLang="en-US" sz="1800" i="1" kern="0" dirty="0">
                <a:latin typeface="+mn-lt"/>
                <a:cs typeface="ＭＳ Ｐゴシック" charset="0"/>
              </a:rPr>
              <a:t>r</a:t>
            </a:r>
            <a:r>
              <a:rPr kumimoji="1" lang="en-US" altLang="en-US" sz="1800" i="1" kern="0" baseline="-25000" dirty="0">
                <a:latin typeface="+mn-lt"/>
                <a:cs typeface="ＭＳ Ｐゴシック" charset="0"/>
              </a:rPr>
              <a:t>5</a:t>
            </a:r>
            <a:endParaRPr kumimoji="1" lang="en-US" altLang="en-US" sz="1800" kern="0" dirty="0">
              <a:latin typeface="+mn-lt"/>
              <a:cs typeface="ＭＳ Ｐゴシック" charset="0"/>
            </a:endParaRPr>
          </a:p>
        </p:txBody>
      </p:sp>
      <p:sp>
        <p:nvSpPr>
          <p:cNvPr id="1051160" name="AutoShape 4"/>
          <p:cNvSpPr>
            <a:spLocks noChangeArrowheads="1"/>
          </p:cNvSpPr>
          <p:nvPr/>
        </p:nvSpPr>
        <p:spPr bwMode="auto">
          <a:xfrm rot="5400000">
            <a:off x="901700" y="2940050"/>
            <a:ext cx="87313" cy="125413"/>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161" name="AutoShape 7"/>
          <p:cNvSpPr>
            <a:spLocks noChangeArrowheads="1"/>
          </p:cNvSpPr>
          <p:nvPr/>
        </p:nvSpPr>
        <p:spPr bwMode="auto">
          <a:xfrm rot="5400000">
            <a:off x="1322388" y="2944813"/>
            <a:ext cx="87312" cy="125412"/>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162" name="AutoShape 4"/>
          <p:cNvSpPr>
            <a:spLocks noChangeArrowheads="1"/>
          </p:cNvSpPr>
          <p:nvPr/>
        </p:nvSpPr>
        <p:spPr bwMode="auto">
          <a:xfrm rot="5400000">
            <a:off x="1793082" y="2937669"/>
            <a:ext cx="87312" cy="127000"/>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163" name="AutoShape 7"/>
          <p:cNvSpPr>
            <a:spLocks noChangeArrowheads="1"/>
          </p:cNvSpPr>
          <p:nvPr/>
        </p:nvSpPr>
        <p:spPr bwMode="auto">
          <a:xfrm rot="5400000">
            <a:off x="2193925" y="2943225"/>
            <a:ext cx="87313" cy="125413"/>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164" name="Rectangle 3"/>
          <p:cNvSpPr txBox="1">
            <a:spLocks noChangeArrowheads="1"/>
          </p:cNvSpPr>
          <p:nvPr/>
        </p:nvSpPr>
        <p:spPr bwMode="auto">
          <a:xfrm>
            <a:off x="2936875" y="2774950"/>
            <a:ext cx="2506663" cy="481013"/>
          </a:xfrm>
          <a:prstGeom prst="rect">
            <a:avLst/>
          </a:prstGeom>
          <a:noFill/>
          <a:ln w="9525">
            <a:noFill/>
            <a:miter lim="800000"/>
            <a:headEnd/>
            <a:tailEnd/>
          </a:ln>
        </p:spPr>
        <p:txBody>
          <a:bodyPr/>
          <a:lstStyle/>
          <a:p>
            <a:pPr marL="342900" indent="-342900">
              <a:spcBef>
                <a:spcPct val="35000"/>
              </a:spcBef>
              <a:buClr>
                <a:schemeClr val="tx2"/>
              </a:buClr>
              <a:buSzPct val="90000"/>
            </a:pPr>
            <a:r>
              <a:rPr kumimoji="1" lang="en-US" altLang="en-US" sz="1800" i="1" kern="0" dirty="0">
                <a:latin typeface="+mn-lt"/>
                <a:cs typeface="ＭＳ Ｐゴシック" charset="0"/>
              </a:rPr>
              <a:t>(r</a:t>
            </a:r>
            <a:r>
              <a:rPr kumimoji="1" lang="en-US" altLang="en-US" sz="1800" kern="0" baseline="-25000" dirty="0">
                <a:latin typeface="+mn-lt"/>
                <a:cs typeface="ＭＳ Ｐゴシック" charset="0"/>
              </a:rPr>
              <a:t>2</a:t>
            </a:r>
            <a:r>
              <a:rPr kumimoji="1" lang="en-US" altLang="en-US" sz="1800" kern="0" dirty="0">
                <a:latin typeface="+mn-lt"/>
                <a:cs typeface="ＭＳ Ｐゴシック" charset="0"/>
              </a:rPr>
              <a:t>    </a:t>
            </a:r>
            <a:r>
              <a:rPr kumimoji="1" lang="en-US" altLang="en-US" sz="1800" i="1" kern="0" dirty="0">
                <a:latin typeface="+mn-lt"/>
                <a:cs typeface="ＭＳ Ｐゴシック" charset="0"/>
              </a:rPr>
              <a:t>r</a:t>
            </a:r>
            <a:r>
              <a:rPr kumimoji="1" lang="en-US" altLang="en-US" sz="1800" kern="0" baseline="-25000" dirty="0">
                <a:latin typeface="+mn-lt"/>
                <a:cs typeface="ＭＳ Ｐゴシック" charset="0"/>
              </a:rPr>
              <a:t>3       </a:t>
            </a:r>
            <a:r>
              <a:rPr kumimoji="1" lang="en-US" altLang="en-US" sz="1800" i="1" kern="0" dirty="0">
                <a:latin typeface="+mn-lt"/>
                <a:cs typeface="ＭＳ Ｐゴシック" charset="0"/>
              </a:rPr>
              <a:t>r</a:t>
            </a:r>
            <a:r>
              <a:rPr kumimoji="1" lang="en-US" altLang="en-US" sz="1800" kern="0" baseline="-25000" dirty="0">
                <a:latin typeface="+mn-lt"/>
                <a:cs typeface="ＭＳ Ｐゴシック" charset="0"/>
              </a:rPr>
              <a:t>1</a:t>
            </a:r>
            <a:r>
              <a:rPr kumimoji="1" lang="en-US" altLang="en-US" sz="1800" i="1" kern="0" dirty="0">
                <a:latin typeface="+mn-lt"/>
                <a:cs typeface="ＭＳ Ｐゴシック" charset="0"/>
              </a:rPr>
              <a:t>)</a:t>
            </a:r>
            <a:r>
              <a:rPr kumimoji="1" lang="en-US" altLang="en-US" sz="1800" kern="0" dirty="0">
                <a:latin typeface="+mn-lt"/>
                <a:cs typeface="ＭＳ Ｐゴシック" charset="0"/>
              </a:rPr>
              <a:t>   </a:t>
            </a:r>
            <a:r>
              <a:rPr kumimoji="1" lang="en-US" altLang="en-US" sz="1800" i="1" kern="0" dirty="0">
                <a:latin typeface="+mn-lt"/>
                <a:cs typeface="ＭＳ Ｐゴシック" charset="0"/>
              </a:rPr>
              <a:t>(r</a:t>
            </a:r>
            <a:r>
              <a:rPr kumimoji="1" lang="en-US" altLang="en-US" sz="1800" i="1" kern="0" baseline="-25000" dirty="0">
                <a:latin typeface="+mn-lt"/>
                <a:cs typeface="ＭＳ Ｐゴシック" charset="0"/>
              </a:rPr>
              <a:t>5</a:t>
            </a:r>
            <a:r>
              <a:rPr kumimoji="1" lang="en-US" altLang="en-US" sz="1800" kern="0" dirty="0">
                <a:latin typeface="+mn-lt"/>
                <a:cs typeface="ＭＳ Ｐゴシック" charset="0"/>
              </a:rPr>
              <a:t>    </a:t>
            </a:r>
            <a:r>
              <a:rPr kumimoji="1" lang="en-US" altLang="en-US" sz="1800" i="1" kern="0" dirty="0">
                <a:latin typeface="+mn-lt"/>
                <a:cs typeface="ＭＳ Ｐゴシック" charset="0"/>
              </a:rPr>
              <a:t>r</a:t>
            </a:r>
            <a:r>
              <a:rPr kumimoji="1" lang="en-US" altLang="en-US" sz="1800" i="1" kern="0" baseline="-25000" dirty="0">
                <a:latin typeface="+mn-lt"/>
                <a:cs typeface="ＭＳ Ｐゴシック" charset="0"/>
              </a:rPr>
              <a:t>4 </a:t>
            </a:r>
            <a:r>
              <a:rPr kumimoji="1" lang="en-US" altLang="en-US" sz="1800" i="1" kern="0" dirty="0">
                <a:latin typeface="+mn-lt"/>
                <a:cs typeface="ＭＳ Ｐゴシック" charset="0"/>
              </a:rPr>
              <a:t>)</a:t>
            </a:r>
          </a:p>
        </p:txBody>
      </p:sp>
      <p:sp>
        <p:nvSpPr>
          <p:cNvPr id="1051165" name="AutoShape 4"/>
          <p:cNvSpPr>
            <a:spLocks noChangeArrowheads="1"/>
          </p:cNvSpPr>
          <p:nvPr/>
        </p:nvSpPr>
        <p:spPr bwMode="auto">
          <a:xfrm rot="5400000">
            <a:off x="3354388" y="2928938"/>
            <a:ext cx="87312" cy="125412"/>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166" name="AutoShape 7"/>
          <p:cNvSpPr>
            <a:spLocks noChangeArrowheads="1"/>
          </p:cNvSpPr>
          <p:nvPr/>
        </p:nvSpPr>
        <p:spPr bwMode="auto">
          <a:xfrm rot="5400000">
            <a:off x="3775075" y="2933700"/>
            <a:ext cx="87313" cy="125413"/>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167" name="AutoShape 4"/>
          <p:cNvSpPr>
            <a:spLocks noChangeArrowheads="1"/>
          </p:cNvSpPr>
          <p:nvPr/>
        </p:nvSpPr>
        <p:spPr bwMode="auto">
          <a:xfrm rot="5400000">
            <a:off x="4246562" y="2927351"/>
            <a:ext cx="87313" cy="125412"/>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168" name="AutoShape 7"/>
          <p:cNvSpPr>
            <a:spLocks noChangeArrowheads="1"/>
          </p:cNvSpPr>
          <p:nvPr/>
        </p:nvSpPr>
        <p:spPr bwMode="auto">
          <a:xfrm rot="5400000">
            <a:off x="4678363" y="2932113"/>
            <a:ext cx="87312" cy="125412"/>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169" name="Rectangle 3"/>
          <p:cNvSpPr txBox="1">
            <a:spLocks noChangeArrowheads="1"/>
          </p:cNvSpPr>
          <p:nvPr/>
        </p:nvSpPr>
        <p:spPr bwMode="auto">
          <a:xfrm>
            <a:off x="5618163" y="2786063"/>
            <a:ext cx="2506662" cy="479425"/>
          </a:xfrm>
          <a:prstGeom prst="rect">
            <a:avLst/>
          </a:prstGeom>
          <a:noFill/>
          <a:ln w="9525">
            <a:noFill/>
            <a:miter lim="800000"/>
            <a:headEnd/>
            <a:tailEnd/>
          </a:ln>
        </p:spPr>
        <p:txBody>
          <a:bodyPr/>
          <a:lstStyle/>
          <a:p>
            <a:pPr marL="342900" indent="-342900">
              <a:spcBef>
                <a:spcPct val="35000"/>
              </a:spcBef>
              <a:buClr>
                <a:schemeClr val="tx2"/>
              </a:buClr>
              <a:buSzPct val="90000"/>
            </a:pPr>
            <a:r>
              <a:rPr kumimoji="1" lang="en-US" altLang="en-US" sz="1800" i="1" kern="0" dirty="0">
                <a:cs typeface="ＭＳ Ｐゴシック" charset="0"/>
              </a:rPr>
              <a:t>r</a:t>
            </a:r>
            <a:r>
              <a:rPr kumimoji="1" lang="en-US" altLang="en-US" sz="1800" i="1" kern="0" baseline="-25000" dirty="0">
                <a:cs typeface="ＭＳ Ｐゴシック" charset="0"/>
              </a:rPr>
              <a:t>4</a:t>
            </a:r>
            <a:r>
              <a:rPr kumimoji="1" lang="en-US" altLang="en-US" sz="1800" kern="0" dirty="0">
                <a:cs typeface="ＭＳ Ｐゴシック" charset="0"/>
              </a:rPr>
              <a:t>    </a:t>
            </a:r>
            <a:r>
              <a:rPr kumimoji="1" lang="en-US" altLang="en-US" sz="1800" i="1" kern="0" dirty="0">
                <a:cs typeface="ＭＳ Ｐゴシック" charset="0"/>
              </a:rPr>
              <a:t>(r</a:t>
            </a:r>
            <a:r>
              <a:rPr kumimoji="1" lang="en-US" altLang="en-US" sz="1800" i="1" kern="0" baseline="-25000" dirty="0">
                <a:cs typeface="ＭＳ Ｐゴシック" charset="0"/>
              </a:rPr>
              <a:t>5    </a:t>
            </a:r>
            <a:r>
              <a:rPr kumimoji="1" lang="en-US" altLang="en-US" sz="1800" i="1" kern="0" dirty="0">
                <a:latin typeface="+mn-lt"/>
                <a:cs typeface="ＭＳ Ｐゴシック" charset="0"/>
              </a:rPr>
              <a:t>(r</a:t>
            </a:r>
            <a:r>
              <a:rPr kumimoji="1" lang="en-US" altLang="en-US" sz="1800" kern="0" baseline="-25000" dirty="0">
                <a:latin typeface="+mn-lt"/>
                <a:cs typeface="ＭＳ Ｐゴシック" charset="0"/>
              </a:rPr>
              <a:t>1</a:t>
            </a:r>
            <a:r>
              <a:rPr kumimoji="1" lang="en-US" altLang="en-US" sz="1800" kern="0" dirty="0">
                <a:latin typeface="+mn-lt"/>
                <a:cs typeface="ＭＳ Ｐゴシック" charset="0"/>
              </a:rPr>
              <a:t>    </a:t>
            </a:r>
            <a:r>
              <a:rPr kumimoji="1" lang="en-US" altLang="en-US" sz="1800" i="1" kern="0" dirty="0">
                <a:latin typeface="+mn-lt"/>
                <a:cs typeface="ＭＳ Ｐゴシック" charset="0"/>
              </a:rPr>
              <a:t>(r</a:t>
            </a:r>
            <a:r>
              <a:rPr kumimoji="1" lang="en-US" altLang="en-US" sz="1800" kern="0" baseline="-25000" dirty="0">
                <a:latin typeface="+mn-lt"/>
                <a:cs typeface="ＭＳ Ｐゴシック" charset="0"/>
              </a:rPr>
              <a:t>2       </a:t>
            </a:r>
            <a:r>
              <a:rPr kumimoji="1" lang="en-US" altLang="en-US" sz="1800" i="1" kern="0" dirty="0">
                <a:latin typeface="+mn-lt"/>
                <a:cs typeface="ＭＳ Ｐゴシック" charset="0"/>
              </a:rPr>
              <a:t>r</a:t>
            </a:r>
            <a:r>
              <a:rPr kumimoji="1" lang="en-US" altLang="en-US" sz="1800" kern="0" baseline="-25000" dirty="0">
                <a:latin typeface="+mn-lt"/>
                <a:cs typeface="ＭＳ Ｐゴシック" charset="0"/>
              </a:rPr>
              <a:t>3</a:t>
            </a:r>
            <a:r>
              <a:rPr kumimoji="1" lang="en-US" altLang="en-US" sz="1800" i="1" kern="0" dirty="0">
                <a:latin typeface="+mn-lt"/>
                <a:cs typeface="ＭＳ Ｐゴシック" charset="0"/>
              </a:rPr>
              <a:t>)))</a:t>
            </a:r>
            <a:endParaRPr kumimoji="1" lang="en-US" altLang="en-US" sz="1800" kern="0" dirty="0">
              <a:latin typeface="+mn-lt"/>
              <a:cs typeface="ＭＳ Ｐゴシック" charset="0"/>
            </a:endParaRPr>
          </a:p>
        </p:txBody>
      </p:sp>
      <p:sp>
        <p:nvSpPr>
          <p:cNvPr id="1051170" name="AutoShape 4"/>
          <p:cNvSpPr>
            <a:spLocks noChangeArrowheads="1"/>
          </p:cNvSpPr>
          <p:nvPr/>
        </p:nvSpPr>
        <p:spPr bwMode="auto">
          <a:xfrm rot="5400000">
            <a:off x="5973763" y="2938463"/>
            <a:ext cx="87312" cy="125412"/>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171" name="AutoShape 7"/>
          <p:cNvSpPr>
            <a:spLocks noChangeArrowheads="1"/>
          </p:cNvSpPr>
          <p:nvPr/>
        </p:nvSpPr>
        <p:spPr bwMode="auto">
          <a:xfrm rot="5400000">
            <a:off x="6394450" y="2943225"/>
            <a:ext cx="87313" cy="125413"/>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172" name="AutoShape 4"/>
          <p:cNvSpPr>
            <a:spLocks noChangeArrowheads="1"/>
          </p:cNvSpPr>
          <p:nvPr/>
        </p:nvSpPr>
        <p:spPr bwMode="auto">
          <a:xfrm rot="5400000">
            <a:off x="6856412" y="2936876"/>
            <a:ext cx="87313" cy="125412"/>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173" name="AutoShape 7"/>
          <p:cNvSpPr>
            <a:spLocks noChangeArrowheads="1"/>
          </p:cNvSpPr>
          <p:nvPr/>
        </p:nvSpPr>
        <p:spPr bwMode="auto">
          <a:xfrm rot="5400000">
            <a:off x="7339013" y="2941638"/>
            <a:ext cx="87312" cy="125412"/>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174" name="Rectangle 3"/>
          <p:cNvSpPr txBox="1">
            <a:spLocks noChangeArrowheads="1"/>
          </p:cNvSpPr>
          <p:nvPr/>
        </p:nvSpPr>
        <p:spPr bwMode="auto">
          <a:xfrm>
            <a:off x="165100" y="3279775"/>
            <a:ext cx="8547100" cy="3286125"/>
          </a:xfrm>
          <a:prstGeom prst="rect">
            <a:avLst/>
          </a:prstGeom>
          <a:noFill/>
          <a:ln>
            <a:noFill/>
          </a:ln>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ts val="500"/>
              </a:spcBef>
              <a:buClr>
                <a:schemeClr val="tx2"/>
              </a:buClr>
              <a:buSzPct val="90000"/>
              <a:buFont typeface="Monotype Sorts" charset="2"/>
              <a:buChar char="n"/>
            </a:pPr>
            <a:r>
              <a:rPr kumimoji="1" lang="en-US" altLang="en-US" sz="1800"/>
              <a:t>The naïve approach</a:t>
            </a:r>
          </a:p>
          <a:p>
            <a:pPr lvl="1">
              <a:spcBef>
                <a:spcPts val="500"/>
              </a:spcBef>
              <a:buClr>
                <a:schemeClr val="tx2"/>
              </a:buClr>
              <a:buSzPct val="90000"/>
              <a:buFont typeface="Monotype Sorts" charset="2"/>
              <a:buChar char="n"/>
            </a:pPr>
            <a:r>
              <a:rPr lang="en-US" altLang="en-US" b="1" i="1"/>
              <a:t>N</a:t>
            </a:r>
            <a:r>
              <a:rPr lang="en-US" altLang="en-US" b="1" i="1" baseline="-25000"/>
              <a:t>123/45 </a:t>
            </a:r>
            <a:r>
              <a:rPr kumimoji="1" lang="en-US" altLang="en-US"/>
              <a:t> = </a:t>
            </a:r>
            <a:r>
              <a:rPr lang="en-US" altLang="en-US" b="1" i="1"/>
              <a:t>N</a:t>
            </a:r>
            <a:r>
              <a:rPr lang="en-US" altLang="en-US" b="1" i="1" baseline="-25000"/>
              <a:t>123</a:t>
            </a:r>
            <a:r>
              <a:rPr kumimoji="1" lang="en-US" altLang="en-US"/>
              <a:t> * </a:t>
            </a:r>
            <a:r>
              <a:rPr lang="en-US" altLang="en-US" b="1" i="1"/>
              <a:t>N</a:t>
            </a:r>
            <a:r>
              <a:rPr lang="en-US" altLang="en-US" b="1" i="1" baseline="-25000"/>
              <a:t>45</a:t>
            </a:r>
            <a:r>
              <a:rPr kumimoji="1" lang="en-US" altLang="en-US"/>
              <a:t> </a:t>
            </a:r>
          </a:p>
          <a:p>
            <a:pPr lvl="1">
              <a:spcBef>
                <a:spcPts val="1000"/>
              </a:spcBef>
              <a:spcAft>
                <a:spcPts val="1000"/>
              </a:spcAft>
              <a:buClr>
                <a:schemeClr val="tx2"/>
              </a:buClr>
              <a:buSzPct val="90000"/>
              <a:buFont typeface="Monotype Sorts" charset="2"/>
              <a:buChar char="n"/>
            </a:pPr>
            <a:r>
              <a:rPr lang="en-US" altLang="en-US" b="1" i="1"/>
              <a:t>N</a:t>
            </a:r>
            <a:r>
              <a:rPr lang="en-US" altLang="en-US" b="1" i="1" baseline="-25000"/>
              <a:t>123 </a:t>
            </a:r>
            <a:r>
              <a:rPr kumimoji="1" lang="en-US" altLang="en-US"/>
              <a:t> =                   </a:t>
            </a:r>
            <a:r>
              <a:rPr kumimoji="1" lang="en-US" altLang="en-US">
                <a:solidFill>
                  <a:srgbClr val="3366CC"/>
                </a:solidFill>
              </a:rPr>
              <a:t>(</a:t>
            </a:r>
            <a:r>
              <a:rPr lang="en-US" altLang="en-US" b="1" i="1">
                <a:solidFill>
                  <a:srgbClr val="3366CC"/>
                </a:solidFill>
              </a:rPr>
              <a:t>N</a:t>
            </a:r>
            <a:r>
              <a:rPr lang="en-US" altLang="en-US" b="1" i="1" baseline="-25000">
                <a:solidFill>
                  <a:srgbClr val="3366CC"/>
                </a:solidFill>
              </a:rPr>
              <a:t>123</a:t>
            </a:r>
            <a:r>
              <a:rPr kumimoji="1" lang="en-US" altLang="en-US">
                <a:solidFill>
                  <a:srgbClr val="3366CC"/>
                </a:solidFill>
              </a:rPr>
              <a:t> : # ways of arranging </a:t>
            </a:r>
            <a:r>
              <a:rPr lang="en-US" altLang="en-US" i="1">
                <a:solidFill>
                  <a:srgbClr val="3366CC"/>
                </a:solidFill>
              </a:rPr>
              <a:t>r</a:t>
            </a:r>
            <a:r>
              <a:rPr lang="en-US" altLang="en-US" baseline="-25000">
                <a:solidFill>
                  <a:srgbClr val="3366CC"/>
                </a:solidFill>
              </a:rPr>
              <a:t>1</a:t>
            </a:r>
            <a:r>
              <a:rPr lang="en-US" altLang="en-US">
                <a:solidFill>
                  <a:srgbClr val="3366CC"/>
                </a:solidFill>
              </a:rPr>
              <a:t>, </a:t>
            </a:r>
            <a:r>
              <a:rPr lang="en-US" altLang="en-US" i="1">
                <a:solidFill>
                  <a:srgbClr val="3366CC"/>
                </a:solidFill>
              </a:rPr>
              <a:t>r</a:t>
            </a:r>
            <a:r>
              <a:rPr lang="en-US" altLang="en-US" baseline="-25000">
                <a:solidFill>
                  <a:srgbClr val="3366CC"/>
                </a:solidFill>
              </a:rPr>
              <a:t>2</a:t>
            </a:r>
            <a:r>
              <a:rPr lang="en-US" altLang="en-US">
                <a:solidFill>
                  <a:srgbClr val="3366CC"/>
                </a:solidFill>
              </a:rPr>
              <a:t>, and </a:t>
            </a:r>
            <a:r>
              <a:rPr lang="en-US" altLang="en-US" i="1">
                <a:solidFill>
                  <a:srgbClr val="3366CC"/>
                </a:solidFill>
              </a:rPr>
              <a:t>r</a:t>
            </a:r>
            <a:r>
              <a:rPr lang="en-US" altLang="en-US" baseline="-25000">
                <a:solidFill>
                  <a:srgbClr val="3366CC"/>
                </a:solidFill>
              </a:rPr>
              <a:t>3</a:t>
            </a:r>
            <a:r>
              <a:rPr kumimoji="1" lang="en-US" altLang="en-US">
                <a:solidFill>
                  <a:srgbClr val="3366CC"/>
                </a:solidFill>
              </a:rPr>
              <a:t>)</a:t>
            </a:r>
            <a:endParaRPr kumimoji="1" lang="en-US" altLang="en-US"/>
          </a:p>
          <a:p>
            <a:pPr lvl="1">
              <a:spcBef>
                <a:spcPts val="500"/>
              </a:spcBef>
              <a:buClr>
                <a:schemeClr val="tx2"/>
              </a:buClr>
              <a:buSzPct val="90000"/>
              <a:buFont typeface="Monotype Sorts" charset="2"/>
              <a:buChar char="n"/>
            </a:pPr>
            <a:r>
              <a:rPr lang="en-US" altLang="en-US" b="1" i="1"/>
              <a:t>N</a:t>
            </a:r>
            <a:r>
              <a:rPr lang="en-US" altLang="en-US" b="1" i="1" baseline="-25000"/>
              <a:t>45</a:t>
            </a:r>
            <a:r>
              <a:rPr kumimoji="1" lang="en-US" altLang="en-US"/>
              <a:t> = </a:t>
            </a:r>
            <a:r>
              <a:rPr lang="en-US" altLang="en-US" b="1" i="1"/>
              <a:t>N</a:t>
            </a:r>
            <a:r>
              <a:rPr lang="en-US" altLang="en-US" b="1" i="1" baseline="-25000"/>
              <a:t>123 </a:t>
            </a:r>
            <a:r>
              <a:rPr kumimoji="1" lang="en-US" altLang="en-US"/>
              <a:t> = 12     </a:t>
            </a:r>
            <a:r>
              <a:rPr kumimoji="1" lang="en-US" altLang="en-US">
                <a:solidFill>
                  <a:srgbClr val="3366CC"/>
                </a:solidFill>
              </a:rPr>
              <a:t>(</a:t>
            </a:r>
            <a:r>
              <a:rPr lang="en-US" altLang="en-US" b="1" i="1">
                <a:solidFill>
                  <a:srgbClr val="3366CC"/>
                </a:solidFill>
              </a:rPr>
              <a:t>N</a:t>
            </a:r>
            <a:r>
              <a:rPr lang="en-US" altLang="en-US" b="1" i="1" baseline="-25000">
                <a:solidFill>
                  <a:srgbClr val="3366CC"/>
                </a:solidFill>
              </a:rPr>
              <a:t>45</a:t>
            </a:r>
            <a:r>
              <a:rPr kumimoji="1" lang="en-US" altLang="en-US">
                <a:solidFill>
                  <a:srgbClr val="3366CC"/>
                </a:solidFill>
              </a:rPr>
              <a:t> : # ways of arranging </a:t>
            </a:r>
            <a:r>
              <a:rPr lang="en-US" altLang="en-US" i="1">
                <a:solidFill>
                  <a:srgbClr val="3366CC"/>
                </a:solidFill>
              </a:rPr>
              <a:t>r</a:t>
            </a:r>
            <a:r>
              <a:rPr lang="en-US" altLang="en-US" baseline="-25000">
                <a:solidFill>
                  <a:srgbClr val="3366CC"/>
                </a:solidFill>
              </a:rPr>
              <a:t>4</a:t>
            </a:r>
            <a:r>
              <a:rPr lang="en-US" altLang="en-US">
                <a:solidFill>
                  <a:srgbClr val="3366CC"/>
                </a:solidFill>
              </a:rPr>
              <a:t> and </a:t>
            </a:r>
            <a:r>
              <a:rPr lang="en-US" altLang="en-US" i="1">
                <a:solidFill>
                  <a:srgbClr val="3366CC"/>
                </a:solidFill>
              </a:rPr>
              <a:t>r</a:t>
            </a:r>
            <a:r>
              <a:rPr lang="en-US" altLang="en-US" baseline="-25000">
                <a:solidFill>
                  <a:srgbClr val="3366CC"/>
                </a:solidFill>
              </a:rPr>
              <a:t>5</a:t>
            </a:r>
            <a:r>
              <a:rPr kumimoji="1" lang="en-US" altLang="en-US">
                <a:solidFill>
                  <a:srgbClr val="3366CC"/>
                </a:solidFill>
              </a:rPr>
              <a:t> wrt. block of </a:t>
            </a:r>
            <a:r>
              <a:rPr lang="en-US" altLang="en-US" i="1">
                <a:solidFill>
                  <a:srgbClr val="3366CC"/>
                </a:solidFill>
              </a:rPr>
              <a:t>r</a:t>
            </a:r>
            <a:r>
              <a:rPr lang="en-US" altLang="en-US" baseline="-25000">
                <a:solidFill>
                  <a:srgbClr val="3366CC"/>
                </a:solidFill>
              </a:rPr>
              <a:t>1</a:t>
            </a:r>
            <a:r>
              <a:rPr lang="en-US" altLang="en-US">
                <a:solidFill>
                  <a:srgbClr val="3366CC"/>
                </a:solidFill>
              </a:rPr>
              <a:t>, </a:t>
            </a:r>
            <a:r>
              <a:rPr lang="en-US" altLang="en-US" i="1">
                <a:solidFill>
                  <a:srgbClr val="3366CC"/>
                </a:solidFill>
              </a:rPr>
              <a:t>r</a:t>
            </a:r>
            <a:r>
              <a:rPr lang="en-US" altLang="en-US" baseline="-25000">
                <a:solidFill>
                  <a:srgbClr val="3366CC"/>
                </a:solidFill>
              </a:rPr>
              <a:t>2</a:t>
            </a:r>
            <a:r>
              <a:rPr lang="en-US" altLang="en-US">
                <a:solidFill>
                  <a:srgbClr val="3366CC"/>
                </a:solidFill>
              </a:rPr>
              <a:t>, and </a:t>
            </a:r>
            <a:r>
              <a:rPr lang="en-US" altLang="en-US" i="1">
                <a:solidFill>
                  <a:srgbClr val="3366CC"/>
                </a:solidFill>
              </a:rPr>
              <a:t>r</a:t>
            </a:r>
            <a:r>
              <a:rPr lang="en-US" altLang="en-US" baseline="-25000">
                <a:solidFill>
                  <a:srgbClr val="3366CC"/>
                </a:solidFill>
              </a:rPr>
              <a:t>3</a:t>
            </a:r>
            <a:r>
              <a:rPr kumimoji="1" lang="en-US" altLang="en-US">
                <a:solidFill>
                  <a:srgbClr val="3366CC"/>
                </a:solidFill>
              </a:rPr>
              <a:t>)</a:t>
            </a:r>
          </a:p>
          <a:p>
            <a:pPr lvl="1">
              <a:spcBef>
                <a:spcPts val="800"/>
              </a:spcBef>
              <a:buClr>
                <a:schemeClr val="tx2"/>
              </a:buClr>
              <a:buSzPct val="90000"/>
              <a:buFont typeface="Monotype Sorts" charset="2"/>
              <a:buChar char="n"/>
            </a:pPr>
            <a:r>
              <a:rPr lang="en-US" altLang="en-US" b="1" i="1"/>
              <a:t>N</a:t>
            </a:r>
            <a:r>
              <a:rPr lang="en-US" altLang="en-US" b="1" i="1" baseline="-25000"/>
              <a:t>123/45 </a:t>
            </a:r>
            <a:r>
              <a:rPr kumimoji="1" lang="en-US" altLang="en-US"/>
              <a:t> = 12 * 12 = 144</a:t>
            </a:r>
          </a:p>
          <a:p>
            <a:pPr>
              <a:spcBef>
                <a:spcPts val="1000"/>
              </a:spcBef>
              <a:buClr>
                <a:schemeClr val="tx2"/>
              </a:buClr>
              <a:buSzPct val="90000"/>
              <a:buFont typeface="Monotype Sorts" charset="2"/>
              <a:buChar char="n"/>
            </a:pPr>
            <a:r>
              <a:rPr kumimoji="1" lang="en-US" altLang="en-US" sz="1800"/>
              <a:t>Exploiting optimal </a:t>
            </a:r>
            <a:r>
              <a:rPr lang="en-US" altLang="en-US" sz="1800"/>
              <a:t>substructure property:</a:t>
            </a:r>
          </a:p>
          <a:p>
            <a:pPr lvl="1">
              <a:spcBef>
                <a:spcPts val="500"/>
              </a:spcBef>
              <a:buClr>
                <a:schemeClr val="tx2"/>
              </a:buClr>
              <a:buSzPct val="90000"/>
              <a:buFont typeface="Monotype Sorts" charset="2"/>
              <a:buChar char="n"/>
            </a:pPr>
            <a:r>
              <a:rPr lang="it-IT"/>
              <a:t>compute </a:t>
            </a:r>
            <a:r>
              <a:rPr lang="it-IT">
                <a:solidFill>
                  <a:srgbClr val="FF0000"/>
                </a:solidFill>
              </a:rPr>
              <a:t>only once</a:t>
            </a:r>
            <a:r>
              <a:rPr lang="it-IT"/>
              <a:t> best ordering for </a:t>
            </a:r>
            <a:r>
              <a:rPr kumimoji="1" lang="en-US" altLang="en-US" i="1"/>
              <a:t>r</a:t>
            </a:r>
            <a:r>
              <a:rPr kumimoji="1" lang="en-US" altLang="en-US" baseline="-25000"/>
              <a:t>1</a:t>
            </a:r>
            <a:r>
              <a:rPr kumimoji="1" lang="en-US" altLang="en-US"/>
              <a:t>    </a:t>
            </a:r>
            <a:r>
              <a:rPr kumimoji="1" lang="en-US" altLang="en-US" i="1"/>
              <a:t>r</a:t>
            </a:r>
            <a:r>
              <a:rPr kumimoji="1" lang="en-US" altLang="en-US" baseline="-25000"/>
              <a:t>2       </a:t>
            </a:r>
            <a:r>
              <a:rPr kumimoji="1" lang="en-US" altLang="en-US" i="1"/>
              <a:t>r</a:t>
            </a:r>
            <a:r>
              <a:rPr kumimoji="1" lang="en-US" altLang="en-US" baseline="-25000"/>
              <a:t>3</a:t>
            </a:r>
            <a:r>
              <a:rPr lang="it-IT"/>
              <a:t> : 12 possibilities (</a:t>
            </a:r>
            <a:r>
              <a:rPr lang="en-US" altLang="en-US" b="1" i="1"/>
              <a:t>N</a:t>
            </a:r>
            <a:r>
              <a:rPr lang="en-US" altLang="en-US" b="1" i="1" baseline="-25000"/>
              <a:t>123</a:t>
            </a:r>
            <a:r>
              <a:rPr lang="it-IT"/>
              <a:t>) </a:t>
            </a:r>
          </a:p>
          <a:p>
            <a:pPr lvl="1">
              <a:spcBef>
                <a:spcPts val="500"/>
              </a:spcBef>
              <a:buClr>
                <a:schemeClr val="tx2"/>
              </a:buClr>
              <a:buSzPct val="90000"/>
              <a:buFont typeface="Monotype Sorts" charset="2"/>
              <a:buChar char="n"/>
            </a:pPr>
            <a:r>
              <a:rPr kumimoji="1" lang="en-US" altLang="en-US"/>
              <a:t>compute best ordering for </a:t>
            </a:r>
            <a:r>
              <a:rPr kumimoji="1" lang="en-US" altLang="en-US" i="1"/>
              <a:t>R</a:t>
            </a:r>
            <a:r>
              <a:rPr kumimoji="1" lang="en-US" altLang="en-US" baseline="-25000"/>
              <a:t>123</a:t>
            </a:r>
            <a:r>
              <a:rPr kumimoji="1" lang="en-US" altLang="en-US"/>
              <a:t>    </a:t>
            </a:r>
            <a:r>
              <a:rPr kumimoji="1" lang="en-US" altLang="en-US" i="1"/>
              <a:t>r</a:t>
            </a:r>
            <a:r>
              <a:rPr kumimoji="1" lang="en-US" altLang="en-US" baseline="-25000"/>
              <a:t>4       </a:t>
            </a:r>
            <a:r>
              <a:rPr kumimoji="1" lang="en-US" altLang="en-US" i="1"/>
              <a:t>r</a:t>
            </a:r>
            <a:r>
              <a:rPr kumimoji="1" lang="en-US" altLang="en-US" baseline="-25000"/>
              <a:t>5</a:t>
            </a:r>
            <a:r>
              <a:rPr lang="it-IT"/>
              <a:t> : 12 possibilities (</a:t>
            </a:r>
            <a:r>
              <a:rPr lang="en-US" altLang="en-US" b="1" i="1"/>
              <a:t>N</a:t>
            </a:r>
            <a:r>
              <a:rPr lang="en-US" altLang="en-US" b="1" i="1" baseline="-25000"/>
              <a:t>45</a:t>
            </a:r>
            <a:r>
              <a:rPr lang="it-IT"/>
              <a:t>) </a:t>
            </a:r>
          </a:p>
          <a:p>
            <a:pPr lvl="1">
              <a:spcBef>
                <a:spcPts val="500"/>
              </a:spcBef>
              <a:buClr>
                <a:schemeClr val="tx2"/>
              </a:buClr>
              <a:buSzPct val="90000"/>
              <a:buFont typeface="Monotype Sorts" charset="2"/>
              <a:buChar char="n"/>
            </a:pPr>
            <a:r>
              <a:rPr kumimoji="1" lang="it-IT" altLang="en-US"/>
              <a:t>Therefore,		</a:t>
            </a:r>
            <a:r>
              <a:rPr lang="en-US" altLang="en-US" b="1" i="1"/>
              <a:t> </a:t>
            </a:r>
            <a:r>
              <a:rPr lang="en-US" altLang="en-US" b="1" i="1">
                <a:solidFill>
                  <a:srgbClr val="FF0000"/>
                </a:solidFill>
              </a:rPr>
              <a:t>N</a:t>
            </a:r>
            <a:r>
              <a:rPr lang="en-US" altLang="en-US" b="1" i="1" baseline="-25000">
                <a:solidFill>
                  <a:srgbClr val="FF0000"/>
                </a:solidFill>
              </a:rPr>
              <a:t>123/45 </a:t>
            </a:r>
            <a:r>
              <a:rPr kumimoji="1" lang="en-US" altLang="en-US">
                <a:solidFill>
                  <a:srgbClr val="FF0000"/>
                </a:solidFill>
              </a:rPr>
              <a:t> = 12 + 12 = 24</a:t>
            </a:r>
          </a:p>
        </p:txBody>
      </p:sp>
      <p:graphicFrame>
        <p:nvGraphicFramePr>
          <p:cNvPr id="4194366" name="Object 4"/>
          <p:cNvGraphicFramePr>
            <a:graphicFrameLocks noChangeAspect="1"/>
          </p:cNvGraphicFramePr>
          <p:nvPr/>
        </p:nvGraphicFramePr>
        <p:xfrm>
          <a:off x="1716088" y="3960813"/>
          <a:ext cx="523875" cy="463550"/>
        </p:xfrm>
        <a:graphic>
          <a:graphicData uri="http://schemas.openxmlformats.org/presentationml/2006/ole">
            <mc:AlternateContent xmlns:mc="http://schemas.openxmlformats.org/markup-compatibility/2006">
              <mc:Choice xmlns:v="urn:schemas-microsoft-com:vml" Requires="v">
                <p:oleObj name="Equazione" r:id="rId5" imgW="495000" imgH="393480" progId="Equation.3">
                  <p:embed/>
                </p:oleObj>
              </mc:Choice>
              <mc:Fallback>
                <p:oleObj name="Equazione" r:id="rId5" imgW="495000" imgH="393480" progId="Equation.3">
                  <p:embed/>
                  <p:pic>
                    <p:nvPicPr>
                      <p:cNvPr id="2097437" name=""/>
                      <p:cNvPicPr>
                        <a:picLocks noChangeAspect="1" noChangeArrowheads="1"/>
                      </p:cNvPicPr>
                      <p:nvPr/>
                    </p:nvPicPr>
                    <p:blipFill>
                      <a:blip r:embed="rId6"/>
                      <a:srcRect/>
                      <a:stretch>
                        <a:fillRect/>
                      </a:stretch>
                    </p:blipFill>
                    <p:spPr bwMode="auto">
                      <a:xfrm>
                        <a:off x="1716088" y="3960813"/>
                        <a:ext cx="523875" cy="463550"/>
                      </a:xfrm>
                      <a:prstGeom prst="rect">
                        <a:avLst/>
                      </a:prstGeom>
                      <a:noFill/>
                      <a:ln>
                        <a:noFill/>
                      </a:ln>
                      <a:effectLst/>
                    </p:spPr>
                  </p:pic>
                </p:oleObj>
              </mc:Fallback>
            </mc:AlternateContent>
          </a:graphicData>
        </a:graphic>
      </p:graphicFrame>
      <p:sp>
        <p:nvSpPr>
          <p:cNvPr id="1051175" name="AutoShape 4"/>
          <p:cNvSpPr>
            <a:spLocks noChangeArrowheads="1"/>
          </p:cNvSpPr>
          <p:nvPr/>
        </p:nvSpPr>
        <p:spPr bwMode="auto">
          <a:xfrm rot="5400000">
            <a:off x="4552156" y="5634832"/>
            <a:ext cx="96837" cy="127000"/>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176" name="AutoShape 7"/>
          <p:cNvSpPr>
            <a:spLocks noChangeArrowheads="1"/>
          </p:cNvSpPr>
          <p:nvPr/>
        </p:nvSpPr>
        <p:spPr bwMode="auto">
          <a:xfrm rot="5400000">
            <a:off x="4941888" y="5640387"/>
            <a:ext cx="96838" cy="125413"/>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177" name="AutoShape 4"/>
          <p:cNvSpPr>
            <a:spLocks noChangeArrowheads="1"/>
          </p:cNvSpPr>
          <p:nvPr/>
        </p:nvSpPr>
        <p:spPr bwMode="auto">
          <a:xfrm rot="5400000">
            <a:off x="3830638" y="5921375"/>
            <a:ext cx="96837" cy="125413"/>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178" name="AutoShape 7"/>
          <p:cNvSpPr>
            <a:spLocks noChangeArrowheads="1"/>
          </p:cNvSpPr>
          <p:nvPr/>
        </p:nvSpPr>
        <p:spPr bwMode="auto">
          <a:xfrm rot="5400000">
            <a:off x="4271963" y="5926137"/>
            <a:ext cx="96838" cy="125413"/>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51179" name="CasellaDiTesto 29"/>
          <p:cNvSpPr txBox="1">
            <a:spLocks noChangeArrowheads="1"/>
          </p:cNvSpPr>
          <p:nvPr/>
        </p:nvSpPr>
        <p:spPr bwMode="auto">
          <a:xfrm>
            <a:off x="8240713" y="2808288"/>
            <a:ext cx="388937" cy="338137"/>
          </a:xfrm>
          <a:prstGeom prst="rect">
            <a:avLst/>
          </a:prstGeom>
          <a:noFill/>
          <a:ln>
            <a:noFill/>
          </a:ln>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it-IT"/>
              <a:t>…</a:t>
            </a:r>
          </a:p>
        </p:txBody>
      </p:sp>
    </p:spTree>
  </p:cSld>
  <p:clrMapOvr>
    <a:masterClrMapping/>
  </p:clrMapOvr>
  <p:transition spd="med"/>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83" name="Rectangle 2"/>
          <p:cNvSpPr>
            <a:spLocks noGrp="1" noChangeArrowheads="1"/>
          </p:cNvSpPr>
          <p:nvPr>
            <p:ph type="title"/>
          </p:nvPr>
        </p:nvSpPr>
        <p:spPr>
          <a:xfrm>
            <a:off x="179512" y="188640"/>
            <a:ext cx="8077200" cy="609600"/>
          </a:xfrm>
        </p:spPr>
        <p:txBody>
          <a:bodyPr/>
          <a:lstStyle/>
          <a:p>
            <a:r>
              <a:rPr lang="en-US" altLang="en-US" dirty="0">
                <a:effectLst>
                  <a:outerShdw blurRad="38100" dist="38100" dir="2700000" algn="tl">
                    <a:srgbClr val="C0C0C0"/>
                  </a:outerShdw>
                </a:effectLst>
                <a:ea typeface="ＭＳ Ｐゴシック" panose="020B0600070205080204" pitchFamily="34" charset="-128"/>
              </a:rPr>
              <a:t>Dynamic Programming in Optimization</a:t>
            </a:r>
          </a:p>
        </p:txBody>
      </p:sp>
      <p:sp>
        <p:nvSpPr>
          <p:cNvPr id="1051184" name="Rectangle 3"/>
          <p:cNvSpPr>
            <a:spLocks noGrp="1" noChangeArrowheads="1"/>
          </p:cNvSpPr>
          <p:nvPr>
            <p:ph type="body" idx="1"/>
          </p:nvPr>
        </p:nvSpPr>
        <p:spPr>
          <a:xfrm>
            <a:off x="555625" y="1120775"/>
            <a:ext cx="8035925" cy="4768850"/>
          </a:xfrm>
        </p:spPr>
        <p:txBody>
          <a:bodyPr/>
          <a:lstStyle/>
          <a:p>
            <a:r>
              <a:rPr lang="en-US" altLang="en-US" sz="1800">
                <a:ea typeface="ＭＳ Ｐゴシック" panose="020B0600070205080204" pitchFamily="34" charset="-128"/>
              </a:rPr>
              <a:t>To find best join tree (equivalently, best join order) for a set of </a:t>
            </a:r>
            <a:r>
              <a:rPr lang="en-US" altLang="en-US" sz="1800" i="1">
                <a:ea typeface="ＭＳ Ｐゴシック" panose="020B0600070205080204" pitchFamily="34" charset="-128"/>
              </a:rPr>
              <a:t>n</a:t>
            </a:r>
            <a:r>
              <a:rPr lang="en-US" altLang="en-US" sz="1800">
                <a:ea typeface="ＭＳ Ｐゴシック" panose="020B0600070205080204" pitchFamily="34" charset="-128"/>
              </a:rPr>
              <a:t> relations:</a:t>
            </a:r>
          </a:p>
          <a:p>
            <a:pPr lvl="1">
              <a:spcBef>
                <a:spcPts val="1800"/>
              </a:spcBef>
            </a:pPr>
            <a:r>
              <a:rPr lang="en-US" altLang="en-US" sz="1800">
                <a:ea typeface="ＭＳ Ｐゴシック" panose="020B0600070205080204" pitchFamily="34" charset="-128"/>
              </a:rPr>
              <a:t>Consider all possible plans of the form:</a:t>
            </a:r>
          </a:p>
          <a:p>
            <a:pPr lvl="1" algn="ctr">
              <a:spcBef>
                <a:spcPts val="300"/>
              </a:spcBef>
              <a:buFont typeface="Monotype Sorts" charset="2"/>
              <a:buNone/>
            </a:pPr>
            <a:r>
              <a:rPr lang="en-US" altLang="en-US" sz="1800" i="1">
                <a:ea typeface="ＭＳ Ｐゴシック" panose="020B0600070205080204" pitchFamily="34" charset="-128"/>
              </a:rPr>
              <a:t>S’</a:t>
            </a:r>
            <a:r>
              <a:rPr lang="en-US" altLang="en-US" sz="1800">
                <a:ea typeface="ＭＳ Ｐゴシック" panose="020B0600070205080204" pitchFamily="34" charset="-128"/>
              </a:rPr>
              <a:t>  ⋈  (</a:t>
            </a:r>
            <a:r>
              <a:rPr lang="en-US" altLang="en-US" sz="1800" i="1">
                <a:ea typeface="ＭＳ Ｐゴシック" panose="020B0600070205080204" pitchFamily="34" charset="-128"/>
              </a:rPr>
              <a:t>S \ S’ </a:t>
            </a:r>
            <a:r>
              <a:rPr lang="en-US" altLang="en-US" sz="1800">
                <a:ea typeface="ＭＳ Ｐゴシック" panose="020B0600070205080204" pitchFamily="34" charset="-128"/>
              </a:rPr>
              <a:t>)</a:t>
            </a:r>
          </a:p>
          <a:p>
            <a:pPr lvl="1">
              <a:buFont typeface="Monotype Sorts" charset="2"/>
              <a:buNone/>
            </a:pPr>
            <a:r>
              <a:rPr lang="en-US" altLang="en-US" sz="1800">
                <a:ea typeface="ＭＳ Ｐゴシック" panose="020B0600070205080204" pitchFamily="34" charset="-128"/>
              </a:rPr>
              <a:t>	for every non-empty subset </a:t>
            </a:r>
            <a:r>
              <a:rPr lang="en-US" altLang="en-US" sz="1800" i="1">
                <a:ea typeface="ＭＳ Ｐゴシック" panose="020B0600070205080204" pitchFamily="34" charset="-128"/>
              </a:rPr>
              <a:t>S’</a:t>
            </a:r>
            <a:r>
              <a:rPr lang="en-US" altLang="en-US" sz="1800">
                <a:ea typeface="ＭＳ Ｐゴシック" panose="020B0600070205080204" pitchFamily="34" charset="-128"/>
              </a:rPr>
              <a:t> of </a:t>
            </a:r>
            <a:r>
              <a:rPr lang="en-US" altLang="en-US" sz="1800" i="1">
                <a:ea typeface="ＭＳ Ｐゴシック" panose="020B0600070205080204" pitchFamily="34" charset="-128"/>
              </a:rPr>
              <a:t>S</a:t>
            </a:r>
            <a:endParaRPr lang="en-US" altLang="en-US" sz="1800">
              <a:ea typeface="ＭＳ Ｐゴシック" panose="020B0600070205080204" pitchFamily="34" charset="-128"/>
            </a:endParaRPr>
          </a:p>
          <a:p>
            <a:pPr lvl="1">
              <a:spcBef>
                <a:spcPts val="1800"/>
              </a:spcBef>
            </a:pPr>
            <a:r>
              <a:rPr lang="en-US" altLang="en-US" sz="1800">
                <a:ea typeface="ＭＳ Ｐゴシック" panose="020B0600070205080204" pitchFamily="34" charset="-128"/>
              </a:rPr>
              <a:t>Recursively compute </a:t>
            </a:r>
            <a:r>
              <a:rPr lang="en-US" altLang="en-US" sz="1800">
                <a:solidFill>
                  <a:srgbClr val="FF0000"/>
                </a:solidFill>
                <a:ea typeface="ＭＳ Ｐゴシック" panose="020B0600070205080204" pitchFamily="34" charset="-128"/>
              </a:rPr>
              <a:t>(and store)</a:t>
            </a:r>
            <a:r>
              <a:rPr lang="en-US" altLang="en-US" sz="1800">
                <a:ea typeface="ＭＳ Ｐゴシック" panose="020B0600070205080204" pitchFamily="34" charset="-128"/>
              </a:rPr>
              <a:t> costs of best join orders for subsets </a:t>
            </a:r>
            <a:r>
              <a:rPr lang="en-US" altLang="en-US" sz="1800" i="1">
                <a:ea typeface="ＭＳ Ｐゴシック" panose="020B0600070205080204" pitchFamily="34" charset="-128"/>
              </a:rPr>
              <a:t>S’</a:t>
            </a:r>
            <a:r>
              <a:rPr lang="en-US" altLang="en-US" sz="1800">
                <a:ea typeface="ＭＳ Ｐゴシック" panose="020B0600070205080204" pitchFamily="34" charset="-128"/>
              </a:rPr>
              <a:t> and </a:t>
            </a:r>
            <a:r>
              <a:rPr lang="en-US" altLang="en-US" sz="1800" i="1">
                <a:ea typeface="ＭＳ Ｐゴシック" panose="020B0600070205080204" pitchFamily="34" charset="-128"/>
              </a:rPr>
              <a:t>S \ S’</a:t>
            </a:r>
            <a:r>
              <a:rPr lang="en-US" altLang="en-US" sz="1800">
                <a:ea typeface="ＭＳ Ｐゴシック" panose="020B0600070205080204" pitchFamily="34" charset="-128"/>
              </a:rPr>
              <a:t>. Choose the cheapest of the 2</a:t>
            </a:r>
            <a:r>
              <a:rPr lang="en-US" altLang="en-US" sz="1800" i="1" baseline="30000">
                <a:ea typeface="ＭＳ Ｐゴシック" panose="020B0600070205080204" pitchFamily="34" charset="-128"/>
              </a:rPr>
              <a:t>n</a:t>
            </a:r>
            <a:r>
              <a:rPr lang="en-US" altLang="en-US" sz="1800" i="1">
                <a:ea typeface="ＭＳ Ｐゴシック" panose="020B0600070205080204" pitchFamily="34" charset="-128"/>
              </a:rPr>
              <a:t> </a:t>
            </a:r>
            <a:r>
              <a:rPr lang="en-US" altLang="en-US" sz="1800">
                <a:ea typeface="ＭＳ Ｐゴシック" panose="020B0600070205080204" pitchFamily="34" charset="-128"/>
              </a:rPr>
              <a:t>– 2 alternatives</a:t>
            </a:r>
          </a:p>
          <a:p>
            <a:pPr lvl="1">
              <a:spcBef>
                <a:spcPts val="1800"/>
              </a:spcBef>
            </a:pPr>
            <a:r>
              <a:rPr lang="en-US" altLang="en-US" sz="1800">
                <a:ea typeface="ＭＳ Ｐゴシック" panose="020B0600070205080204" pitchFamily="34" charset="-128"/>
              </a:rPr>
              <a:t>Base case for recursion:  find best algorithm for scanning relation</a:t>
            </a:r>
          </a:p>
          <a:p>
            <a:pPr lvl="1">
              <a:spcBef>
                <a:spcPts val="1800"/>
              </a:spcBef>
            </a:pPr>
            <a:r>
              <a:rPr lang="en-US" altLang="en-US" sz="1800">
                <a:ea typeface="ＭＳ Ｐゴシック" panose="020B0600070205080204" pitchFamily="34" charset="-128"/>
              </a:rPr>
              <a:t>When a plan for a subset is computed, store it and reuse it when it is required again, instead of re-computing it</a:t>
            </a:r>
          </a:p>
          <a:p>
            <a:pPr lvl="2"/>
            <a:r>
              <a:rPr lang="en-US" altLang="en-US" sz="1800">
                <a:ea typeface="ＭＳ Ｐゴシック" panose="020B0600070205080204" pitchFamily="34" charset="-128"/>
              </a:rPr>
              <a:t>Dynamic programming</a:t>
            </a:r>
          </a:p>
        </p:txBody>
      </p:sp>
    </p:spTree>
  </p:cSld>
  <p:clrMapOvr>
    <a:masterClrMapping/>
  </p:clrMapOvr>
  <p:transition spd="med"/>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88" name="Rectangle 2"/>
          <p:cNvSpPr>
            <a:spLocks noGrp="1" noChangeArrowheads="1"/>
          </p:cNvSpPr>
          <p:nvPr>
            <p:ph type="title"/>
          </p:nvPr>
        </p:nvSpPr>
        <p:spPr>
          <a:xfrm>
            <a:off x="107504" y="-192881"/>
            <a:ext cx="7796213" cy="992187"/>
          </a:xfrm>
        </p:spPr>
        <p:txBody>
          <a:bodyPr/>
          <a:lstStyle/>
          <a:p>
            <a:r>
              <a:rPr lang="en-US" altLang="en-US" dirty="0">
                <a:effectLst>
                  <a:outerShdw blurRad="38100" dist="38100" dir="2700000" algn="tl">
                    <a:srgbClr val="C0C0C0"/>
                  </a:outerShdw>
                </a:effectLst>
                <a:ea typeface="ＭＳ Ｐゴシック" panose="020B0600070205080204" pitchFamily="34" charset="-128"/>
              </a:rPr>
              <a:t>Join Order Optimization Algorithm</a:t>
            </a:r>
          </a:p>
        </p:txBody>
      </p:sp>
      <p:sp>
        <p:nvSpPr>
          <p:cNvPr id="1051189" name="Rectangle 3"/>
          <p:cNvSpPr>
            <a:spLocks noGrp="1" noChangeArrowheads="1"/>
          </p:cNvSpPr>
          <p:nvPr>
            <p:ph type="body" idx="1"/>
          </p:nvPr>
        </p:nvSpPr>
        <p:spPr>
          <a:xfrm>
            <a:off x="914400" y="949325"/>
            <a:ext cx="8080375" cy="4448175"/>
          </a:xfrm>
        </p:spPr>
        <p:txBody>
          <a:bodyPr/>
          <a:lstStyle/>
          <a:p>
            <a:pPr>
              <a:buFont typeface="Monotype Sorts" charset="2"/>
              <a:buNone/>
            </a:pPr>
            <a:r>
              <a:rPr lang="en-US" altLang="en-US" sz="1600">
                <a:ea typeface="ＭＳ Ｐゴシック" panose="020B0600070205080204" pitchFamily="34" charset="-128"/>
              </a:rPr>
              <a:t>procedure findbestplan(</a:t>
            </a:r>
            <a:r>
              <a:rPr lang="en-US" altLang="en-US" sz="1600" i="1">
                <a:ea typeface="ＭＳ Ｐゴシック" panose="020B0600070205080204" pitchFamily="34" charset="-128"/>
              </a:rPr>
              <a:t>S</a:t>
            </a:r>
            <a:r>
              <a:rPr lang="en-US" altLang="en-US" sz="1600">
                <a:ea typeface="ＭＳ Ｐゴシック" panose="020B0600070205080204" pitchFamily="34" charset="-128"/>
              </a:rPr>
              <a:t>)</a:t>
            </a:r>
            <a:br>
              <a:rPr lang="en-US" altLang="en-US" sz="1600">
                <a:ea typeface="ＭＳ Ｐゴシック" panose="020B0600070205080204" pitchFamily="34" charset="-128"/>
              </a:rPr>
            </a:br>
            <a:r>
              <a:rPr lang="en-US" altLang="en-US" sz="1600">
                <a:ea typeface="ＭＳ Ｐゴシック" panose="020B0600070205080204" pitchFamily="34" charset="-128"/>
              </a:rPr>
              <a:t>if (</a:t>
            </a:r>
            <a:r>
              <a:rPr lang="en-US" altLang="en-US" sz="1600" i="1">
                <a:ea typeface="ＭＳ Ｐゴシック" panose="020B0600070205080204" pitchFamily="34" charset="-128"/>
              </a:rPr>
              <a:t>bestplan</a:t>
            </a:r>
            <a:r>
              <a:rPr lang="en-US" altLang="en-US" sz="1600">
                <a:ea typeface="ＭＳ Ｐゴシック" panose="020B0600070205080204" pitchFamily="34" charset="-128"/>
              </a:rPr>
              <a:t>[</a:t>
            </a:r>
            <a:r>
              <a:rPr lang="en-US" altLang="en-US" sz="1600" i="1">
                <a:ea typeface="ＭＳ Ｐゴシック" panose="020B0600070205080204" pitchFamily="34" charset="-128"/>
              </a:rPr>
              <a:t>S</a:t>
            </a:r>
            <a:r>
              <a:rPr lang="en-US" altLang="en-US" sz="1600">
                <a:ea typeface="ＭＳ Ｐゴシック" panose="020B0600070205080204" pitchFamily="34" charset="-128"/>
              </a:rPr>
              <a:t>].</a:t>
            </a:r>
            <a:r>
              <a:rPr lang="en-US" altLang="en-US" sz="1600" i="1">
                <a:ea typeface="ＭＳ Ｐゴシック" panose="020B0600070205080204" pitchFamily="34" charset="-128"/>
              </a:rPr>
              <a:t>cost </a:t>
            </a:r>
            <a:r>
              <a:rPr lang="en-US" altLang="en-US" sz="1600">
                <a:ea typeface="ＭＳ Ｐゴシック" panose="020B0600070205080204" pitchFamily="34" charset="-128"/>
                <a:sym typeface="Symbol" panose="05050102010706020507" pitchFamily="18" charset="2"/>
              </a:rPr>
              <a:t> )</a:t>
            </a:r>
            <a:br>
              <a:rPr lang="en-US" altLang="en-US" sz="1600">
                <a:ea typeface="ＭＳ Ｐゴシック" panose="020B0600070205080204" pitchFamily="34" charset="-128"/>
                <a:sym typeface="Symbol" panose="05050102010706020507" pitchFamily="18" charset="2"/>
              </a:rPr>
            </a:br>
            <a:r>
              <a:rPr lang="en-US" altLang="en-US" sz="1600">
                <a:ea typeface="ＭＳ Ｐゴシック" panose="020B0600070205080204" pitchFamily="34" charset="-128"/>
                <a:sym typeface="Symbol" panose="05050102010706020507" pitchFamily="18" charset="2"/>
              </a:rPr>
              <a:t>	</a:t>
            </a:r>
            <a:r>
              <a:rPr lang="en-US" altLang="en-US" sz="1600" b="1">
                <a:ea typeface="ＭＳ Ｐゴシック" panose="020B0600070205080204" pitchFamily="34" charset="-128"/>
                <a:sym typeface="Symbol" panose="05050102010706020507" pitchFamily="18" charset="2"/>
              </a:rPr>
              <a:t>return </a:t>
            </a:r>
            <a:r>
              <a:rPr lang="en-US" altLang="en-US" sz="1600" i="1">
                <a:ea typeface="ＭＳ Ｐゴシック" panose="020B0600070205080204" pitchFamily="34" charset="-128"/>
                <a:sym typeface="Symbol" panose="05050102010706020507" pitchFamily="18" charset="2"/>
              </a:rPr>
              <a:t>bestplan</a:t>
            </a:r>
            <a:r>
              <a:rPr lang="en-US" altLang="en-US" sz="1600">
                <a:ea typeface="ＭＳ Ｐゴシック" panose="020B0600070205080204" pitchFamily="34" charset="-128"/>
                <a:sym typeface="Symbol" panose="05050102010706020507" pitchFamily="18" charset="2"/>
              </a:rPr>
              <a:t>[</a:t>
            </a:r>
            <a:r>
              <a:rPr lang="en-US" altLang="en-US" sz="1600" i="1">
                <a:ea typeface="ＭＳ Ｐゴシック" panose="020B0600070205080204" pitchFamily="34" charset="-128"/>
                <a:sym typeface="Symbol" panose="05050102010706020507" pitchFamily="18" charset="2"/>
              </a:rPr>
              <a:t>S</a:t>
            </a:r>
            <a:r>
              <a:rPr lang="en-US" altLang="en-US" sz="1600">
                <a:ea typeface="ＭＳ Ｐゴシック" panose="020B0600070205080204" pitchFamily="34" charset="-128"/>
                <a:sym typeface="Symbol" panose="05050102010706020507" pitchFamily="18" charset="2"/>
              </a:rPr>
              <a:t>]</a:t>
            </a:r>
            <a:br>
              <a:rPr lang="en-US" altLang="en-US" sz="1600">
                <a:ea typeface="ＭＳ Ｐゴシック" panose="020B0600070205080204" pitchFamily="34" charset="-128"/>
                <a:sym typeface="Symbol" panose="05050102010706020507" pitchFamily="18" charset="2"/>
              </a:rPr>
            </a:br>
            <a:r>
              <a:rPr lang="en-US" altLang="en-US" sz="1600">
                <a:ea typeface="ＭＳ Ｐゴシック" panose="020B0600070205080204" pitchFamily="34" charset="-128"/>
                <a:sym typeface="Symbol" panose="05050102010706020507" pitchFamily="18" charset="2"/>
              </a:rPr>
              <a:t>// else </a:t>
            </a:r>
            <a:r>
              <a:rPr lang="en-US" altLang="en-US" sz="1600" i="1">
                <a:ea typeface="ＭＳ Ｐゴシック" panose="020B0600070205080204" pitchFamily="34" charset="-128"/>
                <a:sym typeface="Symbol" panose="05050102010706020507" pitchFamily="18" charset="2"/>
              </a:rPr>
              <a:t>bestplan</a:t>
            </a:r>
            <a:r>
              <a:rPr lang="en-US" altLang="en-US" sz="1600">
                <a:ea typeface="ＭＳ Ｐゴシック" panose="020B0600070205080204" pitchFamily="34" charset="-128"/>
                <a:sym typeface="Symbol" panose="05050102010706020507" pitchFamily="18" charset="2"/>
              </a:rPr>
              <a:t>[</a:t>
            </a:r>
            <a:r>
              <a:rPr lang="en-US" altLang="en-US" sz="1600" i="1">
                <a:ea typeface="ＭＳ Ｐゴシック" panose="020B0600070205080204" pitchFamily="34" charset="-128"/>
                <a:sym typeface="Symbol" panose="05050102010706020507" pitchFamily="18" charset="2"/>
              </a:rPr>
              <a:t>S</a:t>
            </a:r>
            <a:r>
              <a:rPr lang="en-US" altLang="en-US" sz="1600">
                <a:ea typeface="ＭＳ Ｐゴシック" panose="020B0600070205080204" pitchFamily="34" charset="-128"/>
                <a:sym typeface="Symbol" panose="05050102010706020507" pitchFamily="18" charset="2"/>
              </a:rPr>
              <a:t>] has not been computed earlier, compute it now</a:t>
            </a:r>
            <a:br>
              <a:rPr lang="en-US" altLang="en-US" sz="1600">
                <a:ea typeface="ＭＳ Ｐゴシック" panose="020B0600070205080204" pitchFamily="34" charset="-128"/>
                <a:sym typeface="Symbol" panose="05050102010706020507" pitchFamily="18" charset="2"/>
              </a:rPr>
            </a:br>
            <a:r>
              <a:rPr lang="en-US" altLang="en-US" sz="1600" b="1">
                <a:ea typeface="ＭＳ Ｐゴシック" panose="020B0600070205080204" pitchFamily="34" charset="-128"/>
                <a:sym typeface="Symbol" panose="05050102010706020507" pitchFamily="18" charset="2"/>
              </a:rPr>
              <a:t>if</a:t>
            </a:r>
            <a:r>
              <a:rPr lang="en-US" altLang="en-US" sz="1600">
                <a:ea typeface="ＭＳ Ｐゴシック" panose="020B0600070205080204" pitchFamily="34" charset="-128"/>
                <a:sym typeface="Symbol" panose="05050102010706020507" pitchFamily="18" charset="2"/>
              </a:rPr>
              <a:t> (</a:t>
            </a:r>
            <a:r>
              <a:rPr lang="en-US" altLang="en-US" sz="1600" i="1">
                <a:ea typeface="ＭＳ Ｐゴシック" panose="020B0600070205080204" pitchFamily="34" charset="-128"/>
                <a:sym typeface="Symbol" panose="05050102010706020507" pitchFamily="18" charset="2"/>
              </a:rPr>
              <a:t>S</a:t>
            </a:r>
            <a:r>
              <a:rPr lang="en-US" altLang="en-US" sz="1600">
                <a:ea typeface="ＭＳ Ｐゴシック" panose="020B0600070205080204" pitchFamily="34" charset="-128"/>
                <a:sym typeface="Symbol" panose="05050102010706020507" pitchFamily="18" charset="2"/>
              </a:rPr>
              <a:t> contains only 1 relation)</a:t>
            </a:r>
            <a:br>
              <a:rPr lang="en-US" altLang="en-US" sz="1600">
                <a:ea typeface="ＭＳ Ｐゴシック" panose="020B0600070205080204" pitchFamily="34" charset="-128"/>
                <a:sym typeface="Symbol" panose="05050102010706020507" pitchFamily="18" charset="2"/>
              </a:rPr>
            </a:br>
            <a:r>
              <a:rPr lang="en-US" altLang="en-US" sz="1600">
                <a:ea typeface="ＭＳ Ｐゴシック" panose="020B0600070205080204" pitchFamily="34" charset="-128"/>
                <a:sym typeface="Symbol" panose="05050102010706020507" pitchFamily="18" charset="2"/>
              </a:rPr>
              <a:t>         set </a:t>
            </a:r>
            <a:r>
              <a:rPr lang="en-US" altLang="en-US" sz="1600" i="1">
                <a:ea typeface="ＭＳ Ｐゴシック" panose="020B0600070205080204" pitchFamily="34" charset="-128"/>
                <a:sym typeface="Symbol" panose="05050102010706020507" pitchFamily="18" charset="2"/>
              </a:rPr>
              <a:t>bestplan</a:t>
            </a:r>
            <a:r>
              <a:rPr lang="en-US" altLang="en-US" sz="1600">
                <a:ea typeface="ＭＳ Ｐゴシック" panose="020B0600070205080204" pitchFamily="34" charset="-128"/>
                <a:sym typeface="Symbol" panose="05050102010706020507" pitchFamily="18" charset="2"/>
              </a:rPr>
              <a:t>[</a:t>
            </a:r>
            <a:r>
              <a:rPr lang="en-US" altLang="en-US" sz="1600" i="1">
                <a:ea typeface="ＭＳ Ｐゴシック" panose="020B0600070205080204" pitchFamily="34" charset="-128"/>
                <a:sym typeface="Symbol" panose="05050102010706020507" pitchFamily="18" charset="2"/>
              </a:rPr>
              <a:t>S</a:t>
            </a:r>
            <a:r>
              <a:rPr lang="en-US" altLang="en-US" sz="1600">
                <a:ea typeface="ＭＳ Ｐゴシック" panose="020B0600070205080204" pitchFamily="34" charset="-128"/>
                <a:sym typeface="Symbol" panose="05050102010706020507" pitchFamily="18" charset="2"/>
              </a:rPr>
              <a:t>].</a:t>
            </a:r>
            <a:r>
              <a:rPr lang="en-US" altLang="en-US" sz="1600" i="1">
                <a:ea typeface="ＭＳ Ｐゴシック" panose="020B0600070205080204" pitchFamily="34" charset="-128"/>
                <a:sym typeface="Symbol" panose="05050102010706020507" pitchFamily="18" charset="2"/>
              </a:rPr>
              <a:t>plan</a:t>
            </a:r>
            <a:r>
              <a:rPr lang="en-US" altLang="en-US" sz="1600">
                <a:ea typeface="ＭＳ Ｐゴシック" panose="020B0600070205080204" pitchFamily="34" charset="-128"/>
                <a:sym typeface="Symbol" panose="05050102010706020507" pitchFamily="18" charset="2"/>
              </a:rPr>
              <a:t> and </a:t>
            </a:r>
            <a:r>
              <a:rPr lang="en-US" altLang="en-US" sz="1600" i="1">
                <a:ea typeface="ＭＳ Ｐゴシック" panose="020B0600070205080204" pitchFamily="34" charset="-128"/>
                <a:sym typeface="Symbol" panose="05050102010706020507" pitchFamily="18" charset="2"/>
              </a:rPr>
              <a:t>bestplan</a:t>
            </a:r>
            <a:r>
              <a:rPr lang="en-US" altLang="en-US" sz="1600">
                <a:ea typeface="ＭＳ Ｐゴシック" panose="020B0600070205080204" pitchFamily="34" charset="-128"/>
                <a:sym typeface="Symbol" panose="05050102010706020507" pitchFamily="18" charset="2"/>
              </a:rPr>
              <a:t>[</a:t>
            </a:r>
            <a:r>
              <a:rPr lang="en-US" altLang="en-US" sz="1600" i="1">
                <a:ea typeface="ＭＳ Ｐゴシック" panose="020B0600070205080204" pitchFamily="34" charset="-128"/>
                <a:sym typeface="Symbol" panose="05050102010706020507" pitchFamily="18" charset="2"/>
              </a:rPr>
              <a:t>S</a:t>
            </a:r>
            <a:r>
              <a:rPr lang="en-US" altLang="en-US" sz="1600">
                <a:ea typeface="ＭＳ Ｐゴシック" panose="020B0600070205080204" pitchFamily="34" charset="-128"/>
                <a:sym typeface="Symbol" panose="05050102010706020507" pitchFamily="18" charset="2"/>
              </a:rPr>
              <a:t>].</a:t>
            </a:r>
            <a:r>
              <a:rPr lang="en-US" altLang="en-US" sz="1600" i="1">
                <a:ea typeface="ＭＳ Ｐゴシック" panose="020B0600070205080204" pitchFamily="34" charset="-128"/>
                <a:sym typeface="Symbol" panose="05050102010706020507" pitchFamily="18" charset="2"/>
              </a:rPr>
              <a:t>cost</a:t>
            </a:r>
            <a:r>
              <a:rPr lang="en-US" altLang="en-US" sz="1600">
                <a:ea typeface="ＭＳ Ｐゴシック" panose="020B0600070205080204" pitchFamily="34" charset="-128"/>
                <a:sym typeface="Symbol" panose="05050102010706020507" pitchFamily="18" charset="2"/>
              </a:rPr>
              <a:t> based on the best way </a:t>
            </a:r>
            <a:br>
              <a:rPr lang="en-US" altLang="en-US" sz="1600">
                <a:ea typeface="ＭＳ Ｐゴシック" panose="020B0600070205080204" pitchFamily="34" charset="-128"/>
                <a:sym typeface="Symbol" panose="05050102010706020507" pitchFamily="18" charset="2"/>
              </a:rPr>
            </a:br>
            <a:r>
              <a:rPr lang="en-US" altLang="en-US" sz="1600">
                <a:ea typeface="ＭＳ Ｐゴシック" panose="020B0600070205080204" pitchFamily="34" charset="-128"/>
                <a:sym typeface="Symbol" panose="05050102010706020507" pitchFamily="18" charset="2"/>
              </a:rPr>
              <a:t>         of accessing </a:t>
            </a:r>
            <a:r>
              <a:rPr lang="en-US" altLang="en-US" sz="1600" i="1">
                <a:ea typeface="ＭＳ Ｐゴシック" panose="020B0600070205080204" pitchFamily="34" charset="-128"/>
                <a:sym typeface="Symbol" panose="05050102010706020507" pitchFamily="18" charset="2"/>
              </a:rPr>
              <a:t>S  /* Using selections on S and indices on S */</a:t>
            </a:r>
          </a:p>
          <a:p>
            <a:pPr>
              <a:buFont typeface="Monotype Sorts" charset="2"/>
              <a:buNone/>
            </a:pPr>
            <a:r>
              <a:rPr lang="en-US" altLang="en-US" sz="1600">
                <a:ea typeface="ＭＳ Ｐゴシック" panose="020B0600070205080204" pitchFamily="34" charset="-128"/>
                <a:sym typeface="Symbol" panose="05050102010706020507" pitchFamily="18" charset="2"/>
              </a:rPr>
              <a:t>     </a:t>
            </a:r>
            <a:r>
              <a:rPr lang="en-US" altLang="en-US" sz="1600" b="1">
                <a:ea typeface="ＭＳ Ｐゴシック" panose="020B0600070205080204" pitchFamily="34" charset="-128"/>
                <a:sym typeface="Symbol" panose="05050102010706020507" pitchFamily="18" charset="2"/>
              </a:rPr>
              <a:t>else for each </a:t>
            </a:r>
            <a:r>
              <a:rPr lang="en-US" altLang="en-US" sz="1600">
                <a:ea typeface="ＭＳ Ｐゴシック" panose="020B0600070205080204" pitchFamily="34" charset="-128"/>
                <a:sym typeface="Symbol" panose="05050102010706020507" pitchFamily="18" charset="2"/>
              </a:rPr>
              <a:t>non-empty subset </a:t>
            </a:r>
            <a:r>
              <a:rPr lang="en-US" altLang="en-US" sz="1600" i="1">
                <a:ea typeface="ＭＳ Ｐゴシック" panose="020B0600070205080204" pitchFamily="34" charset="-128"/>
                <a:sym typeface="Symbol" panose="05050102010706020507" pitchFamily="18" charset="2"/>
              </a:rPr>
              <a:t>S</a:t>
            </a:r>
            <a:r>
              <a:rPr lang="en-US" altLang="en-US" sz="1600">
                <a:ea typeface="ＭＳ Ｐゴシック" panose="020B0600070205080204" pitchFamily="34" charset="-128"/>
                <a:sym typeface="Symbol" panose="05050102010706020507" pitchFamily="18" charset="2"/>
              </a:rPr>
              <a:t>1 of </a:t>
            </a:r>
            <a:r>
              <a:rPr lang="en-US" altLang="en-US" sz="1600" i="1">
                <a:ea typeface="ＭＳ Ｐゴシック" panose="020B0600070205080204" pitchFamily="34" charset="-128"/>
                <a:sym typeface="Symbol" panose="05050102010706020507" pitchFamily="18" charset="2"/>
              </a:rPr>
              <a:t>S </a:t>
            </a:r>
            <a:r>
              <a:rPr lang="en-US" altLang="en-US" sz="1600">
                <a:ea typeface="ＭＳ Ｐゴシック" panose="020B0600070205080204" pitchFamily="34" charset="-128"/>
                <a:sym typeface="Symbol" panose="05050102010706020507" pitchFamily="18" charset="2"/>
              </a:rPr>
              <a:t>such that </a:t>
            </a:r>
            <a:r>
              <a:rPr lang="en-US" altLang="en-US" sz="1600" i="1">
                <a:ea typeface="ＭＳ Ｐゴシック" panose="020B0600070205080204" pitchFamily="34" charset="-128"/>
                <a:sym typeface="Symbol" panose="05050102010706020507" pitchFamily="18" charset="2"/>
              </a:rPr>
              <a:t>S</a:t>
            </a:r>
            <a:r>
              <a:rPr lang="en-US" altLang="en-US" sz="1600">
                <a:ea typeface="ＭＳ Ｐゴシック" panose="020B0600070205080204" pitchFamily="34" charset="-128"/>
                <a:sym typeface="Symbol" panose="05050102010706020507" pitchFamily="18" charset="2"/>
              </a:rPr>
              <a:t>1  </a:t>
            </a:r>
            <a:r>
              <a:rPr lang="en-US" altLang="en-US" sz="1600" i="1">
                <a:ea typeface="ＭＳ Ｐゴシック" panose="020B0600070205080204" pitchFamily="34" charset="-128"/>
                <a:sym typeface="Symbol" panose="05050102010706020507" pitchFamily="18" charset="2"/>
              </a:rPr>
              <a:t>S</a:t>
            </a:r>
            <a:br>
              <a:rPr lang="en-US" altLang="en-US" sz="1600" i="1">
                <a:ea typeface="ＭＳ Ｐゴシック" panose="020B0600070205080204" pitchFamily="34" charset="-128"/>
                <a:sym typeface="Symbol" panose="05050102010706020507" pitchFamily="18" charset="2"/>
              </a:rPr>
            </a:br>
            <a:r>
              <a:rPr lang="en-US" altLang="en-US" sz="1600" i="1">
                <a:ea typeface="ＭＳ Ｐゴシック" panose="020B0600070205080204" pitchFamily="34" charset="-128"/>
                <a:sym typeface="Symbol" panose="05050102010706020507" pitchFamily="18" charset="2"/>
              </a:rPr>
              <a:t>	</a:t>
            </a:r>
            <a:r>
              <a:rPr lang="en-US" altLang="en-US" sz="1600">
                <a:ea typeface="ＭＳ Ｐゴシック" panose="020B0600070205080204" pitchFamily="34" charset="-128"/>
                <a:sym typeface="Symbol" panose="05050102010706020507" pitchFamily="18" charset="2"/>
              </a:rPr>
              <a:t>P1= findbestplan(</a:t>
            </a:r>
            <a:r>
              <a:rPr lang="en-US" altLang="en-US" sz="1600" i="1">
                <a:ea typeface="ＭＳ Ｐゴシック" panose="020B0600070205080204" pitchFamily="34" charset="-128"/>
                <a:sym typeface="Symbol" panose="05050102010706020507" pitchFamily="18" charset="2"/>
              </a:rPr>
              <a:t>S</a:t>
            </a:r>
            <a:r>
              <a:rPr lang="en-US" altLang="en-US" sz="1600">
                <a:ea typeface="ＭＳ Ｐゴシック" panose="020B0600070205080204" pitchFamily="34" charset="-128"/>
                <a:sym typeface="Symbol" panose="05050102010706020507" pitchFamily="18" charset="2"/>
              </a:rPr>
              <a:t>1)</a:t>
            </a:r>
            <a:br>
              <a:rPr lang="en-US" altLang="en-US" sz="1600">
                <a:ea typeface="ＭＳ Ｐゴシック" panose="020B0600070205080204" pitchFamily="34" charset="-128"/>
                <a:sym typeface="Symbol" panose="05050102010706020507" pitchFamily="18" charset="2"/>
              </a:rPr>
            </a:br>
            <a:r>
              <a:rPr lang="en-US" altLang="en-US" sz="1600">
                <a:ea typeface="ＭＳ Ｐゴシック" panose="020B0600070205080204" pitchFamily="34" charset="-128"/>
                <a:sym typeface="Symbol" panose="05050102010706020507" pitchFamily="18" charset="2"/>
              </a:rPr>
              <a:t>	P2= findbestplan(</a:t>
            </a:r>
            <a:r>
              <a:rPr lang="en-US" altLang="en-US" sz="1600" i="1">
                <a:ea typeface="ＭＳ Ｐゴシック" panose="020B0600070205080204" pitchFamily="34" charset="-128"/>
                <a:sym typeface="Symbol" panose="05050102010706020507" pitchFamily="18" charset="2"/>
              </a:rPr>
              <a:t>S</a:t>
            </a:r>
            <a:r>
              <a:rPr lang="en-US" altLang="en-US" sz="1600">
                <a:ea typeface="ＭＳ Ｐゴシック" panose="020B0600070205080204" pitchFamily="34" charset="-128"/>
                <a:sym typeface="Symbol" panose="05050102010706020507" pitchFamily="18" charset="2"/>
              </a:rPr>
              <a:t> - </a:t>
            </a:r>
            <a:r>
              <a:rPr lang="en-US" altLang="en-US" sz="1600" i="1">
                <a:ea typeface="ＭＳ Ｐゴシック" panose="020B0600070205080204" pitchFamily="34" charset="-128"/>
                <a:sym typeface="Symbol" panose="05050102010706020507" pitchFamily="18" charset="2"/>
              </a:rPr>
              <a:t>S</a:t>
            </a:r>
            <a:r>
              <a:rPr lang="en-US" altLang="en-US" sz="1600">
                <a:ea typeface="ＭＳ Ｐゴシック" panose="020B0600070205080204" pitchFamily="34" charset="-128"/>
                <a:sym typeface="Symbol" panose="05050102010706020507" pitchFamily="18" charset="2"/>
              </a:rPr>
              <a:t>1)</a:t>
            </a:r>
            <a:br>
              <a:rPr lang="en-US" altLang="en-US" sz="1600">
                <a:ea typeface="ＭＳ Ｐゴシック" panose="020B0600070205080204" pitchFamily="34" charset="-128"/>
                <a:sym typeface="Symbol" panose="05050102010706020507" pitchFamily="18" charset="2"/>
              </a:rPr>
            </a:br>
            <a:r>
              <a:rPr lang="en-US" altLang="en-US" sz="1600">
                <a:ea typeface="ＭＳ Ｐゴシック" panose="020B0600070205080204" pitchFamily="34" charset="-128"/>
                <a:sym typeface="Symbol" panose="05050102010706020507" pitchFamily="18" charset="2"/>
              </a:rPr>
              <a:t>	A = best algorithm for joining results of </a:t>
            </a:r>
            <a:r>
              <a:rPr lang="en-US" altLang="en-US" sz="1600" i="1">
                <a:ea typeface="ＭＳ Ｐゴシック" panose="020B0600070205080204" pitchFamily="34" charset="-128"/>
                <a:sym typeface="Symbol" panose="05050102010706020507" pitchFamily="18" charset="2"/>
              </a:rPr>
              <a:t>P</a:t>
            </a:r>
            <a:r>
              <a:rPr lang="en-US" altLang="en-US" sz="1600">
                <a:ea typeface="ＭＳ Ｐゴシック" panose="020B0600070205080204" pitchFamily="34" charset="-128"/>
                <a:sym typeface="Symbol" panose="05050102010706020507" pitchFamily="18" charset="2"/>
              </a:rPr>
              <a:t>1 and </a:t>
            </a:r>
            <a:r>
              <a:rPr lang="en-US" altLang="en-US" sz="1600" i="1">
                <a:ea typeface="ＭＳ Ｐゴシック" panose="020B0600070205080204" pitchFamily="34" charset="-128"/>
                <a:sym typeface="Symbol" panose="05050102010706020507" pitchFamily="18" charset="2"/>
              </a:rPr>
              <a:t>P</a:t>
            </a:r>
            <a:r>
              <a:rPr lang="en-US" altLang="en-US" sz="1600">
                <a:ea typeface="ＭＳ Ｐゴシック" panose="020B0600070205080204" pitchFamily="34" charset="-128"/>
                <a:sym typeface="Symbol" panose="05050102010706020507" pitchFamily="18" charset="2"/>
              </a:rPr>
              <a:t>2</a:t>
            </a:r>
            <a:br>
              <a:rPr lang="en-US" altLang="en-US" sz="1600">
                <a:ea typeface="ＭＳ Ｐゴシック" panose="020B0600070205080204" pitchFamily="34" charset="-128"/>
                <a:sym typeface="Symbol" panose="05050102010706020507" pitchFamily="18" charset="2"/>
              </a:rPr>
            </a:br>
            <a:r>
              <a:rPr lang="en-US" altLang="en-US" sz="1600">
                <a:ea typeface="ＭＳ Ｐゴシック" panose="020B0600070205080204" pitchFamily="34" charset="-128"/>
                <a:sym typeface="Symbol" panose="05050102010706020507" pitchFamily="18" charset="2"/>
              </a:rPr>
              <a:t>	cost = </a:t>
            </a:r>
            <a:r>
              <a:rPr lang="en-US" altLang="en-US" sz="1600" i="1">
                <a:ea typeface="ＭＳ Ｐゴシック" panose="020B0600070205080204" pitchFamily="34" charset="-128"/>
                <a:sym typeface="Symbol" panose="05050102010706020507" pitchFamily="18" charset="2"/>
              </a:rPr>
              <a:t>P</a:t>
            </a:r>
            <a:r>
              <a:rPr lang="en-US" altLang="en-US" sz="1600">
                <a:ea typeface="ＭＳ Ｐゴシック" panose="020B0600070205080204" pitchFamily="34" charset="-128"/>
                <a:sym typeface="Symbol" panose="05050102010706020507" pitchFamily="18" charset="2"/>
              </a:rPr>
              <a:t>1.</a:t>
            </a:r>
            <a:r>
              <a:rPr lang="en-US" altLang="en-US" sz="1600" i="1">
                <a:ea typeface="ＭＳ Ｐゴシック" panose="020B0600070205080204" pitchFamily="34" charset="-128"/>
                <a:sym typeface="Symbol" panose="05050102010706020507" pitchFamily="18" charset="2"/>
              </a:rPr>
              <a:t>cost</a:t>
            </a:r>
            <a:r>
              <a:rPr lang="en-US" altLang="en-US" sz="1600">
                <a:ea typeface="ＭＳ Ｐゴシック" panose="020B0600070205080204" pitchFamily="34" charset="-128"/>
                <a:sym typeface="Symbol" panose="05050102010706020507" pitchFamily="18" charset="2"/>
              </a:rPr>
              <a:t> + </a:t>
            </a:r>
            <a:r>
              <a:rPr lang="en-US" altLang="en-US" sz="1600" i="1">
                <a:ea typeface="ＭＳ Ｐゴシック" panose="020B0600070205080204" pitchFamily="34" charset="-128"/>
                <a:sym typeface="Symbol" panose="05050102010706020507" pitchFamily="18" charset="2"/>
              </a:rPr>
              <a:t>P</a:t>
            </a:r>
            <a:r>
              <a:rPr lang="en-US" altLang="en-US" sz="1600">
                <a:ea typeface="ＭＳ Ｐゴシック" panose="020B0600070205080204" pitchFamily="34" charset="-128"/>
                <a:sym typeface="Symbol" panose="05050102010706020507" pitchFamily="18" charset="2"/>
              </a:rPr>
              <a:t>2.</a:t>
            </a:r>
            <a:r>
              <a:rPr lang="en-US" altLang="en-US" sz="1600" i="1">
                <a:ea typeface="ＭＳ Ｐゴシック" panose="020B0600070205080204" pitchFamily="34" charset="-128"/>
                <a:sym typeface="Symbol" panose="05050102010706020507" pitchFamily="18" charset="2"/>
              </a:rPr>
              <a:t>cost </a:t>
            </a:r>
            <a:r>
              <a:rPr lang="en-US" altLang="en-US" sz="1600">
                <a:ea typeface="ＭＳ Ｐゴシック" panose="020B0600070205080204" pitchFamily="34" charset="-128"/>
                <a:sym typeface="Symbol" panose="05050102010706020507" pitchFamily="18" charset="2"/>
              </a:rPr>
              <a:t>+ cost of </a:t>
            </a:r>
            <a:r>
              <a:rPr lang="en-US" altLang="en-US" sz="1600" i="1">
                <a:ea typeface="ＭＳ Ｐゴシック" panose="020B0600070205080204" pitchFamily="34" charset="-128"/>
                <a:sym typeface="Symbol" panose="05050102010706020507" pitchFamily="18" charset="2"/>
              </a:rPr>
              <a:t>A</a:t>
            </a:r>
            <a:br>
              <a:rPr lang="en-US" altLang="en-US" sz="1600">
                <a:ea typeface="ＭＳ Ｐゴシック" panose="020B0600070205080204" pitchFamily="34" charset="-128"/>
                <a:sym typeface="Symbol" panose="05050102010706020507" pitchFamily="18" charset="2"/>
              </a:rPr>
            </a:br>
            <a:r>
              <a:rPr lang="en-US" altLang="en-US" sz="1600">
                <a:ea typeface="ＭＳ Ｐゴシック" panose="020B0600070205080204" pitchFamily="34" charset="-128"/>
                <a:sym typeface="Symbol" panose="05050102010706020507" pitchFamily="18" charset="2"/>
              </a:rPr>
              <a:t>	</a:t>
            </a:r>
            <a:r>
              <a:rPr lang="en-US" altLang="en-US" sz="1600" b="1">
                <a:ea typeface="ＭＳ Ｐゴシック" panose="020B0600070205080204" pitchFamily="34" charset="-128"/>
                <a:sym typeface="Symbol" panose="05050102010706020507" pitchFamily="18" charset="2"/>
              </a:rPr>
              <a:t>if </a:t>
            </a:r>
            <a:r>
              <a:rPr lang="en-US" altLang="en-US" sz="1600" i="1">
                <a:ea typeface="ＭＳ Ｐゴシック" panose="020B0600070205080204" pitchFamily="34" charset="-128"/>
                <a:sym typeface="Symbol" panose="05050102010706020507" pitchFamily="18" charset="2"/>
              </a:rPr>
              <a:t>cost </a:t>
            </a:r>
            <a:r>
              <a:rPr lang="en-US" altLang="en-US" sz="1600">
                <a:ea typeface="ＭＳ Ｐゴシック" panose="020B0600070205080204" pitchFamily="34" charset="-128"/>
                <a:sym typeface="Symbol" panose="05050102010706020507" pitchFamily="18" charset="2"/>
              </a:rPr>
              <a:t>&lt; </a:t>
            </a:r>
            <a:r>
              <a:rPr lang="en-US" altLang="en-US" sz="1600" i="1">
                <a:ea typeface="ＭＳ Ｐゴシック" panose="020B0600070205080204" pitchFamily="34" charset="-128"/>
                <a:sym typeface="Symbol" panose="05050102010706020507" pitchFamily="18" charset="2"/>
              </a:rPr>
              <a:t>bestplan</a:t>
            </a:r>
            <a:r>
              <a:rPr lang="en-US" altLang="en-US" sz="1600">
                <a:ea typeface="ＭＳ Ｐゴシック" panose="020B0600070205080204" pitchFamily="34" charset="-128"/>
                <a:sym typeface="Symbol" panose="05050102010706020507" pitchFamily="18" charset="2"/>
              </a:rPr>
              <a:t>[</a:t>
            </a:r>
            <a:r>
              <a:rPr lang="en-US" altLang="en-US" sz="1600" i="1">
                <a:ea typeface="ＭＳ Ｐゴシック" panose="020B0600070205080204" pitchFamily="34" charset="-128"/>
                <a:sym typeface="Symbol" panose="05050102010706020507" pitchFamily="18" charset="2"/>
              </a:rPr>
              <a:t>S</a:t>
            </a:r>
            <a:r>
              <a:rPr lang="en-US" altLang="en-US" sz="1600">
                <a:ea typeface="ＭＳ Ｐゴシック" panose="020B0600070205080204" pitchFamily="34" charset="-128"/>
                <a:sym typeface="Symbol" panose="05050102010706020507" pitchFamily="18" charset="2"/>
              </a:rPr>
              <a:t>].</a:t>
            </a:r>
            <a:r>
              <a:rPr lang="en-US" altLang="en-US" sz="1600" i="1">
                <a:ea typeface="ＭＳ Ｐゴシック" panose="020B0600070205080204" pitchFamily="34" charset="-128"/>
                <a:sym typeface="Symbol" panose="05050102010706020507" pitchFamily="18" charset="2"/>
              </a:rPr>
              <a:t>cost </a:t>
            </a:r>
            <a:br>
              <a:rPr lang="en-US" altLang="en-US" sz="1600">
                <a:ea typeface="ＭＳ Ｐゴシック" panose="020B0600070205080204" pitchFamily="34" charset="-128"/>
                <a:sym typeface="Symbol" panose="05050102010706020507" pitchFamily="18" charset="2"/>
              </a:rPr>
            </a:br>
            <a:r>
              <a:rPr lang="en-US" altLang="en-US" sz="1600">
                <a:ea typeface="ＭＳ Ｐゴシック" panose="020B0600070205080204" pitchFamily="34" charset="-128"/>
                <a:sym typeface="Symbol" panose="05050102010706020507" pitchFamily="18" charset="2"/>
              </a:rPr>
              <a:t> 		</a:t>
            </a:r>
            <a:r>
              <a:rPr lang="en-US" altLang="en-US" sz="1600" i="1">
                <a:ea typeface="ＭＳ Ｐゴシック" panose="020B0600070205080204" pitchFamily="34" charset="-128"/>
                <a:sym typeface="Symbol" panose="05050102010706020507" pitchFamily="18" charset="2"/>
              </a:rPr>
              <a:t>bestplan</a:t>
            </a:r>
            <a:r>
              <a:rPr lang="en-US" altLang="en-US" sz="1600">
                <a:ea typeface="ＭＳ Ｐゴシック" panose="020B0600070205080204" pitchFamily="34" charset="-128"/>
                <a:sym typeface="Symbol" panose="05050102010706020507" pitchFamily="18" charset="2"/>
              </a:rPr>
              <a:t>[</a:t>
            </a:r>
            <a:r>
              <a:rPr lang="en-US" altLang="en-US" sz="1600" i="1">
                <a:ea typeface="ＭＳ Ｐゴシック" panose="020B0600070205080204" pitchFamily="34" charset="-128"/>
                <a:sym typeface="Symbol" panose="05050102010706020507" pitchFamily="18" charset="2"/>
              </a:rPr>
              <a:t>S</a:t>
            </a:r>
            <a:r>
              <a:rPr lang="en-US" altLang="en-US" sz="1600">
                <a:ea typeface="ＭＳ Ｐゴシック" panose="020B0600070205080204" pitchFamily="34" charset="-128"/>
                <a:sym typeface="Symbol" panose="05050102010706020507" pitchFamily="18" charset="2"/>
              </a:rPr>
              <a:t>].</a:t>
            </a:r>
            <a:r>
              <a:rPr lang="en-US" altLang="en-US" sz="1600" i="1">
                <a:ea typeface="ＭＳ Ｐゴシック" panose="020B0600070205080204" pitchFamily="34" charset="-128"/>
                <a:sym typeface="Symbol" panose="05050102010706020507" pitchFamily="18" charset="2"/>
              </a:rPr>
              <a:t>cost </a:t>
            </a:r>
            <a:r>
              <a:rPr lang="en-US" altLang="en-US" sz="1600">
                <a:ea typeface="ＭＳ Ｐゴシック" panose="020B0600070205080204" pitchFamily="34" charset="-128"/>
                <a:sym typeface="Symbol" panose="05050102010706020507" pitchFamily="18" charset="2"/>
              </a:rPr>
              <a:t>= cost</a:t>
            </a:r>
            <a:br>
              <a:rPr lang="en-US" altLang="en-US" sz="1600">
                <a:ea typeface="ＭＳ Ｐゴシック" panose="020B0600070205080204" pitchFamily="34" charset="-128"/>
                <a:sym typeface="Symbol" panose="05050102010706020507" pitchFamily="18" charset="2"/>
              </a:rPr>
            </a:br>
            <a:r>
              <a:rPr lang="en-US" altLang="en-US" sz="1600">
                <a:ea typeface="ＭＳ Ｐゴシック" panose="020B0600070205080204" pitchFamily="34" charset="-128"/>
                <a:sym typeface="Symbol" panose="05050102010706020507" pitchFamily="18" charset="2"/>
              </a:rPr>
              <a:t>		</a:t>
            </a:r>
            <a:r>
              <a:rPr lang="en-US" altLang="en-US" sz="1600" i="1">
                <a:ea typeface="ＭＳ Ｐゴシック" panose="020B0600070205080204" pitchFamily="34" charset="-128"/>
                <a:sym typeface="Symbol" panose="05050102010706020507" pitchFamily="18" charset="2"/>
              </a:rPr>
              <a:t>bestplan</a:t>
            </a:r>
            <a:r>
              <a:rPr lang="en-US" altLang="en-US" sz="1600">
                <a:ea typeface="ＭＳ Ｐゴシック" panose="020B0600070205080204" pitchFamily="34" charset="-128"/>
                <a:sym typeface="Symbol" panose="05050102010706020507" pitchFamily="18" charset="2"/>
              </a:rPr>
              <a:t>[</a:t>
            </a:r>
            <a:r>
              <a:rPr lang="en-US" altLang="en-US" sz="1600" i="1">
                <a:ea typeface="ＭＳ Ｐゴシック" panose="020B0600070205080204" pitchFamily="34" charset="-128"/>
                <a:sym typeface="Symbol" panose="05050102010706020507" pitchFamily="18" charset="2"/>
              </a:rPr>
              <a:t>S</a:t>
            </a:r>
            <a:r>
              <a:rPr lang="en-US" altLang="en-US" sz="1600">
                <a:ea typeface="ＭＳ Ｐゴシック" panose="020B0600070205080204" pitchFamily="34" charset="-128"/>
                <a:sym typeface="Symbol" panose="05050102010706020507" pitchFamily="18" charset="2"/>
              </a:rPr>
              <a:t>].</a:t>
            </a:r>
            <a:r>
              <a:rPr lang="en-US" altLang="en-US" sz="1600" i="1">
                <a:ea typeface="ＭＳ Ｐゴシック" panose="020B0600070205080204" pitchFamily="34" charset="-128"/>
                <a:sym typeface="Symbol" panose="05050102010706020507" pitchFamily="18" charset="2"/>
              </a:rPr>
              <a:t>plan </a:t>
            </a:r>
            <a:r>
              <a:rPr lang="en-US" altLang="en-US" sz="1600">
                <a:ea typeface="ＭＳ Ｐゴシック" panose="020B0600070205080204" pitchFamily="34" charset="-128"/>
                <a:sym typeface="Symbol" panose="05050102010706020507" pitchFamily="18" charset="2"/>
              </a:rPr>
              <a:t>= “</a:t>
            </a:r>
            <a:r>
              <a:rPr lang="en-US" altLang="ja-JP" sz="1600">
                <a:ea typeface="ＭＳ Ｐゴシック" panose="020B0600070205080204" pitchFamily="34" charset="-128"/>
                <a:sym typeface="Symbol" panose="05050102010706020507" pitchFamily="18" charset="2"/>
              </a:rPr>
              <a:t>execute </a:t>
            </a:r>
            <a:r>
              <a:rPr lang="en-US" altLang="ja-JP" sz="1600" i="1">
                <a:ea typeface="ＭＳ Ｐゴシック" panose="020B0600070205080204" pitchFamily="34" charset="-128"/>
                <a:sym typeface="Symbol" panose="05050102010706020507" pitchFamily="18" charset="2"/>
              </a:rPr>
              <a:t>P</a:t>
            </a:r>
            <a:r>
              <a:rPr lang="en-US" altLang="ja-JP" sz="1600">
                <a:ea typeface="ＭＳ Ｐゴシック" panose="020B0600070205080204" pitchFamily="34" charset="-128"/>
                <a:sym typeface="Symbol" panose="05050102010706020507" pitchFamily="18" charset="2"/>
              </a:rPr>
              <a:t>1.</a:t>
            </a:r>
            <a:r>
              <a:rPr lang="en-US" altLang="ja-JP" sz="1600" i="1">
                <a:ea typeface="ＭＳ Ｐゴシック" panose="020B0600070205080204" pitchFamily="34" charset="-128"/>
                <a:sym typeface="Symbol" panose="05050102010706020507" pitchFamily="18" charset="2"/>
              </a:rPr>
              <a:t>plan</a:t>
            </a:r>
            <a:r>
              <a:rPr lang="en-US" altLang="ja-JP" sz="1600">
                <a:ea typeface="ＭＳ Ｐゴシック" panose="020B0600070205080204" pitchFamily="34" charset="-128"/>
                <a:sym typeface="Symbol" panose="05050102010706020507" pitchFamily="18" charset="2"/>
              </a:rPr>
              <a:t>; execute </a:t>
            </a:r>
            <a:r>
              <a:rPr lang="en-US" altLang="ja-JP" sz="1600" i="1">
                <a:ea typeface="ＭＳ Ｐゴシック" panose="020B0600070205080204" pitchFamily="34" charset="-128"/>
                <a:sym typeface="Symbol" panose="05050102010706020507" pitchFamily="18" charset="2"/>
              </a:rPr>
              <a:t>P</a:t>
            </a:r>
            <a:r>
              <a:rPr lang="en-US" altLang="ja-JP" sz="1600">
                <a:ea typeface="ＭＳ Ｐゴシック" panose="020B0600070205080204" pitchFamily="34" charset="-128"/>
                <a:sym typeface="Symbol" panose="05050102010706020507" pitchFamily="18" charset="2"/>
              </a:rPr>
              <a:t>2.</a:t>
            </a:r>
            <a:r>
              <a:rPr lang="en-US" altLang="ja-JP" sz="1600" i="1">
                <a:ea typeface="ＭＳ Ｐゴシック" panose="020B0600070205080204" pitchFamily="34" charset="-128"/>
                <a:sym typeface="Symbol" panose="05050102010706020507" pitchFamily="18" charset="2"/>
              </a:rPr>
              <a:t>plan</a:t>
            </a:r>
            <a:r>
              <a:rPr lang="en-US" altLang="ja-JP" sz="1600">
                <a:ea typeface="ＭＳ Ｐゴシック" panose="020B0600070205080204" pitchFamily="34" charset="-128"/>
                <a:sym typeface="Symbol" panose="05050102010706020507" pitchFamily="18" charset="2"/>
              </a:rPr>
              <a:t>;</a:t>
            </a:r>
            <a:br>
              <a:rPr lang="en-US" altLang="ja-JP" sz="1600">
                <a:ea typeface="ＭＳ Ｐゴシック" panose="020B0600070205080204" pitchFamily="34" charset="-128"/>
                <a:sym typeface="Symbol" panose="05050102010706020507" pitchFamily="18" charset="2"/>
              </a:rPr>
            </a:br>
            <a:r>
              <a:rPr lang="en-US" altLang="ja-JP" sz="1600">
                <a:ea typeface="ＭＳ Ｐゴシック" panose="020B0600070205080204" pitchFamily="34" charset="-128"/>
                <a:sym typeface="Symbol" panose="05050102010706020507" pitchFamily="18" charset="2"/>
              </a:rPr>
              <a:t>				     join results of </a:t>
            </a:r>
            <a:r>
              <a:rPr lang="en-US" altLang="ja-JP" sz="1600" i="1">
                <a:ea typeface="ＭＳ Ｐゴシック" panose="020B0600070205080204" pitchFamily="34" charset="-128"/>
                <a:sym typeface="Symbol" panose="05050102010706020507" pitchFamily="18" charset="2"/>
              </a:rPr>
              <a:t>P</a:t>
            </a:r>
            <a:r>
              <a:rPr lang="en-US" altLang="ja-JP" sz="1600">
                <a:ea typeface="ＭＳ Ｐゴシック" panose="020B0600070205080204" pitchFamily="34" charset="-128"/>
                <a:sym typeface="Symbol" panose="05050102010706020507" pitchFamily="18" charset="2"/>
              </a:rPr>
              <a:t>1 and </a:t>
            </a:r>
            <a:r>
              <a:rPr lang="en-US" altLang="ja-JP" sz="1600" i="1">
                <a:ea typeface="ＭＳ Ｐゴシック" panose="020B0600070205080204" pitchFamily="34" charset="-128"/>
                <a:sym typeface="Symbol" panose="05050102010706020507" pitchFamily="18" charset="2"/>
              </a:rPr>
              <a:t>P</a:t>
            </a:r>
            <a:r>
              <a:rPr lang="en-US" altLang="ja-JP" sz="1600">
                <a:ea typeface="ＭＳ Ｐゴシック" panose="020B0600070205080204" pitchFamily="34" charset="-128"/>
                <a:sym typeface="Symbol" panose="05050102010706020507" pitchFamily="18" charset="2"/>
              </a:rPr>
              <a:t>2 using </a:t>
            </a:r>
            <a:r>
              <a:rPr lang="en-US" altLang="ja-JP" sz="1600" i="1">
                <a:ea typeface="ＭＳ Ｐゴシック" panose="020B0600070205080204" pitchFamily="34" charset="-128"/>
                <a:sym typeface="Symbol" panose="05050102010706020507" pitchFamily="18" charset="2"/>
              </a:rPr>
              <a:t>A”</a:t>
            </a:r>
            <a:br>
              <a:rPr lang="en-US" altLang="ja-JP" sz="1600">
                <a:ea typeface="ＭＳ Ｐゴシック" panose="020B0600070205080204" pitchFamily="34" charset="-128"/>
                <a:sym typeface="Symbol" panose="05050102010706020507" pitchFamily="18" charset="2"/>
              </a:rPr>
            </a:br>
            <a:r>
              <a:rPr lang="en-US" altLang="ja-JP" sz="1600" b="1">
                <a:ea typeface="ＭＳ Ｐゴシック" panose="020B0600070205080204" pitchFamily="34" charset="-128"/>
                <a:sym typeface="Symbol" panose="05050102010706020507" pitchFamily="18" charset="2"/>
              </a:rPr>
              <a:t>return</a:t>
            </a:r>
            <a:r>
              <a:rPr lang="en-US" altLang="ja-JP" sz="1600">
                <a:ea typeface="ＭＳ Ｐゴシック" panose="020B0600070205080204" pitchFamily="34" charset="-128"/>
                <a:sym typeface="Symbol" panose="05050102010706020507" pitchFamily="18" charset="2"/>
              </a:rPr>
              <a:t> </a:t>
            </a:r>
            <a:r>
              <a:rPr lang="en-US" altLang="ja-JP" sz="1600" i="1">
                <a:ea typeface="ＭＳ Ｐゴシック" panose="020B0600070205080204" pitchFamily="34" charset="-128"/>
                <a:sym typeface="Symbol" panose="05050102010706020507" pitchFamily="18" charset="2"/>
              </a:rPr>
              <a:t>bestplan</a:t>
            </a:r>
            <a:r>
              <a:rPr lang="en-US" altLang="ja-JP" sz="1600">
                <a:ea typeface="ＭＳ Ｐゴシック" panose="020B0600070205080204" pitchFamily="34" charset="-128"/>
                <a:sym typeface="Symbol" panose="05050102010706020507" pitchFamily="18" charset="2"/>
              </a:rPr>
              <a:t>[</a:t>
            </a:r>
            <a:r>
              <a:rPr lang="en-US" altLang="ja-JP" sz="1600" i="1">
                <a:ea typeface="ＭＳ Ｐゴシック" panose="020B0600070205080204" pitchFamily="34" charset="-128"/>
                <a:sym typeface="Symbol" panose="05050102010706020507" pitchFamily="18" charset="2"/>
              </a:rPr>
              <a:t>S</a:t>
            </a:r>
            <a:r>
              <a:rPr lang="en-US" altLang="ja-JP" sz="1600">
                <a:ea typeface="ＭＳ Ｐゴシック" panose="020B0600070205080204" pitchFamily="34" charset="-128"/>
                <a:sym typeface="Symbol" panose="05050102010706020507" pitchFamily="18" charset="2"/>
              </a:rPr>
              <a:t>]</a:t>
            </a:r>
            <a:endParaRPr lang="en-US" altLang="en-US" sz="1600">
              <a:ea typeface="ＭＳ Ｐゴシック" panose="020B0600070205080204" pitchFamily="34" charset="-128"/>
              <a:sym typeface="Symbol" panose="05050102010706020507" pitchFamily="18" charset="2"/>
            </a:endParaRPr>
          </a:p>
        </p:txBody>
      </p:sp>
    </p:spTree>
  </p:cSld>
  <p:clrMapOvr>
    <a:masterClrMapping/>
  </p:clrMapOvr>
  <p:transition spd="med"/>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93" name="Rectangle 2"/>
          <p:cNvSpPr>
            <a:spLocks noGrp="1" noChangeArrowheads="1"/>
          </p:cNvSpPr>
          <p:nvPr>
            <p:ph type="title"/>
          </p:nvPr>
        </p:nvSpPr>
        <p:spPr>
          <a:xfrm>
            <a:off x="107504" y="-204787"/>
            <a:ext cx="7796213" cy="992187"/>
          </a:xfrm>
        </p:spPr>
        <p:txBody>
          <a:bodyPr/>
          <a:lstStyle/>
          <a:p>
            <a:r>
              <a:rPr lang="en-US" altLang="en-US" dirty="0">
                <a:effectLst>
                  <a:outerShdw blurRad="38100" dist="38100" dir="2700000" algn="tl">
                    <a:srgbClr val="C0C0C0"/>
                  </a:outerShdw>
                </a:effectLst>
                <a:ea typeface="ＭＳ Ｐゴシック" panose="020B0600070205080204" pitchFamily="34" charset="-128"/>
              </a:rPr>
              <a:t>Cost of Optimization</a:t>
            </a:r>
          </a:p>
        </p:txBody>
      </p:sp>
      <p:sp>
        <p:nvSpPr>
          <p:cNvPr id="1051194" name="Rectangle 3"/>
          <p:cNvSpPr>
            <a:spLocks noGrp="1" noChangeArrowheads="1"/>
          </p:cNvSpPr>
          <p:nvPr>
            <p:ph type="body" idx="1"/>
          </p:nvPr>
        </p:nvSpPr>
        <p:spPr>
          <a:xfrm>
            <a:off x="735013" y="946150"/>
            <a:ext cx="7989887" cy="1684338"/>
          </a:xfrm>
        </p:spPr>
        <p:txBody>
          <a:bodyPr/>
          <a:lstStyle/>
          <a:p>
            <a:pPr>
              <a:lnSpc>
                <a:spcPct val="90000"/>
              </a:lnSpc>
            </a:pPr>
            <a:r>
              <a:rPr lang="en-US" altLang="en-US" sz="1800" dirty="0">
                <a:ea typeface="ＭＳ Ｐゴシック" panose="020B0600070205080204" pitchFamily="34" charset="-128"/>
              </a:rPr>
              <a:t>With dynamic programming time complexity of optimization is </a:t>
            </a:r>
            <a:r>
              <a:rPr lang="en-US" altLang="en-US" sz="1800" i="1" dirty="0">
                <a:ea typeface="ＭＳ Ｐゴシック" panose="020B0600070205080204" pitchFamily="34" charset="-128"/>
              </a:rPr>
              <a:t>O</a:t>
            </a:r>
            <a:r>
              <a:rPr lang="en-US" altLang="en-US" sz="1800" dirty="0">
                <a:ea typeface="ＭＳ Ｐゴシック" panose="020B0600070205080204" pitchFamily="34" charset="-128"/>
              </a:rPr>
              <a:t>(3</a:t>
            </a:r>
            <a:r>
              <a:rPr lang="en-US" altLang="en-US" sz="1800" i="1" baseline="30000" dirty="0">
                <a:ea typeface="ＭＳ Ｐゴシック" panose="020B0600070205080204" pitchFamily="34" charset="-128"/>
              </a:rPr>
              <a:t>n</a:t>
            </a:r>
            <a:r>
              <a:rPr lang="en-US" altLang="en-US" sz="1800" dirty="0">
                <a:ea typeface="ＭＳ Ｐゴシック" panose="020B0600070205080204" pitchFamily="34" charset="-128"/>
              </a:rPr>
              <a:t>).  </a:t>
            </a:r>
          </a:p>
          <a:p>
            <a:pPr lvl="1">
              <a:lnSpc>
                <a:spcPct val="90000"/>
              </a:lnSpc>
            </a:pPr>
            <a:r>
              <a:rPr lang="en-US" altLang="en-US" sz="1800" dirty="0">
                <a:ea typeface="ＭＳ Ｐゴシック" panose="020B0600070205080204" pitchFamily="34" charset="-128"/>
              </a:rPr>
              <a:t>With </a:t>
            </a:r>
            <a:r>
              <a:rPr lang="en-US" altLang="en-US" sz="1800" i="1" dirty="0">
                <a:ea typeface="ＭＳ Ｐゴシック" panose="020B0600070205080204" pitchFamily="34" charset="-128"/>
              </a:rPr>
              <a:t>n </a:t>
            </a:r>
            <a:r>
              <a:rPr lang="en-US" altLang="en-US" sz="1800" dirty="0">
                <a:ea typeface="ＭＳ Ｐゴシック" panose="020B0600070205080204" pitchFamily="34" charset="-128"/>
              </a:rPr>
              <a:t>= 10, this number is 59000 instead of 17.6 billion!</a:t>
            </a:r>
          </a:p>
          <a:p>
            <a:pPr>
              <a:lnSpc>
                <a:spcPct val="90000"/>
              </a:lnSpc>
            </a:pPr>
            <a:r>
              <a:rPr lang="en-US" altLang="en-US" sz="1800" dirty="0">
                <a:ea typeface="ＭＳ Ｐゴシック" panose="020B0600070205080204" pitchFamily="34" charset="-128"/>
              </a:rPr>
              <a:t>Space complexity is </a:t>
            </a:r>
            <a:r>
              <a:rPr lang="en-US" altLang="en-US" sz="1800" i="1" dirty="0">
                <a:ea typeface="ＭＳ Ｐゴシック" panose="020B0600070205080204" pitchFamily="34" charset="-128"/>
              </a:rPr>
              <a:t>O</a:t>
            </a:r>
            <a:r>
              <a:rPr lang="en-US" altLang="en-US" sz="1800" dirty="0">
                <a:ea typeface="ＭＳ Ｐゴシック" panose="020B0600070205080204" pitchFamily="34" charset="-128"/>
              </a:rPr>
              <a:t>(2</a:t>
            </a:r>
            <a:r>
              <a:rPr lang="en-US" altLang="en-US" sz="1800" i="1" baseline="30000" dirty="0">
                <a:ea typeface="ＭＳ Ｐゴシック" panose="020B0600070205080204" pitchFamily="34" charset="-128"/>
              </a:rPr>
              <a:t>n</a:t>
            </a:r>
            <a:r>
              <a:rPr lang="en-US" altLang="en-US" sz="1800" dirty="0">
                <a:ea typeface="ＭＳ Ｐゴシック" panose="020B0600070205080204" pitchFamily="34" charset="-128"/>
              </a:rPr>
              <a:t>) </a:t>
            </a:r>
          </a:p>
          <a:p>
            <a:pPr>
              <a:lnSpc>
                <a:spcPct val="90000"/>
              </a:lnSpc>
            </a:pPr>
            <a:r>
              <a:rPr lang="en-US" altLang="en-US" sz="1800" dirty="0">
                <a:ea typeface="ＭＳ Ｐゴシック" panose="020B0600070205080204" pitchFamily="34" charset="-128"/>
              </a:rPr>
              <a:t>Better time performance when considering only left-deep join tree </a:t>
            </a:r>
            <a:r>
              <a:rPr lang="en-US" altLang="en-US" sz="1800" i="1" dirty="0">
                <a:ea typeface="ＭＳ Ｐゴシック" panose="020B0600070205080204" pitchFamily="34" charset="-128"/>
              </a:rPr>
              <a:t>O</a:t>
            </a:r>
            <a:r>
              <a:rPr lang="en-US" altLang="en-US" sz="1800" dirty="0">
                <a:ea typeface="ＭＳ Ｐゴシック" panose="020B0600070205080204" pitchFamily="34" charset="-128"/>
              </a:rPr>
              <a:t>(n 2</a:t>
            </a:r>
            <a:r>
              <a:rPr lang="en-US" altLang="en-US" sz="1800" i="1" baseline="30000" dirty="0">
                <a:ea typeface="ＭＳ Ｐゴシック" panose="020B0600070205080204" pitchFamily="34" charset="-128"/>
              </a:rPr>
              <a:t>n</a:t>
            </a:r>
            <a:r>
              <a:rPr lang="en-US" altLang="en-US" sz="1800" dirty="0">
                <a:ea typeface="ＭＳ Ｐゴシック" panose="020B0600070205080204" pitchFamily="34" charset="-128"/>
              </a:rPr>
              <a:t>)</a:t>
            </a:r>
            <a:br>
              <a:rPr lang="en-US" altLang="en-US" sz="1800" dirty="0">
                <a:ea typeface="ＭＳ Ｐゴシック" panose="020B0600070205080204" pitchFamily="34" charset="-128"/>
              </a:rPr>
            </a:br>
            <a:r>
              <a:rPr lang="en-US" sz="1800" dirty="0">
                <a:ea typeface="ＭＳ Ｐゴシック" panose="020B0600070205080204" pitchFamily="34" charset="-128"/>
              </a:rPr>
              <a:t> Space complexity remains at </a:t>
            </a:r>
            <a:r>
              <a:rPr lang="en-US" sz="1800" i="1" dirty="0">
                <a:ea typeface="ＭＳ Ｐゴシック" panose="020B0600070205080204" pitchFamily="34" charset="-128"/>
              </a:rPr>
              <a:t>O</a:t>
            </a:r>
            <a:r>
              <a:rPr lang="en-US" sz="1800" dirty="0">
                <a:ea typeface="ＭＳ Ｐゴシック" panose="020B0600070205080204" pitchFamily="34" charset="-128"/>
              </a:rPr>
              <a:t>(2</a:t>
            </a:r>
            <a:r>
              <a:rPr lang="en-US" sz="1800" i="1" baseline="30000" dirty="0">
                <a:ea typeface="ＭＳ Ｐゴシック" panose="020B0600070205080204" pitchFamily="34" charset="-128"/>
              </a:rPr>
              <a:t>n</a:t>
            </a:r>
            <a:r>
              <a:rPr lang="en-US" sz="1800" dirty="0">
                <a:ea typeface="ＭＳ Ｐゴシック" panose="020B0600070205080204" pitchFamily="34" charset="-128"/>
              </a:rPr>
              <a:t>) </a:t>
            </a:r>
            <a:r>
              <a:rPr lang="en-US" altLang="en-US" sz="1800" dirty="0">
                <a:solidFill>
                  <a:srgbClr val="3366CC"/>
                </a:solidFill>
                <a:ea typeface="ＭＳ Ｐゴシック" panose="020B0600070205080204" pitchFamily="34" charset="-128"/>
              </a:rPr>
              <a:t>(heuristic approach</a:t>
            </a:r>
            <a:r>
              <a:rPr lang="it-IT" altLang="en-US" sz="1800" dirty="0">
                <a:solidFill>
                  <a:srgbClr val="3366CC"/>
                </a:solidFill>
                <a:ea typeface="ＭＳ Ｐゴシック" panose="020B0600070205080204" pitchFamily="34" charset="-128"/>
              </a:rPr>
              <a:t>)</a:t>
            </a:r>
            <a:endParaRPr lang="en-US" altLang="en-US" sz="1800" dirty="0">
              <a:solidFill>
                <a:srgbClr val="3366CC"/>
              </a:solidFill>
              <a:ea typeface="ＭＳ Ｐゴシック" panose="020B0600070205080204" pitchFamily="34" charset="-128"/>
            </a:endParaRPr>
          </a:p>
        </p:txBody>
      </p:sp>
      <p:pic>
        <p:nvPicPr>
          <p:cNvPr id="2097438" name="Picture 6"/>
          <p:cNvPicPr>
            <a:picLocks noChangeAspect="1" noChangeArrowheads="1"/>
          </p:cNvPicPr>
          <p:nvPr/>
        </p:nvPicPr>
        <p:blipFill>
          <a:blip r:embed="rId3"/>
          <a:srcRect/>
          <a:stretch>
            <a:fillRect/>
          </a:stretch>
        </p:blipFill>
        <p:spPr bwMode="auto">
          <a:xfrm>
            <a:off x="1651000" y="2789238"/>
            <a:ext cx="5621338" cy="2655887"/>
          </a:xfrm>
          <a:prstGeom prst="rect">
            <a:avLst/>
          </a:prstGeom>
          <a:noFill/>
          <a:ln>
            <a:noFill/>
          </a:ln>
        </p:spPr>
      </p:pic>
      <p:sp>
        <p:nvSpPr>
          <p:cNvPr id="1051195" name="Rectangle 3"/>
          <p:cNvSpPr txBox="1">
            <a:spLocks noChangeArrowheads="1"/>
          </p:cNvSpPr>
          <p:nvPr/>
        </p:nvSpPr>
        <p:spPr bwMode="auto">
          <a:xfrm>
            <a:off x="530225" y="5784850"/>
            <a:ext cx="7861300" cy="708025"/>
          </a:xfrm>
          <a:prstGeom prst="rect">
            <a:avLst/>
          </a:prstGeom>
          <a:noFill/>
          <a:ln w="9525">
            <a:noFill/>
            <a:miter lim="800000"/>
            <a:headEnd/>
            <a:tailEnd/>
          </a:ln>
        </p:spPr>
        <p:txBody>
          <a:bodyPr/>
          <a:lstStyle/>
          <a:p>
            <a:pPr marL="342900" indent="-342900">
              <a:lnSpc>
                <a:spcPct val="90000"/>
              </a:lnSpc>
              <a:spcBef>
                <a:spcPct val="35000"/>
              </a:spcBef>
              <a:buClr>
                <a:schemeClr val="tx2"/>
              </a:buClr>
              <a:buSzPct val="90000"/>
              <a:buFont typeface="Monotype Sorts" charset="2"/>
              <a:buChar char="n"/>
            </a:pPr>
            <a:r>
              <a:rPr kumimoji="1" lang="en-US" sz="1800" kern="0" dirty="0">
                <a:latin typeface="+mn-lt"/>
                <a:cs typeface="ＭＳ Ｐゴシック" charset="0"/>
              </a:rPr>
              <a:t>Cost-based optimization is expensive, but worthwhile for queries on large datasets (typical queries have small </a:t>
            </a:r>
            <a:r>
              <a:rPr kumimoji="1" lang="en-US" sz="1800" i="1" kern="0" dirty="0">
                <a:latin typeface="+mn-lt"/>
                <a:cs typeface="ＭＳ Ｐゴシック" charset="0"/>
              </a:rPr>
              <a:t>n</a:t>
            </a:r>
            <a:r>
              <a:rPr kumimoji="1" lang="en-US" sz="1800" kern="0" dirty="0">
                <a:latin typeface="+mn-lt"/>
                <a:cs typeface="ＭＳ Ｐゴシック" charset="0"/>
              </a:rPr>
              <a:t>, generally &lt; 10)</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E5B833B-49B8-7D16-ED55-AEBC2D135F23}"/>
              </a:ext>
            </a:extLst>
          </p:cNvPr>
          <p:cNvGraphicFramePr>
            <a:graphicFrameLocks noGrp="1"/>
          </p:cNvGraphicFramePr>
          <p:nvPr>
            <p:ph sz="quarter" idx="10"/>
            <p:extLst>
              <p:ext uri="{D42A27DB-BD31-4B8C-83A1-F6EECF244321}">
                <p14:modId xmlns:p14="http://schemas.microsoft.com/office/powerpoint/2010/main" val="409496841"/>
              </p:ext>
            </p:extLst>
          </p:nvPr>
        </p:nvGraphicFramePr>
        <p:xfrm>
          <a:off x="626787" y="1692275"/>
          <a:ext cx="4816070" cy="1584324"/>
        </p:xfrm>
        <a:graphic>
          <a:graphicData uri="http://schemas.openxmlformats.org/drawingml/2006/table">
            <a:tbl>
              <a:tblPr firstRow="1" firstCol="1" bandRow="1">
                <a:tableStyleId>{5C22544A-7EE6-4342-B048-85BDC9FD1C3A}</a:tableStyleId>
              </a:tblPr>
              <a:tblGrid>
                <a:gridCol w="2408035">
                  <a:extLst>
                    <a:ext uri="{9D8B030D-6E8A-4147-A177-3AD203B41FA5}">
                      <a16:colId xmlns:a16="http://schemas.microsoft.com/office/drawing/2014/main" val="4183356081"/>
                    </a:ext>
                  </a:extLst>
                </a:gridCol>
                <a:gridCol w="2408035">
                  <a:extLst>
                    <a:ext uri="{9D8B030D-6E8A-4147-A177-3AD203B41FA5}">
                      <a16:colId xmlns:a16="http://schemas.microsoft.com/office/drawing/2014/main" val="4233375117"/>
                    </a:ext>
                  </a:extLst>
                </a:gridCol>
              </a:tblGrid>
              <a:tr h="528108">
                <a:tc>
                  <a:txBody>
                    <a:bodyPr/>
                    <a:lstStyle/>
                    <a:p>
                      <a:pPr>
                        <a:lnSpc>
                          <a:spcPct val="107000"/>
                        </a:lnSpc>
                        <a:spcAft>
                          <a:spcPts val="800"/>
                        </a:spcAft>
                      </a:pPr>
                      <a:r>
                        <a:rPr lang="en-IN" sz="900">
                          <a:effectLst/>
                        </a:rPr>
                        <a:t>Dept</a:t>
                      </a:r>
                      <a:endParaRPr lang="en-IN" sz="900">
                        <a:effectLst/>
                        <a:latin typeface="Aptos" panose="020B0004020202020204" pitchFamily="34" charset="0"/>
                        <a:ea typeface="Aptos" panose="020B0004020202020204" pitchFamily="34" charset="0"/>
                        <a:cs typeface="Times New Roman" panose="02020603050405020304" pitchFamily="18" charset="0"/>
                      </a:endParaRPr>
                    </a:p>
                  </a:txBody>
                  <a:tcPr marL="56572" marR="56572" marT="0" marB="0"/>
                </a:tc>
                <a:tc>
                  <a:txBody>
                    <a:bodyPr/>
                    <a:lstStyle/>
                    <a:p>
                      <a:pPr>
                        <a:lnSpc>
                          <a:spcPct val="107000"/>
                        </a:lnSpc>
                        <a:spcAft>
                          <a:spcPts val="800"/>
                        </a:spcAft>
                      </a:pPr>
                      <a:r>
                        <a:rPr lang="en-IN" sz="900">
                          <a:effectLst/>
                        </a:rPr>
                        <a:t>Hostel-Name</a:t>
                      </a:r>
                      <a:endParaRPr lang="en-IN" sz="900">
                        <a:effectLst/>
                        <a:latin typeface="Aptos" panose="020B0004020202020204" pitchFamily="34" charset="0"/>
                        <a:ea typeface="Aptos" panose="020B0004020202020204" pitchFamily="34" charset="0"/>
                        <a:cs typeface="Times New Roman" panose="02020603050405020304" pitchFamily="18" charset="0"/>
                      </a:endParaRPr>
                    </a:p>
                  </a:txBody>
                  <a:tcPr marL="56572" marR="56572" marT="0" marB="0"/>
                </a:tc>
                <a:extLst>
                  <a:ext uri="{0D108BD9-81ED-4DB2-BD59-A6C34878D82A}">
                    <a16:rowId xmlns:a16="http://schemas.microsoft.com/office/drawing/2014/main" val="1047796228"/>
                  </a:ext>
                </a:extLst>
              </a:tr>
              <a:tr h="528108">
                <a:tc>
                  <a:txBody>
                    <a:bodyPr/>
                    <a:lstStyle/>
                    <a:p>
                      <a:pPr>
                        <a:lnSpc>
                          <a:spcPct val="107000"/>
                        </a:lnSpc>
                        <a:spcAft>
                          <a:spcPts val="800"/>
                        </a:spcAft>
                      </a:pPr>
                      <a:r>
                        <a:rPr lang="en-IN" sz="900">
                          <a:effectLst/>
                        </a:rPr>
                        <a:t>Physics</a:t>
                      </a:r>
                      <a:endParaRPr lang="en-IN" sz="900">
                        <a:effectLst/>
                        <a:latin typeface="Aptos" panose="020B0004020202020204" pitchFamily="34" charset="0"/>
                        <a:ea typeface="Aptos" panose="020B0004020202020204" pitchFamily="34" charset="0"/>
                        <a:cs typeface="Times New Roman" panose="02020603050405020304" pitchFamily="18" charset="0"/>
                      </a:endParaRPr>
                    </a:p>
                  </a:txBody>
                  <a:tcPr marL="56572" marR="56572" marT="0" marB="0"/>
                </a:tc>
                <a:tc>
                  <a:txBody>
                    <a:bodyPr/>
                    <a:lstStyle/>
                    <a:p>
                      <a:pPr>
                        <a:lnSpc>
                          <a:spcPct val="107000"/>
                        </a:lnSpc>
                        <a:spcAft>
                          <a:spcPts val="800"/>
                        </a:spcAft>
                      </a:pPr>
                      <a:r>
                        <a:rPr lang="en-IN" sz="900" dirty="0">
                          <a:effectLst/>
                        </a:rPr>
                        <a:t>Ganga</a:t>
                      </a:r>
                      <a:endParaRPr lang="en-IN" sz="900" dirty="0">
                        <a:effectLst/>
                        <a:latin typeface="Aptos" panose="020B0004020202020204" pitchFamily="34" charset="0"/>
                        <a:ea typeface="Aptos" panose="020B0004020202020204" pitchFamily="34" charset="0"/>
                        <a:cs typeface="Times New Roman" panose="02020603050405020304" pitchFamily="18" charset="0"/>
                      </a:endParaRPr>
                    </a:p>
                  </a:txBody>
                  <a:tcPr marL="56572" marR="56572" marT="0" marB="0"/>
                </a:tc>
                <a:extLst>
                  <a:ext uri="{0D108BD9-81ED-4DB2-BD59-A6C34878D82A}">
                    <a16:rowId xmlns:a16="http://schemas.microsoft.com/office/drawing/2014/main" val="978637882"/>
                  </a:ext>
                </a:extLst>
              </a:tr>
              <a:tr h="528108">
                <a:tc>
                  <a:txBody>
                    <a:bodyPr/>
                    <a:lstStyle/>
                    <a:p>
                      <a:pPr>
                        <a:lnSpc>
                          <a:spcPct val="107000"/>
                        </a:lnSpc>
                        <a:spcAft>
                          <a:spcPts val="800"/>
                        </a:spcAft>
                      </a:pPr>
                      <a:r>
                        <a:rPr lang="en-IN" sz="900">
                          <a:effectLst/>
                        </a:rPr>
                        <a:t>Chemistry</a:t>
                      </a:r>
                      <a:endParaRPr lang="en-IN" sz="900">
                        <a:effectLst/>
                        <a:latin typeface="Aptos" panose="020B0004020202020204" pitchFamily="34" charset="0"/>
                        <a:ea typeface="Aptos" panose="020B0004020202020204" pitchFamily="34" charset="0"/>
                        <a:cs typeface="Times New Roman" panose="02020603050405020304" pitchFamily="18" charset="0"/>
                      </a:endParaRPr>
                    </a:p>
                  </a:txBody>
                  <a:tcPr marL="56572" marR="56572" marT="0" marB="0"/>
                </a:tc>
                <a:tc>
                  <a:txBody>
                    <a:bodyPr/>
                    <a:lstStyle/>
                    <a:p>
                      <a:pPr>
                        <a:lnSpc>
                          <a:spcPct val="107000"/>
                        </a:lnSpc>
                        <a:spcAft>
                          <a:spcPts val="800"/>
                        </a:spcAft>
                      </a:pPr>
                      <a:r>
                        <a:rPr lang="en-IN" sz="900" dirty="0">
                          <a:effectLst/>
                        </a:rPr>
                        <a:t>Ganga</a:t>
                      </a:r>
                      <a:endParaRPr lang="en-IN" sz="900" dirty="0">
                        <a:effectLst/>
                        <a:latin typeface="Aptos" panose="020B0004020202020204" pitchFamily="34" charset="0"/>
                        <a:ea typeface="Aptos" panose="020B0004020202020204" pitchFamily="34" charset="0"/>
                        <a:cs typeface="Times New Roman" panose="02020603050405020304" pitchFamily="18" charset="0"/>
                      </a:endParaRPr>
                    </a:p>
                  </a:txBody>
                  <a:tcPr marL="56572" marR="56572" marT="0" marB="0"/>
                </a:tc>
                <a:extLst>
                  <a:ext uri="{0D108BD9-81ED-4DB2-BD59-A6C34878D82A}">
                    <a16:rowId xmlns:a16="http://schemas.microsoft.com/office/drawing/2014/main" val="3642474540"/>
                  </a:ext>
                </a:extLst>
              </a:tr>
            </a:tbl>
          </a:graphicData>
        </a:graphic>
      </p:graphicFrame>
      <p:sp>
        <p:nvSpPr>
          <p:cNvPr id="3" name="Content Placeholder 2">
            <a:extLst>
              <a:ext uri="{FF2B5EF4-FFF2-40B4-BE49-F238E27FC236}">
                <a16:creationId xmlns:a16="http://schemas.microsoft.com/office/drawing/2014/main" id="{3B3B7FD9-6237-D765-77C6-E0A7482E9921}"/>
              </a:ext>
            </a:extLst>
          </p:cNvPr>
          <p:cNvSpPr>
            <a:spLocks noGrp="1"/>
          </p:cNvSpPr>
          <p:nvPr>
            <p:ph idx="1"/>
          </p:nvPr>
        </p:nvSpPr>
        <p:spPr/>
        <p:txBody>
          <a:bodyPr/>
          <a:lstStyle/>
          <a:p>
            <a:pPr marL="0" indent="0">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2. Table 2: Separate the dependency (Dept → Hostel-Name) into a new table.</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After decomposition, the resulting tables are in BCNF. Each determinant is now a candidate key, satisfying the stricter BCNF rules.</a:t>
            </a:r>
          </a:p>
          <a:p>
            <a:pPr marL="0" indent="0">
              <a:buNone/>
            </a:pPr>
            <a:endParaRPr lang="en-IN" dirty="0"/>
          </a:p>
        </p:txBody>
      </p:sp>
    </p:spTree>
    <p:extLst>
      <p:ext uri="{BB962C8B-B14F-4D97-AF65-F5344CB8AC3E}">
        <p14:creationId xmlns:p14="http://schemas.microsoft.com/office/powerpoint/2010/main" val="381093137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199" name="Rectangle 2"/>
          <p:cNvSpPr>
            <a:spLocks noGrp="1" noChangeArrowheads="1"/>
          </p:cNvSpPr>
          <p:nvPr>
            <p:ph type="title"/>
          </p:nvPr>
        </p:nvSpPr>
        <p:spPr>
          <a:xfrm>
            <a:off x="179512" y="171450"/>
            <a:ext cx="8077200" cy="609600"/>
          </a:xfrm>
          <a:noFill/>
        </p:spPr>
        <p:txBody>
          <a:bodyPr/>
          <a:lstStyle/>
          <a:p>
            <a:r>
              <a:rPr lang="en-US" altLang="en-US" sz="2800" dirty="0">
                <a:effectLst/>
                <a:ea typeface="ＭＳ Ｐゴシック" panose="020B0600070205080204" pitchFamily="34" charset="-128"/>
              </a:rPr>
              <a:t>Cost Based Optimization with Equivalence Rules</a:t>
            </a:r>
          </a:p>
        </p:txBody>
      </p:sp>
      <p:sp>
        <p:nvSpPr>
          <p:cNvPr id="1051200" name="Rectangle 3"/>
          <p:cNvSpPr>
            <a:spLocks noGrp="1" noChangeArrowheads="1"/>
          </p:cNvSpPr>
          <p:nvPr>
            <p:ph type="body" idx="1"/>
          </p:nvPr>
        </p:nvSpPr>
        <p:spPr>
          <a:xfrm>
            <a:off x="401638" y="1200150"/>
            <a:ext cx="8437562" cy="5186363"/>
          </a:xfrm>
        </p:spPr>
        <p:txBody>
          <a:bodyPr/>
          <a:lstStyle/>
          <a:p>
            <a:r>
              <a:rPr lang="en-US" altLang="en-US" sz="1800" b="1" dirty="0">
                <a:solidFill>
                  <a:srgbClr val="003399"/>
                </a:solidFill>
                <a:ea typeface="ＭＳ Ｐゴシック" panose="020B0600070205080204" pitchFamily="34" charset="-128"/>
              </a:rPr>
              <a:t>Physical equivalence rules</a:t>
            </a:r>
            <a:r>
              <a:rPr lang="en-US" altLang="en-US" sz="1800" dirty="0">
                <a:ea typeface="ＭＳ Ｐゴシック" panose="020B0600070205080204" pitchFamily="34" charset="-128"/>
              </a:rPr>
              <a:t> equates logical operations (e.g., join) to physical ones (i.e., implementations – e.g., nested-loop join, merge join)</a:t>
            </a:r>
          </a:p>
          <a:p>
            <a:pPr lvl="1"/>
            <a:r>
              <a:rPr lang="en-US" altLang="en-US" sz="1600" dirty="0">
                <a:ea typeface="ＭＳ Ｐゴシック" panose="020B0600070205080204" pitchFamily="34" charset="-128"/>
              </a:rPr>
              <a:t>Relational algebra expression are converted into QEP with implementation details</a:t>
            </a:r>
          </a:p>
          <a:p>
            <a:r>
              <a:rPr lang="en-US" altLang="en-US" sz="1800" dirty="0">
                <a:ea typeface="ＭＳ Ｐゴシック" panose="020B0600070205080204" pitchFamily="34" charset="-128"/>
              </a:rPr>
              <a:t>Efficient optimizer based on equivalence rules depends on</a:t>
            </a:r>
          </a:p>
          <a:p>
            <a:pPr lvl="1"/>
            <a:r>
              <a:rPr lang="en-US" altLang="en-US" sz="1800" dirty="0">
                <a:ea typeface="ＭＳ Ｐゴシック" panose="020B0600070205080204" pitchFamily="34" charset="-128"/>
              </a:rPr>
              <a:t>A space efficient representation of expressions which avoids making multiple copies of sub-expressions</a:t>
            </a:r>
          </a:p>
          <a:p>
            <a:pPr lvl="1"/>
            <a:r>
              <a:rPr lang="en-US" altLang="en-US" sz="1800" dirty="0">
                <a:ea typeface="ＭＳ Ｐゴシック" panose="020B0600070205080204" pitchFamily="34" charset="-128"/>
              </a:rPr>
              <a:t>Efficient techniques for detecting duplicate derivations of expressions</a:t>
            </a:r>
          </a:p>
          <a:p>
            <a:pPr lvl="1"/>
            <a:r>
              <a:rPr lang="en-US" altLang="en-US" sz="1800" dirty="0">
                <a:ea typeface="ＭＳ Ｐゴシック" panose="020B0600070205080204" pitchFamily="34" charset="-128"/>
              </a:rPr>
              <a:t>Dynamic programming or </a:t>
            </a:r>
            <a:r>
              <a:rPr lang="en-US" altLang="en-US" sz="1800" dirty="0" err="1">
                <a:ea typeface="ＭＳ Ｐゴシック" panose="020B0600070205080204" pitchFamily="34" charset="-128"/>
              </a:rPr>
              <a:t>memoization</a:t>
            </a:r>
            <a:r>
              <a:rPr lang="en-US" altLang="en-US" sz="1800" dirty="0">
                <a:ea typeface="ＭＳ Ｐゴシック" panose="020B0600070205080204" pitchFamily="34" charset="-128"/>
              </a:rPr>
              <a:t> techniques, which store the “best” plan for a sub-expression the first time it is computed, and reuses in on repeated optimization calls on same sub-expression</a:t>
            </a:r>
          </a:p>
          <a:p>
            <a:pPr lvl="1"/>
            <a:r>
              <a:rPr lang="en-US" altLang="en-US" sz="1800" dirty="0">
                <a:ea typeface="ＭＳ Ｐゴシック" panose="020B0600070205080204" pitchFamily="34" charset="-128"/>
              </a:rPr>
              <a:t>Cost-based pruning techniques that avoid generating all plans (greedy, heuristics)</a:t>
            </a:r>
          </a:p>
          <a:p>
            <a:pPr lvl="1"/>
            <a:endParaRPr lang="en-US" altLang="en-US" sz="1800" dirty="0">
              <a:ea typeface="ＭＳ Ｐゴシック" panose="020B0600070205080204" pitchFamily="34" charset="-128"/>
            </a:endParaRPr>
          </a:p>
          <a:p>
            <a:pPr lvl="1"/>
            <a:r>
              <a:rPr lang="en-GB" sz="1200" dirty="0">
                <a:hlinkClick r:id="rId2"/>
              </a:rPr>
              <a:t>Query Processing and Optimization - YouTube</a:t>
            </a:r>
            <a:endParaRPr lang="en-US" altLang="en-US" sz="1800" dirty="0">
              <a:ea typeface="ＭＳ Ｐゴシック" panose="020B0600070205080204" pitchFamily="34" charset="-128"/>
            </a:endParaRPr>
          </a:p>
        </p:txBody>
      </p:sp>
    </p:spTree>
  </p:cSld>
  <p:clrMapOvr>
    <a:masterClrMapping/>
  </p:clrMapOvr>
  <p:transition spd="med"/>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01" name="Rectangle 2"/>
          <p:cNvSpPr>
            <a:spLocks noGrp="1" noChangeArrowheads="1"/>
          </p:cNvSpPr>
          <p:nvPr>
            <p:ph type="title"/>
          </p:nvPr>
        </p:nvSpPr>
        <p:spPr>
          <a:xfrm>
            <a:off x="205693" y="-192881"/>
            <a:ext cx="7796213" cy="992187"/>
          </a:xfrm>
        </p:spPr>
        <p:txBody>
          <a:bodyPr/>
          <a:lstStyle/>
          <a:p>
            <a:r>
              <a:rPr lang="en-US" altLang="en-US" dirty="0">
                <a:effectLst>
                  <a:outerShdw blurRad="38100" dist="38100" dir="2700000" algn="tl">
                    <a:srgbClr val="C0C0C0"/>
                  </a:outerShdw>
                </a:effectLst>
                <a:ea typeface="ＭＳ Ｐゴシック" panose="020B0600070205080204" pitchFamily="34" charset="-128"/>
              </a:rPr>
              <a:t>Heuristic Optimization</a:t>
            </a:r>
          </a:p>
        </p:txBody>
      </p:sp>
      <p:sp>
        <p:nvSpPr>
          <p:cNvPr id="1051202" name="Rectangle 3"/>
          <p:cNvSpPr>
            <a:spLocks noGrp="1" noChangeArrowheads="1"/>
          </p:cNvSpPr>
          <p:nvPr>
            <p:ph type="body" idx="1"/>
          </p:nvPr>
        </p:nvSpPr>
        <p:spPr>
          <a:xfrm>
            <a:off x="747713" y="1120775"/>
            <a:ext cx="7820025" cy="4403725"/>
          </a:xfrm>
        </p:spPr>
        <p:txBody>
          <a:bodyPr/>
          <a:lstStyle/>
          <a:p>
            <a:r>
              <a:rPr lang="en-US" altLang="en-US" sz="1800">
                <a:ea typeface="ＭＳ Ｐゴシック" panose="020B0600070205080204" pitchFamily="34" charset="-128"/>
              </a:rPr>
              <a:t>Cost-based optimization is expensive, even with dynamic programming</a:t>
            </a:r>
          </a:p>
          <a:p>
            <a:r>
              <a:rPr lang="en-US" altLang="en-US" sz="1800">
                <a:ea typeface="ＭＳ Ｐゴシック" panose="020B0600070205080204" pitchFamily="34" charset="-128"/>
              </a:rPr>
              <a:t>Systems may use </a:t>
            </a:r>
            <a:r>
              <a:rPr lang="en-US" altLang="en-US" sz="1800" i="1">
                <a:ea typeface="ＭＳ Ｐゴシック" panose="020B0600070205080204" pitchFamily="34" charset="-128"/>
              </a:rPr>
              <a:t>heuristics </a:t>
            </a:r>
            <a:r>
              <a:rPr lang="en-US" altLang="en-US" sz="1800">
                <a:ea typeface="ＭＳ Ｐゴシック" panose="020B0600070205080204" pitchFamily="34" charset="-128"/>
              </a:rPr>
              <a:t>to reduce the number of possibilities choices that must be considered</a:t>
            </a:r>
          </a:p>
          <a:p>
            <a:r>
              <a:rPr lang="en-US" altLang="en-US" sz="1800">
                <a:ea typeface="ＭＳ Ｐゴシック" panose="020B0600070205080204" pitchFamily="34" charset="-128"/>
              </a:rPr>
              <a:t>Heuristic optimization transforms the query-tree by using a set of rules that typically (but not in all cases) improve execution performance:</a:t>
            </a:r>
          </a:p>
          <a:p>
            <a:pPr lvl="1"/>
            <a:r>
              <a:rPr lang="en-US" altLang="en-US" sz="1800">
                <a:ea typeface="ＭＳ Ｐゴシック" panose="020B0600070205080204" pitchFamily="34" charset="-128"/>
              </a:rPr>
              <a:t>Perform selection early (reduces the number of tuples)</a:t>
            </a:r>
          </a:p>
          <a:p>
            <a:pPr lvl="1"/>
            <a:r>
              <a:rPr lang="en-US" altLang="en-US" sz="1800">
                <a:ea typeface="ＭＳ Ｐゴシック" panose="020B0600070205080204" pitchFamily="34" charset="-128"/>
              </a:rPr>
              <a:t>Perform projection early (reduces the number of attributes)</a:t>
            </a:r>
          </a:p>
          <a:p>
            <a:pPr lvl="1"/>
            <a:r>
              <a:rPr lang="en-US" altLang="en-US" sz="1800">
                <a:ea typeface="ＭＳ Ｐゴシック" panose="020B0600070205080204" pitchFamily="34" charset="-128"/>
              </a:rPr>
              <a:t>Perform most restrictive selection and join operations (i.e. with smallest result size) before other similar operations</a:t>
            </a:r>
          </a:p>
          <a:p>
            <a:pPr lvl="1"/>
            <a:r>
              <a:rPr lang="en-US" altLang="en-US" sz="1800">
                <a:ea typeface="ＭＳ Ｐゴシック" panose="020B0600070205080204" pitchFamily="34" charset="-128"/>
              </a:rPr>
              <a:t>Only consider left-deep join orders (particularly suited for pipelining as only one input has to be pipelined, the other is a relation)</a:t>
            </a:r>
          </a:p>
        </p:txBody>
      </p:sp>
    </p:spTree>
  </p:cSld>
  <p:clrMapOvr>
    <a:masterClrMapping/>
  </p:clrMapOvr>
  <p:transition spd="med"/>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06" name="Rectangle 2"/>
          <p:cNvSpPr>
            <a:spLocks noGrp="1" noChangeArrowheads="1"/>
          </p:cNvSpPr>
          <p:nvPr>
            <p:ph type="title"/>
          </p:nvPr>
        </p:nvSpPr>
        <p:spPr>
          <a:xfrm>
            <a:off x="107504" y="-192881"/>
            <a:ext cx="7796213" cy="992187"/>
          </a:xfrm>
        </p:spPr>
        <p:txBody>
          <a:bodyPr/>
          <a:lstStyle/>
          <a:p>
            <a:r>
              <a:rPr lang="en-US" altLang="en-US" dirty="0">
                <a:effectLst>
                  <a:outerShdw blurRad="38100" dist="38100" dir="2700000" algn="tl">
                    <a:srgbClr val="C0C0C0"/>
                  </a:outerShdw>
                </a:effectLst>
                <a:ea typeface="ＭＳ Ｐゴシック" panose="020B0600070205080204" pitchFamily="34" charset="-128"/>
              </a:rPr>
              <a:t>Structure of Query Optimizers</a:t>
            </a:r>
          </a:p>
        </p:txBody>
      </p:sp>
      <p:sp>
        <p:nvSpPr>
          <p:cNvPr id="1051207" name="Rectangle 3"/>
          <p:cNvSpPr>
            <a:spLocks noGrp="1" noChangeArrowheads="1"/>
          </p:cNvSpPr>
          <p:nvPr>
            <p:ph type="body" idx="1"/>
          </p:nvPr>
        </p:nvSpPr>
        <p:spPr>
          <a:xfrm>
            <a:off x="914400" y="1120775"/>
            <a:ext cx="7877175" cy="5168900"/>
          </a:xfrm>
        </p:spPr>
        <p:txBody>
          <a:bodyPr/>
          <a:lstStyle/>
          <a:p>
            <a:r>
              <a:rPr lang="en-US" altLang="en-US" sz="1800">
                <a:ea typeface="ＭＳ Ｐゴシック" panose="020B0600070205080204" pitchFamily="34" charset="-128"/>
              </a:rPr>
              <a:t>Some systems use only heuristics, others combine heuristics with partial cost-based optimization.</a:t>
            </a:r>
          </a:p>
          <a:p>
            <a:r>
              <a:rPr lang="en-US" altLang="en-US" sz="1800">
                <a:ea typeface="ＭＳ Ｐゴシック" panose="020B0600070205080204" pitchFamily="34" charset="-128"/>
              </a:rPr>
              <a:t>Many optimizers considers only left-deep join orders.</a:t>
            </a:r>
          </a:p>
          <a:p>
            <a:pPr lvl="1"/>
            <a:r>
              <a:rPr lang="en-US" altLang="en-US" sz="1800">
                <a:ea typeface="ＭＳ Ｐゴシック" panose="020B0600070205080204" pitchFamily="34" charset="-128"/>
              </a:rPr>
              <a:t>Plus heuristics to push selections and projections down the query tree</a:t>
            </a:r>
          </a:p>
          <a:p>
            <a:pPr lvl="1"/>
            <a:r>
              <a:rPr lang="en-US" altLang="en-US" sz="1800">
                <a:ea typeface="ＭＳ Ｐゴシック" panose="020B0600070205080204" pitchFamily="34" charset="-128"/>
              </a:rPr>
              <a:t>Reduces optimization complexity and generates plans amenable to pipelined evaluation.</a:t>
            </a:r>
          </a:p>
          <a:p>
            <a:r>
              <a:rPr lang="en-US" altLang="en-US" sz="1800">
                <a:ea typeface="ＭＳ Ｐゴシック" panose="020B0600070205080204" pitchFamily="34" charset="-128"/>
              </a:rPr>
              <a:t>Heuristic optimization used in some versions of Oracle:</a:t>
            </a:r>
          </a:p>
          <a:p>
            <a:pPr lvl="1"/>
            <a:r>
              <a:rPr lang="en-US" altLang="en-US" sz="1800">
                <a:ea typeface="ＭＳ Ｐゴシック" panose="020B0600070205080204" pitchFamily="34" charset="-128"/>
              </a:rPr>
              <a:t>Repeatedly pick </a:t>
            </a:r>
            <a:r>
              <a:rPr lang="ja-JP" altLang="en-US" sz="1800">
                <a:ea typeface="ＭＳ Ｐゴシック" panose="020B0600070205080204" pitchFamily="34" charset="-128"/>
              </a:rPr>
              <a:t>“</a:t>
            </a:r>
            <a:r>
              <a:rPr lang="en-US" altLang="ja-JP" sz="1800">
                <a:ea typeface="ＭＳ Ｐゴシック" panose="020B0600070205080204" pitchFamily="34" charset="-128"/>
              </a:rPr>
              <a:t>best</a:t>
            </a:r>
            <a:r>
              <a:rPr lang="ja-JP" altLang="en-US" sz="1800">
                <a:ea typeface="ＭＳ Ｐゴシック" panose="020B0600070205080204" pitchFamily="34" charset="-128"/>
              </a:rPr>
              <a:t>”</a:t>
            </a:r>
            <a:r>
              <a:rPr lang="en-US" altLang="ja-JP" sz="1800">
                <a:ea typeface="ＭＳ Ｐゴシック" panose="020B0600070205080204" pitchFamily="34" charset="-128"/>
              </a:rPr>
              <a:t> relation to join next </a:t>
            </a:r>
          </a:p>
          <a:p>
            <a:pPr lvl="2"/>
            <a:r>
              <a:rPr lang="en-US" altLang="en-US" sz="1800">
                <a:ea typeface="ＭＳ Ｐゴシック" panose="020B0600070205080204" pitchFamily="34" charset="-128"/>
              </a:rPr>
              <a:t>it obtains and compares </a:t>
            </a:r>
            <a:r>
              <a:rPr lang="en-US" altLang="en-US" sz="1800" i="1">
                <a:ea typeface="ＭＳ Ｐゴシック" panose="020B0600070205080204" pitchFamily="34" charset="-128"/>
              </a:rPr>
              <a:t>n</a:t>
            </a:r>
            <a:r>
              <a:rPr lang="en-US" altLang="en-US" sz="1800">
                <a:ea typeface="ＭＳ Ｐゴシック" panose="020B0600070205080204" pitchFamily="34" charset="-128"/>
              </a:rPr>
              <a:t> plans (each starting with one relation. In each plan, pick the best next relation for the join</a:t>
            </a:r>
          </a:p>
        </p:txBody>
      </p:sp>
    </p:spTree>
  </p:cSld>
  <p:clrMapOvr>
    <a:masterClrMapping/>
  </p:clrMapOvr>
  <p:transition spd="med"/>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11" name="Rectangle 2"/>
          <p:cNvSpPr>
            <a:spLocks noGrp="1" noChangeArrowheads="1"/>
          </p:cNvSpPr>
          <p:nvPr>
            <p:ph type="title"/>
          </p:nvPr>
        </p:nvSpPr>
        <p:spPr>
          <a:xfrm>
            <a:off x="107504"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Basic Steps in Query Processing</a:t>
            </a:r>
          </a:p>
        </p:txBody>
      </p:sp>
      <p:sp>
        <p:nvSpPr>
          <p:cNvPr id="1051212" name="Rectangle 3"/>
          <p:cNvSpPr>
            <a:spLocks noGrp="1" noChangeArrowheads="1"/>
          </p:cNvSpPr>
          <p:nvPr>
            <p:ph type="body" idx="1"/>
          </p:nvPr>
        </p:nvSpPr>
        <p:spPr>
          <a:xfrm>
            <a:off x="814388" y="1093788"/>
            <a:ext cx="6564312" cy="1497012"/>
          </a:xfrm>
        </p:spPr>
        <p:txBody>
          <a:bodyPr/>
          <a:lstStyle/>
          <a:p>
            <a:pPr>
              <a:buFont typeface="Monotype Sorts" charset="2"/>
              <a:buNone/>
            </a:pPr>
            <a:r>
              <a:rPr lang="en-US" sz="2000">
                <a:ea typeface="ＭＳ Ｐゴシック" panose="020B0600070205080204" pitchFamily="34" charset="-128"/>
              </a:rPr>
              <a:t>1.	Parsing and translation</a:t>
            </a:r>
          </a:p>
          <a:p>
            <a:pPr>
              <a:buFont typeface="Monotype Sorts" charset="2"/>
              <a:buNone/>
            </a:pPr>
            <a:r>
              <a:rPr lang="en-US" sz="2000">
                <a:ea typeface="ＭＳ Ｐゴシック" panose="020B0600070205080204" pitchFamily="34" charset="-128"/>
              </a:rPr>
              <a:t>2.	Optimization</a:t>
            </a:r>
          </a:p>
          <a:p>
            <a:pPr>
              <a:buFont typeface="Monotype Sorts" charset="2"/>
              <a:buNone/>
            </a:pPr>
            <a:r>
              <a:rPr lang="en-US" sz="2000">
                <a:ea typeface="ＭＳ Ｐゴシック" panose="020B0600070205080204" pitchFamily="34" charset="-128"/>
              </a:rPr>
              <a:t>3.	Evaluation</a:t>
            </a:r>
          </a:p>
        </p:txBody>
      </p:sp>
      <p:pic>
        <p:nvPicPr>
          <p:cNvPr id="2097439" name="Picture 11"/>
          <p:cNvPicPr>
            <a:picLocks noChangeAspect="1" noChangeArrowheads="1"/>
          </p:cNvPicPr>
          <p:nvPr/>
        </p:nvPicPr>
        <p:blipFill>
          <a:blip r:embed="rId3"/>
          <a:srcRect/>
          <a:stretch>
            <a:fillRect/>
          </a:stretch>
        </p:blipFill>
        <p:spPr bwMode="auto">
          <a:xfrm>
            <a:off x="957263" y="2230438"/>
            <a:ext cx="7232650" cy="4343400"/>
          </a:xfrm>
          <a:prstGeom prst="rect">
            <a:avLst/>
          </a:prstGeom>
          <a:noFill/>
          <a:ln>
            <a:noFill/>
          </a:ln>
        </p:spPr>
      </p:pic>
    </p:spTree>
  </p:cSld>
  <p:clrMapOvr>
    <a:masterClrMapping/>
  </p:clrMapOvr>
  <p:transition advTm="1520"/>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16" name="Rectangle 2"/>
          <p:cNvSpPr>
            <a:spLocks noGrp="1" noChangeArrowheads="1"/>
          </p:cNvSpPr>
          <p:nvPr>
            <p:ph type="title"/>
          </p:nvPr>
        </p:nvSpPr>
        <p:spPr>
          <a:xfrm>
            <a:off x="107504" y="266700"/>
            <a:ext cx="8856984" cy="457200"/>
          </a:xfrm>
        </p:spPr>
        <p:txBody>
          <a:bodyPr/>
          <a:lstStyle/>
          <a:p>
            <a:r>
              <a:rPr lang="en-US" dirty="0">
                <a:effectLst>
                  <a:outerShdw blurRad="38100" dist="38100" dir="2700000" algn="tl">
                    <a:srgbClr val="C0C0C0"/>
                  </a:outerShdw>
                </a:effectLst>
                <a:ea typeface="ＭＳ Ｐゴシック" panose="020B0600070205080204" pitchFamily="34" charset="-128"/>
              </a:rPr>
              <a:t>Basic Steps in Query Processing (Cont.)</a:t>
            </a:r>
          </a:p>
        </p:txBody>
      </p:sp>
      <p:sp>
        <p:nvSpPr>
          <p:cNvPr id="1051217" name="Rectangle 3"/>
          <p:cNvSpPr>
            <a:spLocks noGrp="1" noChangeArrowheads="1"/>
          </p:cNvSpPr>
          <p:nvPr>
            <p:ph type="body" idx="1"/>
          </p:nvPr>
        </p:nvSpPr>
        <p:spPr>
          <a:xfrm>
            <a:off x="842963" y="1165225"/>
            <a:ext cx="7921625" cy="3084513"/>
          </a:xfrm>
        </p:spPr>
        <p:txBody>
          <a:bodyPr/>
          <a:lstStyle/>
          <a:p>
            <a:r>
              <a:rPr lang="en-US" sz="2000" dirty="0">
                <a:ea typeface="ＭＳ Ｐゴシック" panose="020B0600070205080204" pitchFamily="34" charset="-128"/>
              </a:rPr>
              <a:t>Parsing and translation</a:t>
            </a:r>
          </a:p>
          <a:p>
            <a:pPr lvl="1"/>
            <a:r>
              <a:rPr lang="en-US" sz="2000" dirty="0">
                <a:ea typeface="ＭＳ Ｐゴシック" panose="020B0600070205080204" pitchFamily="34" charset="-128"/>
              </a:rPr>
              <a:t>translate the query into its internal form.  This is then translated into relational algebra.</a:t>
            </a:r>
          </a:p>
          <a:p>
            <a:pPr lvl="1"/>
            <a:r>
              <a:rPr lang="en-US" sz="2000" dirty="0">
                <a:ea typeface="ＭＳ Ｐゴシック" panose="020B0600070205080204" pitchFamily="34" charset="-128"/>
              </a:rPr>
              <a:t>Parser checks syntax, verifies relations</a:t>
            </a:r>
          </a:p>
          <a:p>
            <a:r>
              <a:rPr lang="en-US" sz="2000" dirty="0">
                <a:ea typeface="ＭＳ Ｐゴシック" panose="020B0600070205080204" pitchFamily="34" charset="-128"/>
              </a:rPr>
              <a:t>Evaluation</a:t>
            </a:r>
          </a:p>
          <a:p>
            <a:pPr lvl="1"/>
            <a:r>
              <a:rPr lang="en-US" sz="2000" dirty="0">
                <a:ea typeface="ＭＳ Ｐゴシック" panose="020B0600070205080204" pitchFamily="34" charset="-128"/>
              </a:rPr>
              <a:t>The query-execution engine takes a query-evaluation plan, executes that plan, and returns the answers to the query.</a:t>
            </a:r>
          </a:p>
          <a:p>
            <a:pPr lvl="1"/>
            <a:endParaRPr lang="en-US" dirty="0">
              <a:ea typeface="ＭＳ Ｐゴシック" panose="020B0600070205080204" pitchFamily="34" charset="-128"/>
            </a:endParaRPr>
          </a:p>
        </p:txBody>
      </p:sp>
    </p:spTree>
  </p:cSld>
  <p:clrMapOvr>
    <a:masterClrMapping/>
  </p:clrMapOvr>
  <p:transition advTm="992"/>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21" name="Rectangle 2"/>
          <p:cNvSpPr>
            <a:spLocks noGrp="1" noChangeArrowheads="1"/>
          </p:cNvSpPr>
          <p:nvPr>
            <p:ph type="title"/>
          </p:nvPr>
        </p:nvSpPr>
        <p:spPr>
          <a:xfrm>
            <a:off x="9489" y="116632"/>
            <a:ext cx="9793087" cy="609600"/>
          </a:xfrm>
        </p:spPr>
        <p:txBody>
          <a:bodyPr/>
          <a:lstStyle/>
          <a:p>
            <a:r>
              <a:rPr lang="en-US" sz="2800" dirty="0">
                <a:effectLst>
                  <a:outerShdw blurRad="38100" dist="38100" dir="2700000" algn="tl">
                    <a:srgbClr val="C0C0C0"/>
                  </a:outerShdw>
                </a:effectLst>
                <a:ea typeface="ＭＳ Ｐゴシック" panose="020B0600070205080204" pitchFamily="34" charset="-128"/>
              </a:rPr>
              <a:t>Basic Steps in Query Processing : Optimization</a:t>
            </a:r>
          </a:p>
        </p:txBody>
      </p:sp>
      <p:sp>
        <p:nvSpPr>
          <p:cNvPr id="1051222" name="Rectangle 3"/>
          <p:cNvSpPr>
            <a:spLocks noGrp="1" noChangeArrowheads="1"/>
          </p:cNvSpPr>
          <p:nvPr>
            <p:ph type="body" idx="1"/>
          </p:nvPr>
        </p:nvSpPr>
        <p:spPr>
          <a:xfrm>
            <a:off x="660400" y="1149350"/>
            <a:ext cx="8024813" cy="5180013"/>
          </a:xfrm>
        </p:spPr>
        <p:txBody>
          <a:bodyPr/>
          <a:lstStyle/>
          <a:p>
            <a:r>
              <a:rPr lang="en-US" sz="2000" dirty="0">
                <a:ea typeface="ＭＳ Ｐゴシック" panose="020B0600070205080204" pitchFamily="34" charset="-128"/>
              </a:rPr>
              <a:t>A relational algebra expression may have many equivalent expressions</a:t>
            </a:r>
          </a:p>
          <a:p>
            <a:pPr lvl="1"/>
            <a:r>
              <a:rPr lang="en-US" sz="2000" dirty="0">
                <a:ea typeface="ＭＳ Ｐゴシック" panose="020B0600070205080204" pitchFamily="34" charset="-128"/>
              </a:rPr>
              <a:t>E.g., </a:t>
            </a:r>
            <a:r>
              <a:rPr lang="en-US" sz="2400" dirty="0">
                <a:ea typeface="ＭＳ Ｐゴシック" panose="020B0600070205080204" pitchFamily="34" charset="-128"/>
                <a:sym typeface="Symbol" panose="05050102010706020507" pitchFamily="18" charset="2"/>
              </a:rPr>
              <a:t></a:t>
            </a:r>
            <a:r>
              <a:rPr lang="en-US" sz="2400" i="1" baseline="-25000" dirty="0">
                <a:ea typeface="ＭＳ Ｐゴシック" panose="020B0600070205080204" pitchFamily="34" charset="-128"/>
                <a:sym typeface="Symbol" panose="05050102010706020507" pitchFamily="18" charset="2"/>
              </a:rPr>
              <a:t>salary</a:t>
            </a:r>
            <a:r>
              <a:rPr lang="en-US" sz="2400" baseline="-25000" dirty="0">
                <a:ea typeface="ＭＳ Ｐゴシック" panose="020B0600070205080204" pitchFamily="34" charset="-128"/>
                <a:sym typeface="Symbol" panose="05050102010706020507" pitchFamily="18" charset="2"/>
              </a:rPr>
              <a:t>75000</a:t>
            </a:r>
            <a:r>
              <a:rPr lang="en-US" sz="2000" dirty="0">
                <a:ea typeface="ＭＳ Ｐゴシック" panose="020B0600070205080204" pitchFamily="34" charset="-128"/>
                <a:sym typeface="Symbol" panose="05050102010706020507" pitchFamily="18" charset="2"/>
              </a:rPr>
              <a:t>(</a:t>
            </a:r>
            <a:r>
              <a:rPr lang="en-US" dirty="0">
                <a:ea typeface="ＭＳ Ｐゴシック" panose="020B0600070205080204" pitchFamily="34" charset="-128"/>
                <a:sym typeface="Symbol" panose="05050102010706020507" pitchFamily="18" charset="2"/>
              </a:rPr>
              <a:t></a:t>
            </a:r>
            <a:r>
              <a:rPr lang="en-US" sz="2000" i="1" baseline="-25000" dirty="0">
                <a:ea typeface="ＭＳ Ｐゴシック" panose="020B0600070205080204" pitchFamily="34" charset="-128"/>
                <a:sym typeface="Symbol" panose="05050102010706020507" pitchFamily="18" charset="2"/>
              </a:rPr>
              <a:t>salary</a:t>
            </a:r>
            <a:r>
              <a:rPr lang="en-US" sz="2000" dirty="0">
                <a:ea typeface="ＭＳ Ｐゴシック" panose="020B0600070205080204" pitchFamily="34" charset="-128"/>
                <a:sym typeface="Symbol" panose="05050102010706020507" pitchFamily="18" charset="2"/>
              </a:rPr>
              <a:t>(</a:t>
            </a:r>
            <a:r>
              <a:rPr lang="en-US" sz="2000" i="1" dirty="0">
                <a:ea typeface="ＭＳ Ｐゴシック" panose="020B0600070205080204" pitchFamily="34" charset="-128"/>
                <a:sym typeface="Symbol" panose="05050102010706020507" pitchFamily="18" charset="2"/>
              </a:rPr>
              <a:t>instructor)) </a:t>
            </a:r>
            <a:r>
              <a:rPr lang="en-US" sz="2000" dirty="0">
                <a:ea typeface="ＭＳ Ｐゴシック" panose="020B0600070205080204" pitchFamily="34" charset="-128"/>
                <a:sym typeface="Symbol" panose="05050102010706020507" pitchFamily="18" charset="2"/>
              </a:rPr>
              <a:t>is equivalent to </a:t>
            </a:r>
            <a:br>
              <a:rPr lang="en-US" sz="2000" dirty="0">
                <a:ea typeface="ＭＳ Ｐゴシック" panose="020B0600070205080204" pitchFamily="34" charset="-128"/>
                <a:sym typeface="Symbol" panose="05050102010706020507" pitchFamily="18" charset="2"/>
              </a:rPr>
            </a:br>
            <a:r>
              <a:rPr lang="en-US" sz="2000" dirty="0">
                <a:ea typeface="ＭＳ Ｐゴシック" panose="020B0600070205080204" pitchFamily="34" charset="-128"/>
                <a:sym typeface="Symbol" panose="05050102010706020507" pitchFamily="18" charset="2"/>
              </a:rPr>
              <a:t>         </a:t>
            </a:r>
            <a:r>
              <a:rPr lang="en-US" dirty="0">
                <a:ea typeface="ＭＳ Ｐゴシック" panose="020B0600070205080204" pitchFamily="34" charset="-128"/>
                <a:sym typeface="Symbol" panose="05050102010706020507" pitchFamily="18" charset="2"/>
              </a:rPr>
              <a:t></a:t>
            </a:r>
            <a:r>
              <a:rPr lang="en-US" sz="2400" i="1" baseline="-25000" dirty="0">
                <a:ea typeface="ＭＳ Ｐゴシック" panose="020B0600070205080204" pitchFamily="34" charset="-128"/>
                <a:sym typeface="Symbol" panose="05050102010706020507" pitchFamily="18" charset="2"/>
              </a:rPr>
              <a:t>salary</a:t>
            </a:r>
            <a:r>
              <a:rPr lang="en-US" sz="2000" dirty="0">
                <a:ea typeface="ＭＳ Ｐゴシック" panose="020B0600070205080204" pitchFamily="34" charset="-128"/>
                <a:sym typeface="Symbol" panose="05050102010706020507" pitchFamily="18" charset="2"/>
              </a:rPr>
              <a:t>(</a:t>
            </a:r>
            <a:r>
              <a:rPr lang="en-US" sz="2400" dirty="0">
                <a:ea typeface="ＭＳ Ｐゴシック" panose="020B0600070205080204" pitchFamily="34" charset="-128"/>
                <a:sym typeface="Symbol" panose="05050102010706020507" pitchFamily="18" charset="2"/>
              </a:rPr>
              <a:t></a:t>
            </a:r>
            <a:r>
              <a:rPr lang="en-US" sz="2400" i="1" baseline="-25000" dirty="0">
                <a:ea typeface="ＭＳ Ｐゴシック" panose="020B0600070205080204" pitchFamily="34" charset="-128"/>
                <a:sym typeface="Symbol" panose="05050102010706020507" pitchFamily="18" charset="2"/>
              </a:rPr>
              <a:t>salary</a:t>
            </a:r>
            <a:r>
              <a:rPr lang="en-US" sz="2400" baseline="-25000" dirty="0">
                <a:ea typeface="ＭＳ Ｐゴシック" panose="020B0600070205080204" pitchFamily="34" charset="-128"/>
                <a:sym typeface="Symbol" panose="05050102010706020507" pitchFamily="18" charset="2"/>
              </a:rPr>
              <a:t>75000</a:t>
            </a:r>
            <a:r>
              <a:rPr lang="en-US" sz="2000" dirty="0">
                <a:ea typeface="ＭＳ Ｐゴシック" panose="020B0600070205080204" pitchFamily="34" charset="-128"/>
                <a:sym typeface="Symbol" panose="05050102010706020507" pitchFamily="18" charset="2"/>
              </a:rPr>
              <a:t>(</a:t>
            </a:r>
            <a:r>
              <a:rPr lang="en-US" sz="2000" i="1" dirty="0">
                <a:ea typeface="ＭＳ Ｐゴシック" panose="020B0600070205080204" pitchFamily="34" charset="-128"/>
                <a:sym typeface="Symbol" panose="05050102010706020507" pitchFamily="18" charset="2"/>
              </a:rPr>
              <a:t>instructor))</a:t>
            </a:r>
          </a:p>
          <a:p>
            <a:r>
              <a:rPr lang="en-US" sz="2000" dirty="0">
                <a:ea typeface="ＭＳ Ｐゴシック" panose="020B0600070205080204" pitchFamily="34" charset="-128"/>
                <a:sym typeface="Symbol" panose="05050102010706020507" pitchFamily="18" charset="2"/>
              </a:rPr>
              <a:t>Each relational algebra operation can be evaluated using one of several different algorithms</a:t>
            </a:r>
          </a:p>
          <a:p>
            <a:pPr lvl="1"/>
            <a:r>
              <a:rPr lang="en-US" sz="2000" dirty="0">
                <a:ea typeface="ＭＳ Ｐゴシック" panose="020B0600070205080204" pitchFamily="34" charset="-128"/>
                <a:sym typeface="Symbol" panose="05050102010706020507" pitchFamily="18" charset="2"/>
              </a:rPr>
              <a:t>Correspondingly, a relational-algebra expression can be evaluated in many ways. </a:t>
            </a:r>
          </a:p>
          <a:p>
            <a:r>
              <a:rPr lang="en-US" sz="2000" dirty="0">
                <a:ea typeface="ＭＳ Ｐゴシック" panose="020B0600070205080204" pitchFamily="34" charset="-128"/>
                <a:sym typeface="Symbol" panose="05050102010706020507" pitchFamily="18" charset="2"/>
              </a:rPr>
              <a:t>Annotated expression specifying detailed evaluation strategy is called an </a:t>
            </a:r>
            <a:r>
              <a:rPr lang="en-US" sz="2000" b="1" dirty="0">
                <a:solidFill>
                  <a:srgbClr val="3366CC"/>
                </a:solidFill>
                <a:ea typeface="ＭＳ Ｐゴシック" panose="020B0600070205080204" pitchFamily="34" charset="-128"/>
                <a:sym typeface="Symbol" panose="05050102010706020507" pitchFamily="18" charset="2"/>
              </a:rPr>
              <a:t>evaluation-plan</a:t>
            </a:r>
            <a:r>
              <a:rPr lang="en-US" sz="2000" dirty="0">
                <a:ea typeface="ＭＳ Ｐゴシック" panose="020B0600070205080204" pitchFamily="34" charset="-128"/>
                <a:sym typeface="Symbol" panose="05050102010706020507" pitchFamily="18" charset="2"/>
              </a:rPr>
              <a:t>.</a:t>
            </a:r>
          </a:p>
          <a:p>
            <a:pPr lvl="1"/>
            <a:r>
              <a:rPr lang="en-US" sz="2000" dirty="0">
                <a:ea typeface="ＭＳ Ｐゴシック" panose="020B0600070205080204" pitchFamily="34" charset="-128"/>
                <a:sym typeface="Symbol" panose="05050102010706020507" pitchFamily="18" charset="2"/>
              </a:rPr>
              <a:t>E.g., can use an index on </a:t>
            </a:r>
            <a:r>
              <a:rPr lang="en-US" sz="2000" i="1" dirty="0">
                <a:ea typeface="ＭＳ Ｐゴシック" panose="020B0600070205080204" pitchFamily="34" charset="-128"/>
                <a:sym typeface="Symbol" panose="05050102010706020507" pitchFamily="18" charset="2"/>
              </a:rPr>
              <a:t>salary</a:t>
            </a:r>
            <a:r>
              <a:rPr lang="en-US" sz="2000" dirty="0">
                <a:ea typeface="ＭＳ Ｐゴシック" panose="020B0600070205080204" pitchFamily="34" charset="-128"/>
                <a:sym typeface="Symbol" panose="05050102010706020507" pitchFamily="18" charset="2"/>
              </a:rPr>
              <a:t> to find instructors with salary &lt; 75000,</a:t>
            </a:r>
          </a:p>
          <a:p>
            <a:pPr lvl="1"/>
            <a:r>
              <a:rPr lang="en-US" sz="2000" dirty="0">
                <a:ea typeface="ＭＳ Ｐゴシック" panose="020B0600070205080204" pitchFamily="34" charset="-128"/>
                <a:sym typeface="Symbol" panose="05050102010706020507" pitchFamily="18" charset="2"/>
              </a:rPr>
              <a:t>or can perform complete relation scan and discard instructors with salary  75000</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26" name="Rectangle 1026"/>
          <p:cNvSpPr>
            <a:spLocks noGrp="1" noChangeArrowheads="1"/>
          </p:cNvSpPr>
          <p:nvPr>
            <p:ph type="title"/>
          </p:nvPr>
        </p:nvSpPr>
        <p:spPr>
          <a:xfrm>
            <a:off x="107504"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Basic Steps: Optimization (Cont.)</a:t>
            </a:r>
          </a:p>
        </p:txBody>
      </p:sp>
      <p:sp>
        <p:nvSpPr>
          <p:cNvPr id="1051227" name="Rectangle 1027"/>
          <p:cNvSpPr>
            <a:spLocks noGrp="1" noChangeArrowheads="1"/>
          </p:cNvSpPr>
          <p:nvPr>
            <p:ph type="body" idx="1"/>
          </p:nvPr>
        </p:nvSpPr>
        <p:spPr/>
        <p:txBody>
          <a:bodyPr/>
          <a:lstStyle/>
          <a:p>
            <a:r>
              <a:rPr lang="en-US" sz="2000" b="1">
                <a:solidFill>
                  <a:srgbClr val="3366CC"/>
                </a:solidFill>
                <a:ea typeface="ＭＳ Ｐゴシック" panose="020B0600070205080204" pitchFamily="34" charset="-128"/>
                <a:sym typeface="Symbol" panose="05050102010706020507" pitchFamily="18" charset="2"/>
              </a:rPr>
              <a:t>Query Optimization</a:t>
            </a:r>
            <a:r>
              <a:rPr lang="en-US" sz="2000">
                <a:solidFill>
                  <a:schemeClr val="tx2"/>
                </a:solidFill>
                <a:ea typeface="ＭＳ Ｐゴシック" panose="020B0600070205080204" pitchFamily="34" charset="-128"/>
                <a:sym typeface="Symbol" panose="05050102010706020507" pitchFamily="18" charset="2"/>
              </a:rPr>
              <a:t>:</a:t>
            </a:r>
            <a:r>
              <a:rPr lang="en-US" sz="2000">
                <a:ea typeface="ＭＳ Ｐゴシック" panose="020B0600070205080204" pitchFamily="34" charset="-128"/>
                <a:sym typeface="Symbol" panose="05050102010706020507" pitchFamily="18" charset="2"/>
              </a:rPr>
              <a:t> Amongst all equivalent evaluation plans choose the one with lowest cost. </a:t>
            </a:r>
          </a:p>
          <a:p>
            <a:pPr lvl="1"/>
            <a:r>
              <a:rPr lang="en-US" sz="2000">
                <a:ea typeface="ＭＳ Ｐゴシック" panose="020B0600070205080204" pitchFamily="34" charset="-128"/>
                <a:sym typeface="Symbol" panose="05050102010706020507" pitchFamily="18" charset="2"/>
              </a:rPr>
              <a:t> Cost is estimated using statistical information from the</a:t>
            </a:r>
            <a:br>
              <a:rPr lang="en-US" sz="2000">
                <a:ea typeface="ＭＳ Ｐゴシック" panose="020B0600070205080204" pitchFamily="34" charset="-128"/>
                <a:sym typeface="Symbol" panose="05050102010706020507" pitchFamily="18" charset="2"/>
              </a:rPr>
            </a:br>
            <a:r>
              <a:rPr lang="en-US" sz="2000">
                <a:ea typeface="ＭＳ Ｐゴシック" panose="020B0600070205080204" pitchFamily="34" charset="-128"/>
                <a:sym typeface="Symbol" panose="05050102010706020507" pitchFamily="18" charset="2"/>
              </a:rPr>
              <a:t> database catalog</a:t>
            </a:r>
          </a:p>
          <a:p>
            <a:pPr lvl="2"/>
            <a:r>
              <a:rPr lang="en-US" sz="2000">
                <a:ea typeface="ＭＳ Ｐゴシック" panose="020B0600070205080204" pitchFamily="34" charset="-128"/>
                <a:sym typeface="Symbol" panose="05050102010706020507" pitchFamily="18" charset="2"/>
              </a:rPr>
              <a:t>e.g. number of tuples in each relation, size of tuples, etc.</a:t>
            </a:r>
          </a:p>
          <a:p>
            <a:r>
              <a:rPr lang="en-US" sz="2000">
                <a:ea typeface="ＭＳ Ｐゴシック" panose="020B0600070205080204" pitchFamily="34" charset="-128"/>
                <a:sym typeface="Symbol" panose="05050102010706020507" pitchFamily="18" charset="2"/>
              </a:rPr>
              <a:t>In this chapter we study</a:t>
            </a:r>
          </a:p>
          <a:p>
            <a:pPr lvl="1"/>
            <a:r>
              <a:rPr lang="en-US" sz="2000">
                <a:ea typeface="ＭＳ Ｐゴシック" panose="020B0600070205080204" pitchFamily="34" charset="-128"/>
                <a:sym typeface="Symbol" panose="05050102010706020507" pitchFamily="18" charset="2"/>
              </a:rPr>
              <a:t>How to measure query costs</a:t>
            </a:r>
          </a:p>
          <a:p>
            <a:pPr lvl="1"/>
            <a:r>
              <a:rPr lang="en-US" sz="2000">
                <a:ea typeface="ＭＳ Ｐゴシック" panose="020B0600070205080204" pitchFamily="34" charset="-128"/>
                <a:sym typeface="Symbol" panose="05050102010706020507" pitchFamily="18" charset="2"/>
              </a:rPr>
              <a:t>Algorithms for evaluating relational algebra operations</a:t>
            </a:r>
          </a:p>
          <a:p>
            <a:pPr lvl="1"/>
            <a:r>
              <a:rPr lang="en-US" sz="2000">
                <a:ea typeface="ＭＳ Ｐゴシック" panose="020B0600070205080204" pitchFamily="34" charset="-128"/>
                <a:sym typeface="Symbol" panose="05050102010706020507" pitchFamily="18" charset="2"/>
              </a:rPr>
              <a:t>How to combine algorithms for individual operations in order to evaluate a complete expression</a:t>
            </a:r>
          </a:p>
          <a:p>
            <a:r>
              <a:rPr lang="en-US" sz="2000">
                <a:ea typeface="ＭＳ Ｐゴシック" panose="020B0600070205080204" pitchFamily="34" charset="-128"/>
                <a:sym typeface="Symbol" panose="05050102010706020507" pitchFamily="18" charset="2"/>
              </a:rPr>
              <a:t>In Chapter 14</a:t>
            </a:r>
          </a:p>
          <a:p>
            <a:pPr lvl="1"/>
            <a:r>
              <a:rPr lang="en-US" sz="2000">
                <a:ea typeface="ＭＳ Ｐゴシック" panose="020B0600070205080204" pitchFamily="34" charset="-128"/>
                <a:sym typeface="Symbol" panose="05050102010706020507" pitchFamily="18" charset="2"/>
              </a:rPr>
              <a:t>We study how to optimize queries, that is, how to find an evaluation plan with lowest estimated cost</a:t>
            </a:r>
          </a:p>
          <a:p>
            <a:endParaRPr lang="en-US" sz="2000">
              <a:ea typeface="ＭＳ Ｐゴシック" panose="020B0600070205080204" pitchFamily="34" charset="-128"/>
            </a:endParaRPr>
          </a:p>
        </p:txBody>
      </p:sp>
    </p:spTree>
  </p:cSld>
  <p:clrMapOvr>
    <a:masterClrMapping/>
  </p:clrMapOvr>
  <p:transition spd="med"/>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31" name="Rectangle 2"/>
          <p:cNvSpPr>
            <a:spLocks noGrp="1" noChangeArrowheads="1"/>
          </p:cNvSpPr>
          <p:nvPr>
            <p:ph type="title"/>
          </p:nvPr>
        </p:nvSpPr>
        <p:spPr>
          <a:xfrm>
            <a:off x="228600" y="-99392"/>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Measures of Query Cost</a:t>
            </a:r>
          </a:p>
        </p:txBody>
      </p:sp>
      <p:sp>
        <p:nvSpPr>
          <p:cNvPr id="1051232" name="Rectangle 3"/>
          <p:cNvSpPr>
            <a:spLocks noGrp="1" noChangeArrowheads="1"/>
          </p:cNvSpPr>
          <p:nvPr>
            <p:ph type="body" idx="1"/>
          </p:nvPr>
        </p:nvSpPr>
        <p:spPr>
          <a:xfrm>
            <a:off x="814388" y="1093788"/>
            <a:ext cx="7897812" cy="4886325"/>
          </a:xfrm>
        </p:spPr>
        <p:txBody>
          <a:bodyPr/>
          <a:lstStyle/>
          <a:p>
            <a:r>
              <a:rPr lang="en-US" sz="2000">
                <a:ea typeface="ＭＳ Ｐゴシック" panose="020B0600070205080204" pitchFamily="34" charset="-128"/>
              </a:rPr>
              <a:t>Cost is generally measured as total elapsed time for answering query</a:t>
            </a:r>
          </a:p>
          <a:p>
            <a:pPr lvl="1"/>
            <a:r>
              <a:rPr lang="en-US" sz="2000">
                <a:ea typeface="ＭＳ Ｐゴシック" panose="020B0600070205080204" pitchFamily="34" charset="-128"/>
              </a:rPr>
              <a:t>Many factors contribute to time cost</a:t>
            </a:r>
          </a:p>
          <a:p>
            <a:pPr lvl="2"/>
            <a:r>
              <a:rPr lang="en-US" sz="2000" i="1">
                <a:ea typeface="ＭＳ Ｐゴシック" panose="020B0600070205080204" pitchFamily="34" charset="-128"/>
              </a:rPr>
              <a:t>disk accesses, CPU</a:t>
            </a:r>
            <a:r>
              <a:rPr lang="en-US" sz="2000">
                <a:ea typeface="ＭＳ Ｐゴシック" panose="020B0600070205080204" pitchFamily="34" charset="-128"/>
              </a:rPr>
              <a:t>, or even network </a:t>
            </a:r>
            <a:r>
              <a:rPr lang="en-US" sz="2000" i="1">
                <a:ea typeface="ＭＳ Ｐゴシック" panose="020B0600070205080204" pitchFamily="34" charset="-128"/>
              </a:rPr>
              <a:t>communication</a:t>
            </a:r>
          </a:p>
          <a:p>
            <a:r>
              <a:rPr lang="en-US" sz="2000">
                <a:ea typeface="ＭＳ Ｐゴシック" panose="020B0600070205080204" pitchFamily="34" charset="-128"/>
              </a:rPr>
              <a:t>Typically disk access is the predominant cost, and is also relatively easy to estimate.   Measured by taking into account</a:t>
            </a:r>
          </a:p>
          <a:p>
            <a:pPr lvl="1"/>
            <a:r>
              <a:rPr lang="en-US" sz="2000">
                <a:ea typeface="ＭＳ Ｐゴシック" panose="020B0600070205080204" pitchFamily="34" charset="-128"/>
              </a:rPr>
              <a:t>Number of seeks             * average-seek-cost</a:t>
            </a:r>
          </a:p>
          <a:p>
            <a:pPr lvl="1"/>
            <a:r>
              <a:rPr lang="en-US" sz="2000">
                <a:ea typeface="ＭＳ Ｐゴシック" panose="020B0600070205080204" pitchFamily="34" charset="-128"/>
              </a:rPr>
              <a:t>Number of blocks read     * average-block-read-cost</a:t>
            </a:r>
          </a:p>
          <a:p>
            <a:pPr lvl="1"/>
            <a:r>
              <a:rPr lang="en-US" sz="2000">
                <a:ea typeface="ＭＳ Ｐゴシック" panose="020B0600070205080204" pitchFamily="34" charset="-128"/>
              </a:rPr>
              <a:t>Number of blocks written * average-block-write-cost</a:t>
            </a:r>
          </a:p>
          <a:p>
            <a:pPr lvl="2"/>
            <a:r>
              <a:rPr lang="en-US" sz="2000">
                <a:ea typeface="ＭＳ Ｐゴシック" panose="020B0600070205080204" pitchFamily="34" charset="-128"/>
              </a:rPr>
              <a:t>Cost to write a block is greater than cost to read a block </a:t>
            </a:r>
          </a:p>
          <a:p>
            <a:pPr lvl="3"/>
            <a:r>
              <a:rPr lang="en-US" sz="2000">
                <a:ea typeface="ＭＳ Ｐゴシック" panose="020B0600070205080204" pitchFamily="34" charset="-128"/>
              </a:rPr>
              <a:t>data is read back after being written to ensure that the write was successful</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36" name="Rectangle 1026"/>
          <p:cNvSpPr>
            <a:spLocks noGrp="1" noChangeArrowheads="1"/>
          </p:cNvSpPr>
          <p:nvPr>
            <p:ph type="title"/>
          </p:nvPr>
        </p:nvSpPr>
        <p:spPr>
          <a:xfrm>
            <a:off x="248603" y="-99392"/>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Measures of Query Cost (Cont.)</a:t>
            </a:r>
          </a:p>
        </p:txBody>
      </p:sp>
      <p:sp>
        <p:nvSpPr>
          <p:cNvPr id="1051237" name="Rectangle 1027"/>
          <p:cNvSpPr>
            <a:spLocks noGrp="1" noChangeArrowheads="1"/>
          </p:cNvSpPr>
          <p:nvPr>
            <p:ph type="body" idx="1"/>
          </p:nvPr>
        </p:nvSpPr>
        <p:spPr>
          <a:xfrm>
            <a:off x="842963" y="1165225"/>
            <a:ext cx="8074025" cy="5257800"/>
          </a:xfrm>
        </p:spPr>
        <p:txBody>
          <a:bodyPr/>
          <a:lstStyle/>
          <a:p>
            <a:r>
              <a:rPr lang="en-US" sz="2000">
                <a:ea typeface="ＭＳ Ｐゴシック" panose="020B0600070205080204" pitchFamily="34" charset="-128"/>
              </a:rPr>
              <a:t>For simplicity we just use the </a:t>
            </a:r>
            <a:r>
              <a:rPr lang="en-US" sz="2000" b="1">
                <a:solidFill>
                  <a:srgbClr val="3366CC"/>
                </a:solidFill>
                <a:ea typeface="ＭＳ Ｐゴシック" panose="020B0600070205080204" pitchFamily="34" charset="-128"/>
              </a:rPr>
              <a:t>number of block transfers</a:t>
            </a:r>
            <a:r>
              <a:rPr lang="en-US" sz="2000" i="1">
                <a:ea typeface="ＭＳ Ｐゴシック" panose="020B0600070205080204" pitchFamily="34" charset="-128"/>
              </a:rPr>
              <a:t> from disk and the </a:t>
            </a:r>
            <a:r>
              <a:rPr lang="en-US" sz="2000" b="1">
                <a:solidFill>
                  <a:srgbClr val="3366CC"/>
                </a:solidFill>
                <a:ea typeface="ＭＳ Ｐゴシック" panose="020B0600070205080204" pitchFamily="34" charset="-128"/>
              </a:rPr>
              <a:t>number of seeks</a:t>
            </a:r>
            <a:r>
              <a:rPr lang="en-US" sz="2000">
                <a:ea typeface="ＭＳ Ｐゴシック" panose="020B0600070205080204" pitchFamily="34" charset="-128"/>
              </a:rPr>
              <a:t> as the cost measures</a:t>
            </a:r>
          </a:p>
          <a:p>
            <a:pPr lvl="1"/>
            <a:r>
              <a:rPr lang="en-US" sz="2000" i="1">
                <a:solidFill>
                  <a:srgbClr val="3366CC"/>
                </a:solidFill>
                <a:ea typeface="ＭＳ Ｐゴシック" panose="020B0600070205080204" pitchFamily="34" charset="-128"/>
              </a:rPr>
              <a:t>t</a:t>
            </a:r>
            <a:r>
              <a:rPr lang="en-US" sz="2000" i="1" baseline="-25000">
                <a:solidFill>
                  <a:srgbClr val="3366CC"/>
                </a:solidFill>
                <a:ea typeface="ＭＳ Ｐゴシック" panose="020B0600070205080204" pitchFamily="34" charset="-128"/>
              </a:rPr>
              <a:t>T</a:t>
            </a:r>
            <a:r>
              <a:rPr lang="en-US" sz="2000">
                <a:ea typeface="ＭＳ Ｐゴシック" panose="020B0600070205080204" pitchFamily="34" charset="-128"/>
              </a:rPr>
              <a:t> – time to transfer one block</a:t>
            </a:r>
          </a:p>
          <a:p>
            <a:pPr lvl="1"/>
            <a:r>
              <a:rPr lang="en-US" sz="2000" i="1">
                <a:solidFill>
                  <a:srgbClr val="3366CC"/>
                </a:solidFill>
                <a:ea typeface="ＭＳ Ｐゴシック" panose="020B0600070205080204" pitchFamily="34" charset="-128"/>
              </a:rPr>
              <a:t>t</a:t>
            </a:r>
            <a:r>
              <a:rPr lang="en-US" sz="2000" i="1" baseline="-25000">
                <a:solidFill>
                  <a:srgbClr val="3366CC"/>
                </a:solidFill>
                <a:ea typeface="ＭＳ Ｐゴシック" panose="020B0600070205080204" pitchFamily="34" charset="-128"/>
              </a:rPr>
              <a:t>S</a:t>
            </a:r>
            <a:r>
              <a:rPr lang="en-US" sz="2000">
                <a:ea typeface="ＭＳ Ｐゴシック" panose="020B0600070205080204" pitchFamily="34" charset="-128"/>
              </a:rPr>
              <a:t> – time for one seek</a:t>
            </a:r>
          </a:p>
          <a:p>
            <a:pPr lvl="1"/>
            <a:r>
              <a:rPr lang="en-US" sz="2000">
                <a:ea typeface="ＭＳ Ｐゴシック" panose="020B0600070205080204" pitchFamily="34" charset="-128"/>
              </a:rPr>
              <a:t>Cost for b block transfers plus S seeks</a:t>
            </a:r>
            <a:br>
              <a:rPr lang="en-US" sz="2000">
                <a:ea typeface="ＭＳ Ｐゴシック" panose="020B0600070205080204" pitchFamily="34" charset="-128"/>
              </a:rPr>
            </a:br>
            <a:r>
              <a:rPr lang="en-US" sz="2000">
                <a:ea typeface="ＭＳ Ｐゴシック" panose="020B0600070205080204" pitchFamily="34" charset="-128"/>
              </a:rPr>
              <a:t>        </a:t>
            </a:r>
            <a:r>
              <a:rPr lang="en-US" sz="2000" i="1">
                <a:ea typeface="ＭＳ Ｐゴシック" panose="020B0600070205080204" pitchFamily="34" charset="-128"/>
              </a:rPr>
              <a:t>b * t</a:t>
            </a:r>
            <a:r>
              <a:rPr lang="en-US" sz="2000" i="1" baseline="-25000">
                <a:ea typeface="ＭＳ Ｐゴシック" panose="020B0600070205080204" pitchFamily="34" charset="-128"/>
              </a:rPr>
              <a:t>T</a:t>
            </a:r>
            <a:r>
              <a:rPr lang="en-US" sz="2000" i="1">
                <a:ea typeface="ＭＳ Ｐゴシック" panose="020B0600070205080204" pitchFamily="34" charset="-128"/>
              </a:rPr>
              <a:t> + S * t</a:t>
            </a:r>
            <a:r>
              <a:rPr lang="en-US" sz="2000" i="1" baseline="-25000">
                <a:ea typeface="ＭＳ Ｐゴシック" panose="020B0600070205080204" pitchFamily="34" charset="-128"/>
              </a:rPr>
              <a:t>S</a:t>
            </a:r>
            <a:r>
              <a:rPr lang="en-US" sz="2000">
                <a:ea typeface="ＭＳ Ｐゴシック" panose="020B0600070205080204" pitchFamily="34" charset="-128"/>
              </a:rPr>
              <a:t> </a:t>
            </a:r>
          </a:p>
          <a:p>
            <a:r>
              <a:rPr lang="en-US" sz="2000">
                <a:ea typeface="ＭＳ Ｐゴシック" panose="020B0600070205080204" pitchFamily="34" charset="-128"/>
              </a:rPr>
              <a:t>We ignore CPU costs for simplicity</a:t>
            </a:r>
          </a:p>
          <a:p>
            <a:pPr lvl="1"/>
            <a:r>
              <a:rPr lang="en-US" sz="2000">
                <a:ea typeface="ＭＳ Ｐゴシック" panose="020B0600070205080204" pitchFamily="34" charset="-128"/>
              </a:rPr>
              <a:t>Real systems do take CPU cost into account</a:t>
            </a:r>
          </a:p>
          <a:p>
            <a:r>
              <a:rPr lang="en-US" sz="2000">
                <a:ea typeface="ＭＳ Ｐゴシック" panose="020B0600070205080204" pitchFamily="34" charset="-128"/>
              </a:rPr>
              <a:t>We do not include cost to writing output to disk in our cost formulae</a:t>
            </a:r>
          </a:p>
        </p:txBody>
      </p:sp>
    </p:spTree>
  </p:cSld>
  <p:clrMapOvr>
    <a:masterClrMapping/>
  </p:clrMapOvr>
  <p:transition advTm="7472"/>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41" name="Rectangle 2"/>
          <p:cNvSpPr>
            <a:spLocks noGrp="1" noChangeArrowheads="1"/>
          </p:cNvSpPr>
          <p:nvPr>
            <p:ph type="title"/>
          </p:nvPr>
        </p:nvSpPr>
        <p:spPr>
          <a:xfrm>
            <a:off x="197273"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Selection Operation</a:t>
            </a:r>
          </a:p>
        </p:txBody>
      </p:sp>
      <p:sp>
        <p:nvSpPr>
          <p:cNvPr id="1051242" name="Rectangle 3"/>
          <p:cNvSpPr>
            <a:spLocks noGrp="1" noChangeArrowheads="1"/>
          </p:cNvSpPr>
          <p:nvPr>
            <p:ph type="body" idx="1"/>
          </p:nvPr>
        </p:nvSpPr>
        <p:spPr>
          <a:xfrm>
            <a:off x="477838" y="1047750"/>
            <a:ext cx="8362950" cy="5360988"/>
          </a:xfrm>
        </p:spPr>
        <p:txBody>
          <a:bodyPr/>
          <a:lstStyle/>
          <a:p>
            <a:pPr>
              <a:lnSpc>
                <a:spcPct val="90000"/>
              </a:lnSpc>
            </a:pPr>
            <a:r>
              <a:rPr lang="en-US" sz="2000" b="1">
                <a:solidFill>
                  <a:srgbClr val="3366CC"/>
                </a:solidFill>
                <a:ea typeface="ＭＳ Ｐゴシック" panose="020B0600070205080204" pitchFamily="34" charset="-128"/>
              </a:rPr>
              <a:t>File scan</a:t>
            </a:r>
            <a:r>
              <a:rPr lang="en-US" sz="2000">
                <a:ea typeface="ＭＳ Ｐゴシック" panose="020B0600070205080204" pitchFamily="34" charset="-128"/>
              </a:rPr>
              <a:t> </a:t>
            </a:r>
          </a:p>
          <a:p>
            <a:pPr>
              <a:lnSpc>
                <a:spcPct val="90000"/>
              </a:lnSpc>
            </a:pPr>
            <a:r>
              <a:rPr lang="en-US" sz="2000">
                <a:ea typeface="ＭＳ Ｐゴシック" panose="020B0600070205080204" pitchFamily="34" charset="-128"/>
              </a:rPr>
              <a:t>Algorithm </a:t>
            </a:r>
            <a:r>
              <a:rPr lang="en-US" sz="2000" b="1">
                <a:ea typeface="ＭＳ Ｐゴシック" panose="020B0600070205080204" pitchFamily="34" charset="-128"/>
              </a:rPr>
              <a:t>A1</a:t>
            </a:r>
            <a:r>
              <a:rPr lang="en-US" sz="2000">
                <a:ea typeface="ＭＳ Ｐゴシック" panose="020B0600070205080204" pitchFamily="34" charset="-128"/>
              </a:rPr>
              <a:t> (</a:t>
            </a:r>
            <a:r>
              <a:rPr lang="en-US" sz="2000" b="1">
                <a:solidFill>
                  <a:srgbClr val="3366CC"/>
                </a:solidFill>
                <a:ea typeface="ＭＳ Ｐゴシック" panose="020B0600070205080204" pitchFamily="34" charset="-128"/>
              </a:rPr>
              <a:t>linear search</a:t>
            </a:r>
            <a:r>
              <a:rPr lang="en-US" sz="2000">
                <a:ea typeface="ＭＳ Ｐゴシック" panose="020B0600070205080204" pitchFamily="34" charset="-128"/>
              </a:rPr>
              <a:t>).  Scan each file block and test all records to see whether they satisfy the selection condition.</a:t>
            </a:r>
          </a:p>
          <a:p>
            <a:pPr lvl="1">
              <a:lnSpc>
                <a:spcPct val="90000"/>
              </a:lnSpc>
            </a:pPr>
            <a:r>
              <a:rPr lang="en-US" sz="2000">
                <a:ea typeface="ＭＳ Ｐゴシック" panose="020B0600070205080204" pitchFamily="34" charset="-128"/>
              </a:rPr>
              <a:t>Cost estimate = </a:t>
            </a:r>
            <a:r>
              <a:rPr lang="en-US" sz="2000" i="1">
                <a:ea typeface="ＭＳ Ｐゴシック" panose="020B0600070205080204" pitchFamily="34" charset="-128"/>
              </a:rPr>
              <a:t>b</a:t>
            </a:r>
            <a:r>
              <a:rPr lang="en-US" sz="2400" i="1" baseline="-25000">
                <a:ea typeface="ＭＳ Ｐゴシック" panose="020B0600070205080204" pitchFamily="34" charset="-128"/>
              </a:rPr>
              <a:t>r </a:t>
            </a:r>
            <a:r>
              <a:rPr lang="en-US" sz="2000">
                <a:ea typeface="ＭＳ Ｐゴシック" panose="020B0600070205080204" pitchFamily="34" charset="-128"/>
              </a:rPr>
              <a:t>block transfers + 1 seek</a:t>
            </a:r>
            <a:endParaRPr lang="en-US" sz="2000" i="1">
              <a:ea typeface="ＭＳ Ｐゴシック" panose="020B0600070205080204" pitchFamily="34" charset="-128"/>
            </a:endParaRPr>
          </a:p>
          <a:p>
            <a:pPr lvl="2">
              <a:lnSpc>
                <a:spcPct val="90000"/>
              </a:lnSpc>
            </a:pPr>
            <a:r>
              <a:rPr lang="en-US" sz="2000" i="1">
                <a:ea typeface="ＭＳ Ｐゴシック" panose="020B0600070205080204" pitchFamily="34" charset="-128"/>
              </a:rPr>
              <a:t>b</a:t>
            </a:r>
            <a:r>
              <a:rPr lang="en-US" sz="2400" i="1" baseline="-25000">
                <a:ea typeface="ＭＳ Ｐゴシック" panose="020B0600070205080204" pitchFamily="34" charset="-128"/>
              </a:rPr>
              <a:t>r </a:t>
            </a:r>
            <a:r>
              <a:rPr lang="en-US" sz="2400" i="1">
                <a:ea typeface="ＭＳ Ｐゴシック" panose="020B0600070205080204" pitchFamily="34" charset="-128"/>
              </a:rPr>
              <a:t> </a:t>
            </a:r>
            <a:r>
              <a:rPr lang="en-US" sz="2000">
                <a:ea typeface="ＭＳ Ｐゴシック" panose="020B0600070205080204" pitchFamily="34" charset="-128"/>
              </a:rPr>
              <a:t>denotes number of blocks containing records from relation </a:t>
            </a:r>
            <a:r>
              <a:rPr lang="en-US" sz="2000" i="1">
                <a:ea typeface="ＭＳ Ｐゴシック" panose="020B0600070205080204" pitchFamily="34" charset="-128"/>
              </a:rPr>
              <a:t>r</a:t>
            </a:r>
            <a:endParaRPr lang="en-US" sz="2400" i="1">
              <a:ea typeface="ＭＳ Ｐゴシック" panose="020B0600070205080204" pitchFamily="34" charset="-128"/>
            </a:endParaRPr>
          </a:p>
          <a:p>
            <a:pPr lvl="1">
              <a:lnSpc>
                <a:spcPct val="90000"/>
              </a:lnSpc>
            </a:pPr>
            <a:r>
              <a:rPr lang="en-US" sz="2000">
                <a:ea typeface="ＭＳ Ｐゴシック" panose="020B0600070205080204" pitchFamily="34" charset="-128"/>
              </a:rPr>
              <a:t>If selection is on a key attribute, can stop on finding record</a:t>
            </a:r>
          </a:p>
          <a:p>
            <a:pPr lvl="2">
              <a:lnSpc>
                <a:spcPct val="90000"/>
              </a:lnSpc>
            </a:pPr>
            <a:r>
              <a:rPr lang="en-US" sz="2000">
                <a:ea typeface="ＭＳ Ｐゴシック" panose="020B0600070205080204" pitchFamily="34" charset="-128"/>
              </a:rPr>
              <a:t>cost = (</a:t>
            </a:r>
            <a:r>
              <a:rPr lang="en-US" sz="2000" i="1">
                <a:ea typeface="ＭＳ Ｐゴシック" panose="020B0600070205080204" pitchFamily="34" charset="-128"/>
              </a:rPr>
              <a:t>b</a:t>
            </a:r>
            <a:r>
              <a:rPr lang="en-US" sz="2400" i="1" baseline="-25000">
                <a:ea typeface="ＭＳ Ｐゴシック" panose="020B0600070205080204" pitchFamily="34" charset="-128"/>
              </a:rPr>
              <a:t>r </a:t>
            </a:r>
            <a:r>
              <a:rPr lang="en-US" sz="2000">
                <a:ea typeface="ＭＳ Ｐゴシック" panose="020B0600070205080204" pitchFamily="34" charset="-128"/>
              </a:rPr>
              <a:t>/2) block transfers + 1 seek</a:t>
            </a:r>
          </a:p>
          <a:p>
            <a:pPr lvl="1">
              <a:lnSpc>
                <a:spcPct val="90000"/>
              </a:lnSpc>
            </a:pPr>
            <a:r>
              <a:rPr lang="en-US" sz="2000">
                <a:ea typeface="ＭＳ Ｐゴシック" panose="020B0600070205080204" pitchFamily="34" charset="-128"/>
              </a:rPr>
              <a:t>Linear search can be applied regardless of </a:t>
            </a:r>
          </a:p>
          <a:p>
            <a:pPr lvl="2">
              <a:lnSpc>
                <a:spcPct val="90000"/>
              </a:lnSpc>
            </a:pPr>
            <a:r>
              <a:rPr lang="en-US">
                <a:ea typeface="ＭＳ Ｐゴシック" panose="020B0600070205080204" pitchFamily="34" charset="-128"/>
              </a:rPr>
              <a:t>selection condition or</a:t>
            </a:r>
          </a:p>
          <a:p>
            <a:pPr lvl="2">
              <a:lnSpc>
                <a:spcPct val="90000"/>
              </a:lnSpc>
            </a:pPr>
            <a:r>
              <a:rPr lang="en-US">
                <a:ea typeface="ＭＳ Ｐゴシック" panose="020B0600070205080204" pitchFamily="34" charset="-128"/>
              </a:rPr>
              <a:t>ordering of records in the file, or </a:t>
            </a:r>
          </a:p>
          <a:p>
            <a:pPr lvl="2">
              <a:lnSpc>
                <a:spcPct val="90000"/>
              </a:lnSpc>
            </a:pPr>
            <a:r>
              <a:rPr lang="en-US">
                <a:ea typeface="ＭＳ Ｐゴシック" panose="020B0600070205080204" pitchFamily="34" charset="-128"/>
              </a:rPr>
              <a:t>availability of indices</a:t>
            </a:r>
          </a:p>
          <a:p>
            <a:pPr>
              <a:lnSpc>
                <a:spcPct val="90000"/>
              </a:lnSpc>
            </a:pPr>
            <a:r>
              <a:rPr lang="en-US" sz="2000">
                <a:ea typeface="ＭＳ Ｐゴシック" panose="020B0600070205080204" pitchFamily="34" charset="-128"/>
              </a:rPr>
              <a:t>Note: binary search generally does not make sense since data is not stored consecutively</a:t>
            </a:r>
          </a:p>
          <a:p>
            <a:pPr lvl="1">
              <a:lnSpc>
                <a:spcPct val="90000"/>
              </a:lnSpc>
            </a:pPr>
            <a:r>
              <a:rPr lang="en-US">
                <a:ea typeface="ＭＳ Ｐゴシック" panose="020B0600070205080204" pitchFamily="34" charset="-128"/>
              </a:rPr>
              <a:t>except when there is an index available, </a:t>
            </a:r>
          </a:p>
          <a:p>
            <a:pPr lvl="1">
              <a:lnSpc>
                <a:spcPct val="90000"/>
              </a:lnSpc>
            </a:pPr>
            <a:r>
              <a:rPr lang="en-US">
                <a:ea typeface="ＭＳ Ｐゴシック" panose="020B0600070205080204" pitchFamily="34" charset="-128"/>
              </a:rPr>
              <a:t>and binary search requires more seeks than index search</a:t>
            </a:r>
          </a:p>
        </p:txBody>
      </p:sp>
    </p:spTree>
  </p:cSld>
  <p:clrMapOvr>
    <a:masterClrMapping/>
  </p:clrMapOvr>
  <p:transition advTm="3808"/>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59" name="Content Placeholder 1"/>
          <p:cNvSpPr>
            <a:spLocks noGrp="1"/>
          </p:cNvSpPr>
          <p:nvPr>
            <p:ph sz="quarter" idx="10"/>
          </p:nvPr>
        </p:nvSpPr>
        <p:spPr/>
        <p:txBody>
          <a:bodyPr/>
          <a:lstStyle/>
          <a:p>
            <a:r>
              <a:rPr lang="en-US" b="1" dirty="0"/>
              <a:t>Boyce-</a:t>
            </a:r>
            <a:r>
              <a:rPr lang="en-US" b="1" dirty="0" err="1"/>
              <a:t>Codd</a:t>
            </a:r>
            <a:r>
              <a:rPr lang="en-US" b="1" dirty="0"/>
              <a:t> Normal Form (</a:t>
            </a:r>
            <a:r>
              <a:rPr lang="en-US" b="1" dirty="0" err="1"/>
              <a:t>BCNF</a:t>
            </a:r>
            <a:r>
              <a:rPr lang="en-US" b="1" dirty="0"/>
              <a:t>)</a:t>
            </a:r>
            <a:endParaRPr lang="en-US" dirty="0"/>
          </a:p>
        </p:txBody>
      </p:sp>
      <p:sp>
        <p:nvSpPr>
          <p:cNvPr id="1050260" name="Content Placeholder 2"/>
          <p:cNvSpPr>
            <a:spLocks noGrp="1"/>
          </p:cNvSpPr>
          <p:nvPr>
            <p:ph idx="1"/>
          </p:nvPr>
        </p:nvSpPr>
        <p:spPr>
          <a:xfrm>
            <a:off x="365760" y="1005840"/>
            <a:ext cx="10149840" cy="5486400"/>
          </a:xfrm>
        </p:spPr>
        <p:txBody>
          <a:bodyPr/>
          <a:lstStyle/>
          <a:p>
            <a:pPr algn="l">
              <a:spcBef>
                <a:spcPts val="1200"/>
              </a:spcBef>
            </a:pPr>
            <a:r>
              <a:rPr lang="en-US" sz="2800" dirty="0">
                <a:latin typeface="Times New Roman" panose="02020603050405020304" pitchFamily="18" charset="0"/>
                <a:cs typeface="Times New Roman" panose="02020603050405020304" pitchFamily="18" charset="0"/>
              </a:rPr>
              <a:t>Every relation in </a:t>
            </a:r>
            <a:r>
              <a:rPr lang="en-US" sz="2800" dirty="0" err="1">
                <a:latin typeface="Times New Roman" panose="02020603050405020304" pitchFamily="18" charset="0"/>
                <a:cs typeface="Times New Roman" panose="02020603050405020304" pitchFamily="18" charset="0"/>
              </a:rPr>
              <a:t>BCNF</a:t>
            </a:r>
            <a:r>
              <a:rPr lang="en-US" sz="2800" dirty="0">
                <a:latin typeface="Times New Roman" panose="02020603050405020304" pitchFamily="18" charset="0"/>
                <a:cs typeface="Times New Roman" panose="02020603050405020304" pitchFamily="18" charset="0"/>
              </a:rPr>
              <a:t> is also in 3NF; however, a relation in 3NF is not necessarily in </a:t>
            </a:r>
            <a:r>
              <a:rPr lang="en-US" sz="2800" dirty="0" err="1">
                <a:latin typeface="Times New Roman" panose="02020603050405020304" pitchFamily="18" charset="0"/>
                <a:cs typeface="Times New Roman" panose="02020603050405020304" pitchFamily="18" charset="0"/>
              </a:rPr>
              <a:t>BCNF</a:t>
            </a:r>
            <a:r>
              <a:rPr lang="en-US" sz="2800" dirty="0">
                <a:latin typeface="Times New Roman" panose="02020603050405020304" pitchFamily="18" charset="0"/>
                <a:cs typeface="Times New Roman" panose="02020603050405020304" pitchFamily="18" charset="0"/>
              </a:rPr>
              <a:t>.</a:t>
            </a:r>
          </a:p>
          <a:p>
            <a:pPr>
              <a:spcBef>
                <a:spcPts val="1200"/>
              </a:spcBef>
            </a:pPr>
            <a:r>
              <a:rPr lang="en-US" sz="2800" dirty="0" err="1">
                <a:latin typeface="Times New Roman" panose="02020603050405020304" pitchFamily="18" charset="0"/>
                <a:cs typeface="Times New Roman" panose="02020603050405020304" pitchFamily="18" charset="0"/>
              </a:rPr>
              <a:t>BCNF</a:t>
            </a:r>
            <a:r>
              <a:rPr lang="en-US" sz="2800" dirty="0">
                <a:latin typeface="Times New Roman" panose="02020603050405020304" pitchFamily="18" charset="0"/>
                <a:cs typeface="Times New Roman" panose="02020603050405020304" pitchFamily="18" charset="0"/>
              </a:rPr>
              <a:t> is simpler form of 3NF, but stronger than 3NF.</a:t>
            </a:r>
          </a:p>
          <a:p>
            <a:pPr>
              <a:spcBef>
                <a:spcPts val="1200"/>
              </a:spcBef>
            </a:pPr>
            <a:r>
              <a:rPr lang="en-US" altLang="en-US" sz="2800" b="1" dirty="0">
                <a:latin typeface="Times New Roman" panose="02020603050405020304" pitchFamily="18" charset="0"/>
                <a:cs typeface="Times New Roman" panose="02020603050405020304" pitchFamily="18" charset="0"/>
              </a:rPr>
              <a:t>Definition: </a:t>
            </a:r>
            <a:r>
              <a:rPr lang="en-US" altLang="en-US" sz="2800" dirty="0">
                <a:latin typeface="Times New Roman" panose="02020603050405020304" pitchFamily="18" charset="0"/>
                <a:cs typeface="Times New Roman" panose="02020603050405020304" pitchFamily="18" charset="0"/>
              </a:rPr>
              <a:t>A relation R is in </a:t>
            </a:r>
            <a:r>
              <a:rPr lang="en-US" altLang="en-US" sz="2800" dirty="0" err="1">
                <a:latin typeface="Times New Roman" panose="02020603050405020304" pitchFamily="18" charset="0"/>
                <a:cs typeface="Times New Roman" panose="02020603050405020304" pitchFamily="18" charset="0"/>
              </a:rPr>
              <a:t>BCNF</a:t>
            </a:r>
            <a:r>
              <a:rPr lang="en-US" altLang="en-US" sz="2800" dirty="0">
                <a:latin typeface="Times New Roman" panose="02020603050405020304" pitchFamily="18" charset="0"/>
                <a:cs typeface="Times New Roman" panose="02020603050405020304" pitchFamily="18" charset="0"/>
              </a:rPr>
              <a:t> if for every FD X </a:t>
            </a:r>
            <a:r>
              <a:rPr lang="en-US"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800" dirty="0">
                <a:latin typeface="Times New Roman" panose="02020603050405020304" pitchFamily="18" charset="0"/>
                <a:cs typeface="Times New Roman" panose="02020603050405020304" pitchFamily="18" charset="0"/>
              </a:rPr>
              <a:t> Y in F</a:t>
            </a:r>
            <a:r>
              <a:rPr lang="en-US" altLang="en-US" sz="2800" baseline="30000" dirty="0">
                <a:latin typeface="Times New Roman" panose="02020603050405020304" pitchFamily="18" charset="0"/>
                <a:cs typeface="Times New Roman" panose="02020603050405020304" pitchFamily="18" charset="0"/>
              </a:rPr>
              <a:t>+</a:t>
            </a:r>
            <a:r>
              <a:rPr lang="en-US" altLang="en-US" sz="2800" dirty="0">
                <a:latin typeface="Times New Roman" panose="02020603050405020304" pitchFamily="18" charset="0"/>
                <a:cs typeface="Times New Roman" panose="02020603050405020304" pitchFamily="18" charset="0"/>
              </a:rPr>
              <a:t>, </a:t>
            </a:r>
          </a:p>
          <a:p>
            <a:pPr marL="457200" lvl="1" indent="0">
              <a:spcBef>
                <a:spcPts val="1200"/>
              </a:spcBef>
              <a:buNone/>
            </a:pPr>
            <a:r>
              <a:rPr lang="en-US" altLang="en-US" sz="2800" dirty="0">
                <a:latin typeface="Times New Roman" panose="02020603050405020304" pitchFamily="18" charset="0"/>
                <a:cs typeface="Times New Roman" panose="02020603050405020304" pitchFamily="18" charset="0"/>
              </a:rPr>
              <a:t>(</a:t>
            </a:r>
            <a:r>
              <a:rPr lang="en-US" altLang="en-US" sz="2800" dirty="0" err="1">
                <a:latin typeface="Times New Roman" panose="02020603050405020304" pitchFamily="18" charset="0"/>
                <a:cs typeface="Times New Roman" panose="02020603050405020304" pitchFamily="18" charset="0"/>
              </a:rPr>
              <a:t>i</a:t>
            </a:r>
            <a:r>
              <a:rPr lang="en-US" altLang="en-US" sz="2800" dirty="0">
                <a:latin typeface="Times New Roman" panose="02020603050405020304" pitchFamily="18" charset="0"/>
                <a:cs typeface="Times New Roman" panose="02020603050405020304" pitchFamily="18" charset="0"/>
              </a:rPr>
              <a:t>)  Y </a:t>
            </a:r>
            <a:r>
              <a:rPr lang="en-US"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800" dirty="0">
                <a:latin typeface="Times New Roman" panose="02020603050405020304" pitchFamily="18" charset="0"/>
                <a:cs typeface="Times New Roman" panose="02020603050405020304" pitchFamily="18" charset="0"/>
              </a:rPr>
              <a:t> X (trivial); or</a:t>
            </a:r>
          </a:p>
          <a:p>
            <a:pPr marL="457200" lvl="1" indent="0">
              <a:spcBef>
                <a:spcPts val="600"/>
              </a:spcBef>
              <a:buNone/>
            </a:pPr>
            <a:r>
              <a:rPr lang="en-US" altLang="en-US" sz="2800" dirty="0">
                <a:latin typeface="Times New Roman" panose="02020603050405020304" pitchFamily="18" charset="0"/>
                <a:cs typeface="Times New Roman" panose="02020603050405020304" pitchFamily="18" charset="0"/>
              </a:rPr>
              <a:t>(ii) X is a </a:t>
            </a:r>
            <a:r>
              <a:rPr lang="en-US" altLang="en-US" sz="2800" dirty="0" err="1">
                <a:latin typeface="Times New Roman" panose="02020603050405020304" pitchFamily="18" charset="0"/>
                <a:cs typeface="Times New Roman" panose="02020603050405020304" pitchFamily="18" charset="0"/>
              </a:rPr>
              <a:t>superkey</a:t>
            </a:r>
            <a:endParaRPr lang="en-US" altLang="en-US" sz="2800" dirty="0">
              <a:latin typeface="Times New Roman" panose="02020603050405020304" pitchFamily="18" charset="0"/>
              <a:cs typeface="Times New Roman" panose="02020603050405020304" pitchFamily="18" charset="0"/>
            </a:endParaRPr>
          </a:p>
          <a:p>
            <a:pPr>
              <a:spcBef>
                <a:spcPts val="1200"/>
              </a:spcBef>
            </a:pPr>
            <a:r>
              <a:rPr lang="en-US" sz="2800" dirty="0">
                <a:latin typeface="Times New Roman" panose="02020603050405020304" pitchFamily="18" charset="0"/>
                <a:cs typeface="Times New Roman" panose="02020603050405020304" pitchFamily="18" charset="0"/>
              </a:rPr>
              <a:t>Note that the second condition in 3NF definition is missing here,; thus making </a:t>
            </a:r>
            <a:r>
              <a:rPr lang="en-US" sz="2800" dirty="0" err="1">
                <a:latin typeface="Times New Roman" panose="02020603050405020304" pitchFamily="18" charset="0"/>
                <a:cs typeface="Times New Roman" panose="02020603050405020304" pitchFamily="18" charset="0"/>
              </a:rPr>
              <a:t>BCNF</a:t>
            </a:r>
            <a:r>
              <a:rPr lang="en-US" sz="2800" dirty="0">
                <a:latin typeface="Times New Roman" panose="02020603050405020304" pitchFamily="18" charset="0"/>
                <a:cs typeface="Times New Roman" panose="02020603050405020304" pitchFamily="18" charset="0"/>
              </a:rPr>
              <a:t> stronger.</a:t>
            </a:r>
          </a:p>
          <a:p>
            <a:pPr>
              <a:spcBef>
                <a:spcPts val="1200"/>
              </a:spcBef>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46" name="Rectangle 2"/>
          <p:cNvSpPr>
            <a:spLocks noGrp="1" noChangeArrowheads="1"/>
          </p:cNvSpPr>
          <p:nvPr>
            <p:ph type="title"/>
          </p:nvPr>
        </p:nvSpPr>
        <p:spPr>
          <a:xfrm>
            <a:off x="228600" y="-243408"/>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Selections Using Indices</a:t>
            </a:r>
          </a:p>
        </p:txBody>
      </p:sp>
      <p:sp>
        <p:nvSpPr>
          <p:cNvPr id="1051247" name="Rectangle 3"/>
          <p:cNvSpPr>
            <a:spLocks noGrp="1" noChangeArrowheads="1"/>
          </p:cNvSpPr>
          <p:nvPr>
            <p:ph type="body" idx="1"/>
          </p:nvPr>
        </p:nvSpPr>
        <p:spPr>
          <a:xfrm>
            <a:off x="842963" y="1165225"/>
            <a:ext cx="7835900" cy="5421313"/>
          </a:xfrm>
        </p:spPr>
        <p:txBody>
          <a:bodyPr/>
          <a:lstStyle/>
          <a:p>
            <a:r>
              <a:rPr lang="en-US" sz="2000" b="1">
                <a:solidFill>
                  <a:srgbClr val="3366CC"/>
                </a:solidFill>
                <a:ea typeface="ＭＳ Ｐゴシック" panose="020B0600070205080204" pitchFamily="34" charset="-128"/>
              </a:rPr>
              <a:t>Index scan</a:t>
            </a:r>
            <a:r>
              <a:rPr lang="en-US" sz="2000" b="1">
                <a:ea typeface="ＭＳ Ｐゴシック" panose="020B0600070205080204" pitchFamily="34" charset="-128"/>
              </a:rPr>
              <a:t> </a:t>
            </a:r>
            <a:r>
              <a:rPr lang="en-US" sz="2000">
                <a:ea typeface="ＭＳ Ｐゴシック" panose="020B0600070205080204" pitchFamily="34" charset="-128"/>
              </a:rPr>
              <a:t>– search algorithms that use an index</a:t>
            </a:r>
          </a:p>
          <a:p>
            <a:pPr lvl="1"/>
            <a:r>
              <a:rPr lang="en-US" sz="2000">
                <a:ea typeface="ＭＳ Ｐゴシック" panose="020B0600070205080204" pitchFamily="34" charset="-128"/>
              </a:rPr>
              <a:t>selection condition must be on search-key of index.</a:t>
            </a:r>
          </a:p>
          <a:p>
            <a:r>
              <a:rPr lang="en-US" sz="2000" b="1">
                <a:ea typeface="ＭＳ Ｐゴシック" panose="020B0600070205080204" pitchFamily="34" charset="-128"/>
              </a:rPr>
              <a:t>A2 </a:t>
            </a:r>
            <a:r>
              <a:rPr lang="en-US" sz="2000">
                <a:ea typeface="ＭＳ Ｐゴシック" panose="020B0600070205080204" pitchFamily="34" charset="-128"/>
              </a:rPr>
              <a:t>(</a:t>
            </a:r>
            <a:r>
              <a:rPr lang="en-US" sz="2000" b="1">
                <a:solidFill>
                  <a:srgbClr val="3366CC"/>
                </a:solidFill>
                <a:ea typeface="ＭＳ Ｐゴシック" panose="020B0600070205080204" pitchFamily="34" charset="-128"/>
              </a:rPr>
              <a:t>primary index, equality on key</a:t>
            </a:r>
            <a:r>
              <a:rPr lang="en-US" sz="2000">
                <a:ea typeface="ＭＳ Ｐゴシック" panose="020B0600070205080204" pitchFamily="34" charset="-128"/>
              </a:rPr>
              <a:t>).  Retrieve a single record that satisfies the corresponding equality condition  </a:t>
            </a:r>
          </a:p>
          <a:p>
            <a:pPr lvl="1"/>
            <a:r>
              <a:rPr lang="en-US" sz="2000" i="1">
                <a:ea typeface="ＭＳ Ｐゴシック" panose="020B0600070205080204" pitchFamily="34" charset="-128"/>
              </a:rPr>
              <a:t>Cost</a:t>
            </a:r>
            <a:r>
              <a:rPr lang="en-US" sz="2000">
                <a:ea typeface="ＭＳ Ｐゴシック" panose="020B0600070205080204" pitchFamily="34" charset="-128"/>
              </a:rPr>
              <a:t> = (</a:t>
            </a:r>
            <a:r>
              <a:rPr lang="en-US" sz="2000" i="1">
                <a:ea typeface="ＭＳ Ｐゴシック" panose="020B0600070205080204" pitchFamily="34" charset="-128"/>
              </a:rPr>
              <a:t>h</a:t>
            </a:r>
            <a:r>
              <a:rPr lang="en-US" sz="2000" i="1" baseline="-25000">
                <a:ea typeface="ＭＳ Ｐゴシック" panose="020B0600070205080204" pitchFamily="34" charset="-128"/>
              </a:rPr>
              <a:t>i</a:t>
            </a:r>
            <a:r>
              <a:rPr lang="en-US" sz="2000" i="1">
                <a:ea typeface="ＭＳ Ｐゴシック" panose="020B0600070205080204" pitchFamily="34" charset="-128"/>
              </a:rPr>
              <a:t> </a:t>
            </a:r>
            <a:r>
              <a:rPr lang="en-US" sz="2000">
                <a:ea typeface="ＭＳ Ｐゴシック" panose="020B0600070205080204" pitchFamily="34" charset="-128"/>
              </a:rPr>
              <a:t>+ 1) * </a:t>
            </a:r>
            <a:r>
              <a:rPr lang="en-US" sz="2000">
                <a:ea typeface="ＭＳ Ｐゴシック" panose="020B0600070205080204" pitchFamily="34" charset="-128"/>
                <a:sym typeface="Symbol" panose="05050102010706020507" pitchFamily="18" charset="2"/>
              </a:rPr>
              <a:t>(</a:t>
            </a:r>
            <a:r>
              <a:rPr lang="en-US" sz="2000" i="1">
                <a:ea typeface="ＭＳ Ｐゴシック" panose="020B0600070205080204" pitchFamily="34" charset="-128"/>
                <a:sym typeface="Symbol" panose="05050102010706020507" pitchFamily="18" charset="2"/>
              </a:rPr>
              <a:t>t</a:t>
            </a:r>
            <a:r>
              <a:rPr lang="en-US" sz="2000" i="1" baseline="-25000">
                <a:ea typeface="ＭＳ Ｐゴシック" panose="020B0600070205080204" pitchFamily="34" charset="-128"/>
                <a:sym typeface="Symbol" panose="05050102010706020507" pitchFamily="18" charset="2"/>
              </a:rPr>
              <a:t>T</a:t>
            </a:r>
            <a:r>
              <a:rPr lang="en-US" sz="2000">
                <a:ea typeface="ＭＳ Ｐゴシック" panose="020B0600070205080204" pitchFamily="34" charset="-128"/>
                <a:sym typeface="Symbol" panose="05050102010706020507" pitchFamily="18" charset="2"/>
              </a:rPr>
              <a:t> + </a:t>
            </a:r>
            <a:r>
              <a:rPr lang="en-US" sz="2000" i="1">
                <a:ea typeface="ＭＳ Ｐゴシック" panose="020B0600070205080204" pitchFamily="34" charset="-128"/>
                <a:sym typeface="Symbol" panose="05050102010706020507" pitchFamily="18" charset="2"/>
              </a:rPr>
              <a:t>t</a:t>
            </a:r>
            <a:r>
              <a:rPr lang="en-US" sz="2000" i="1" baseline="-25000">
                <a:ea typeface="ＭＳ Ｐゴシック" panose="020B0600070205080204" pitchFamily="34" charset="-128"/>
                <a:sym typeface="Symbol" panose="05050102010706020507" pitchFamily="18" charset="2"/>
              </a:rPr>
              <a:t>S</a:t>
            </a:r>
            <a:r>
              <a:rPr lang="en-US" sz="2000">
                <a:ea typeface="ＭＳ Ｐゴシック" panose="020B0600070205080204" pitchFamily="34" charset="-128"/>
                <a:sym typeface="Symbol" panose="05050102010706020507" pitchFamily="18" charset="2"/>
              </a:rPr>
              <a:t>)</a:t>
            </a:r>
            <a:endParaRPr lang="en-US" sz="2000">
              <a:ea typeface="ＭＳ Ｐゴシック" panose="020B0600070205080204" pitchFamily="34" charset="-128"/>
            </a:endParaRPr>
          </a:p>
          <a:p>
            <a:r>
              <a:rPr lang="en-US" sz="2000" b="1">
                <a:ea typeface="ＭＳ Ｐゴシック" panose="020B0600070205080204" pitchFamily="34" charset="-128"/>
              </a:rPr>
              <a:t>A3 </a:t>
            </a:r>
            <a:r>
              <a:rPr lang="en-US" sz="2000">
                <a:ea typeface="ＭＳ Ｐゴシック" panose="020B0600070205080204" pitchFamily="34" charset="-128"/>
              </a:rPr>
              <a:t>(</a:t>
            </a:r>
            <a:r>
              <a:rPr lang="en-US" sz="2000" b="1">
                <a:solidFill>
                  <a:srgbClr val="3366CC"/>
                </a:solidFill>
                <a:ea typeface="ＭＳ Ｐゴシック" panose="020B0600070205080204" pitchFamily="34" charset="-128"/>
              </a:rPr>
              <a:t>primary index, equality on nonkey</a:t>
            </a:r>
            <a:r>
              <a:rPr lang="en-US" sz="2000">
                <a:ea typeface="ＭＳ Ｐゴシック" panose="020B0600070205080204" pitchFamily="34" charset="-128"/>
              </a:rPr>
              <a:t>)</a:t>
            </a:r>
            <a:r>
              <a:rPr lang="en-US" sz="2000" i="1">
                <a:ea typeface="ＭＳ Ｐゴシック" panose="020B0600070205080204" pitchFamily="34" charset="-128"/>
              </a:rPr>
              <a:t> </a:t>
            </a:r>
            <a:r>
              <a:rPr lang="en-US" sz="2000">
                <a:ea typeface="ＭＳ Ｐゴシック" panose="020B0600070205080204" pitchFamily="34" charset="-128"/>
              </a:rPr>
              <a:t>Retrieve multiple records. </a:t>
            </a:r>
          </a:p>
          <a:p>
            <a:pPr lvl="1"/>
            <a:r>
              <a:rPr lang="en-US" sz="2000">
                <a:ea typeface="ＭＳ Ｐゴシック" panose="020B0600070205080204" pitchFamily="34" charset="-128"/>
              </a:rPr>
              <a:t>Records will be on consecutive blocks</a:t>
            </a:r>
          </a:p>
          <a:p>
            <a:pPr lvl="2"/>
            <a:r>
              <a:rPr lang="en-US" sz="2000">
                <a:ea typeface="ＭＳ Ｐゴシック" panose="020B0600070205080204" pitchFamily="34" charset="-128"/>
              </a:rPr>
              <a:t>Let b = number of blocks containing matching records</a:t>
            </a:r>
          </a:p>
          <a:p>
            <a:pPr lvl="1"/>
            <a:r>
              <a:rPr lang="en-US" sz="2000" i="1">
                <a:ea typeface="ＭＳ Ｐゴシック" panose="020B0600070205080204" pitchFamily="34" charset="-128"/>
              </a:rPr>
              <a:t>Cost</a:t>
            </a:r>
            <a:r>
              <a:rPr lang="en-US" sz="2000">
                <a:ea typeface="ＭＳ Ｐゴシック" panose="020B0600070205080204" pitchFamily="34" charset="-128"/>
              </a:rPr>
              <a:t> = </a:t>
            </a:r>
            <a:r>
              <a:rPr lang="en-US" sz="2000" i="1">
                <a:ea typeface="ＭＳ Ｐゴシック" panose="020B0600070205080204" pitchFamily="34" charset="-128"/>
              </a:rPr>
              <a:t>h</a:t>
            </a:r>
            <a:r>
              <a:rPr lang="en-US" sz="2000" i="1" baseline="-25000">
                <a:ea typeface="ＭＳ Ｐゴシック" panose="020B0600070205080204" pitchFamily="34" charset="-128"/>
              </a:rPr>
              <a:t>i</a:t>
            </a:r>
            <a:r>
              <a:rPr lang="en-US" sz="2000" i="1">
                <a:ea typeface="ＭＳ Ｐゴシック" panose="020B0600070205080204" pitchFamily="34" charset="-128"/>
              </a:rPr>
              <a:t> * </a:t>
            </a:r>
            <a:r>
              <a:rPr lang="en-US" sz="2000">
                <a:ea typeface="ＭＳ Ｐゴシック" panose="020B0600070205080204" pitchFamily="34" charset="-128"/>
                <a:sym typeface="Symbol" panose="05050102010706020507" pitchFamily="18" charset="2"/>
              </a:rPr>
              <a:t>(</a:t>
            </a:r>
            <a:r>
              <a:rPr lang="en-US" sz="2000" i="1">
                <a:ea typeface="ＭＳ Ｐゴシック" panose="020B0600070205080204" pitchFamily="34" charset="-128"/>
                <a:sym typeface="Symbol" panose="05050102010706020507" pitchFamily="18" charset="2"/>
              </a:rPr>
              <a:t>t</a:t>
            </a:r>
            <a:r>
              <a:rPr lang="en-US" sz="2000" i="1" baseline="-25000">
                <a:ea typeface="ＭＳ Ｐゴシック" panose="020B0600070205080204" pitchFamily="34" charset="-128"/>
                <a:sym typeface="Symbol" panose="05050102010706020507" pitchFamily="18" charset="2"/>
              </a:rPr>
              <a:t>T</a:t>
            </a:r>
            <a:r>
              <a:rPr lang="en-US" sz="2000">
                <a:ea typeface="ＭＳ Ｐゴシック" panose="020B0600070205080204" pitchFamily="34" charset="-128"/>
                <a:sym typeface="Symbol" panose="05050102010706020507" pitchFamily="18" charset="2"/>
              </a:rPr>
              <a:t> + </a:t>
            </a:r>
            <a:r>
              <a:rPr lang="en-US" sz="2000" i="1">
                <a:ea typeface="ＭＳ Ｐゴシック" panose="020B0600070205080204" pitchFamily="34" charset="-128"/>
                <a:sym typeface="Symbol" panose="05050102010706020507" pitchFamily="18" charset="2"/>
              </a:rPr>
              <a:t>t</a:t>
            </a:r>
            <a:r>
              <a:rPr lang="en-US" sz="2000" i="1" baseline="-25000">
                <a:ea typeface="ＭＳ Ｐゴシック" panose="020B0600070205080204" pitchFamily="34" charset="-128"/>
                <a:sym typeface="Symbol" panose="05050102010706020507" pitchFamily="18" charset="2"/>
              </a:rPr>
              <a:t>S</a:t>
            </a:r>
            <a:r>
              <a:rPr lang="en-US" sz="2000">
                <a:ea typeface="ＭＳ Ｐゴシック" panose="020B0600070205080204" pitchFamily="34" charset="-128"/>
                <a:sym typeface="Symbol" panose="05050102010706020507" pitchFamily="18" charset="2"/>
              </a:rPr>
              <a:t>)</a:t>
            </a:r>
            <a:r>
              <a:rPr lang="en-US" sz="2000" i="1">
                <a:ea typeface="ＭＳ Ｐゴシック" panose="020B0600070205080204" pitchFamily="34" charset="-128"/>
              </a:rPr>
              <a:t> </a:t>
            </a:r>
            <a:r>
              <a:rPr lang="en-US" sz="2000">
                <a:ea typeface="ＭＳ Ｐゴシック" panose="020B0600070205080204" pitchFamily="34" charset="-128"/>
              </a:rPr>
              <a:t>+ </a:t>
            </a:r>
            <a:r>
              <a:rPr lang="en-US" sz="2000" i="1">
                <a:ea typeface="ＭＳ Ｐゴシック" panose="020B0600070205080204" pitchFamily="34" charset="-128"/>
              </a:rPr>
              <a:t>t</a:t>
            </a:r>
            <a:r>
              <a:rPr lang="en-US" sz="2000" i="1" baseline="-25000">
                <a:ea typeface="ＭＳ Ｐゴシック" panose="020B0600070205080204" pitchFamily="34" charset="-128"/>
              </a:rPr>
              <a:t>S</a:t>
            </a:r>
            <a:r>
              <a:rPr lang="en-US" sz="2000">
                <a:ea typeface="ＭＳ Ｐゴシック" panose="020B0600070205080204" pitchFamily="34" charset="-128"/>
              </a:rPr>
              <a:t> + </a:t>
            </a:r>
            <a:r>
              <a:rPr lang="en-US" sz="2000" i="1">
                <a:ea typeface="ＭＳ Ｐゴシック" panose="020B0600070205080204" pitchFamily="34" charset="-128"/>
              </a:rPr>
              <a:t>t</a:t>
            </a:r>
            <a:r>
              <a:rPr lang="en-US" sz="2000" i="1" baseline="-25000">
                <a:ea typeface="ＭＳ Ｐゴシック" panose="020B0600070205080204" pitchFamily="34" charset="-128"/>
              </a:rPr>
              <a:t>T</a:t>
            </a:r>
            <a:r>
              <a:rPr lang="en-US" sz="2000">
                <a:ea typeface="ＭＳ Ｐゴシック" panose="020B0600070205080204" pitchFamily="34" charset="-128"/>
              </a:rPr>
              <a:t> * b</a:t>
            </a:r>
            <a:endParaRPr lang="en-US" sz="2000" i="1">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512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124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124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124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5124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124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124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512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247" grpId="0" build="p"/>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51" name="Rectangle 2"/>
          <p:cNvSpPr>
            <a:spLocks noGrp="1" noChangeArrowheads="1"/>
          </p:cNvSpPr>
          <p:nvPr>
            <p:ph type="title"/>
          </p:nvPr>
        </p:nvSpPr>
        <p:spPr>
          <a:xfrm>
            <a:off x="107504"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Selections Involving Comparisons</a:t>
            </a:r>
          </a:p>
        </p:txBody>
      </p:sp>
      <p:sp>
        <p:nvSpPr>
          <p:cNvPr id="1051252" name="Rectangle 3"/>
          <p:cNvSpPr>
            <a:spLocks noGrp="1" noChangeArrowheads="1"/>
          </p:cNvSpPr>
          <p:nvPr>
            <p:ph type="body" idx="1"/>
          </p:nvPr>
        </p:nvSpPr>
        <p:spPr>
          <a:xfrm>
            <a:off x="346075" y="981075"/>
            <a:ext cx="8553450" cy="5216525"/>
          </a:xfrm>
        </p:spPr>
        <p:txBody>
          <a:bodyPr/>
          <a:lstStyle/>
          <a:p>
            <a:pPr>
              <a:lnSpc>
                <a:spcPct val="90000"/>
              </a:lnSpc>
            </a:pPr>
            <a:r>
              <a:rPr kumimoji="0" lang="en-US" sz="2000">
                <a:ea typeface="ＭＳ Ｐゴシック" panose="020B0600070205080204" pitchFamily="34" charset="-128"/>
              </a:rPr>
              <a:t>Can implement selections of the form </a:t>
            </a:r>
            <a:r>
              <a:rPr kumimoji="0" lang="en-US" sz="2000">
                <a:ea typeface="ＭＳ Ｐゴシック" panose="020B0600070205080204" pitchFamily="34" charset="-128"/>
                <a:sym typeface="Symbol" panose="05050102010706020507" pitchFamily="18" charset="2"/>
              </a:rPr>
              <a:t></a:t>
            </a:r>
            <a:r>
              <a:rPr kumimoji="0" lang="en-US" sz="2000" i="1" baseline="-25000">
                <a:ea typeface="ＭＳ Ｐゴシック" panose="020B0600070205080204" pitchFamily="34" charset="-128"/>
                <a:sym typeface="Symbol" panose="05050102010706020507" pitchFamily="18" charset="2"/>
              </a:rPr>
              <a:t>A</a:t>
            </a:r>
            <a:r>
              <a:rPr kumimoji="0" lang="en-US" sz="2000" baseline="-25000">
                <a:ea typeface="ＭＳ Ｐゴシック" panose="020B0600070205080204" pitchFamily="34" charset="-128"/>
                <a:sym typeface="Symbol" panose="05050102010706020507" pitchFamily="18" charset="2"/>
              </a:rPr>
              <a:t></a:t>
            </a:r>
            <a:r>
              <a:rPr kumimoji="0" lang="en-US" sz="2000" i="1" baseline="-25000">
                <a:ea typeface="ＭＳ Ｐゴシック" panose="020B0600070205080204" pitchFamily="34" charset="-128"/>
                <a:sym typeface="Symbol" panose="05050102010706020507" pitchFamily="18" charset="2"/>
              </a:rPr>
              <a:t>V </a:t>
            </a:r>
            <a:r>
              <a:rPr kumimoji="0" lang="en-US" sz="2000">
                <a:ea typeface="ＭＳ Ｐゴシック" panose="020B0600070205080204" pitchFamily="34" charset="-128"/>
                <a:sym typeface="Symbol" panose="05050102010706020507" pitchFamily="18" charset="2"/>
              </a:rPr>
              <a:t>(</a:t>
            </a:r>
            <a:r>
              <a:rPr kumimoji="0" lang="en-US" sz="2000" i="1">
                <a:ea typeface="ＭＳ Ｐゴシック" panose="020B0600070205080204" pitchFamily="34" charset="-128"/>
                <a:sym typeface="Symbol" panose="05050102010706020507" pitchFamily="18" charset="2"/>
              </a:rPr>
              <a:t>r</a:t>
            </a:r>
            <a:r>
              <a:rPr kumimoji="0" lang="en-US" sz="2000">
                <a:ea typeface="ＭＳ Ｐゴシック" panose="020B0600070205080204" pitchFamily="34" charset="-128"/>
                <a:sym typeface="Symbol" panose="05050102010706020507" pitchFamily="18" charset="2"/>
              </a:rPr>
              <a:t>) or </a:t>
            </a:r>
            <a:r>
              <a:rPr kumimoji="0" lang="en-US" sz="2000" i="1" baseline="-25000">
                <a:ea typeface="ＭＳ Ｐゴシック" panose="020B0600070205080204" pitchFamily="34" charset="-128"/>
                <a:sym typeface="Symbol" panose="05050102010706020507" pitchFamily="18" charset="2"/>
              </a:rPr>
              <a:t>A </a:t>
            </a:r>
            <a:r>
              <a:rPr kumimoji="0" lang="en-US" sz="2000" baseline="-25000">
                <a:ea typeface="ＭＳ Ｐゴシック" panose="020B0600070205080204" pitchFamily="34" charset="-128"/>
                <a:sym typeface="Symbol" panose="05050102010706020507" pitchFamily="18" charset="2"/>
              </a:rPr>
              <a:t> </a:t>
            </a:r>
            <a:r>
              <a:rPr kumimoji="0" lang="en-US" sz="2000" i="1" baseline="-25000">
                <a:ea typeface="ＭＳ Ｐゴシック" panose="020B0600070205080204" pitchFamily="34" charset="-128"/>
                <a:sym typeface="Symbol" panose="05050102010706020507" pitchFamily="18" charset="2"/>
              </a:rPr>
              <a:t>V</a:t>
            </a:r>
            <a:r>
              <a:rPr kumimoji="0" lang="en-US" sz="2000">
                <a:ea typeface="ＭＳ Ｐゴシック" panose="020B0600070205080204" pitchFamily="34" charset="-128"/>
                <a:sym typeface="Symbol" panose="05050102010706020507" pitchFamily="18" charset="2"/>
              </a:rPr>
              <a:t>(</a:t>
            </a:r>
            <a:r>
              <a:rPr kumimoji="0" lang="en-US" sz="2000" i="1">
                <a:ea typeface="ＭＳ Ｐゴシック" panose="020B0600070205080204" pitchFamily="34" charset="-128"/>
                <a:sym typeface="Symbol" panose="05050102010706020507" pitchFamily="18" charset="2"/>
              </a:rPr>
              <a:t>r</a:t>
            </a:r>
            <a:r>
              <a:rPr kumimoji="0" lang="en-US" sz="2000">
                <a:ea typeface="ＭＳ Ｐゴシック" panose="020B0600070205080204" pitchFamily="34" charset="-128"/>
                <a:sym typeface="Symbol" panose="05050102010706020507" pitchFamily="18" charset="2"/>
              </a:rPr>
              <a:t>) by using</a:t>
            </a:r>
          </a:p>
          <a:p>
            <a:pPr lvl="1">
              <a:lnSpc>
                <a:spcPct val="90000"/>
              </a:lnSpc>
            </a:pPr>
            <a:r>
              <a:rPr kumimoji="0" lang="en-US" sz="2000">
                <a:ea typeface="ＭＳ Ｐゴシック" panose="020B0600070205080204" pitchFamily="34" charset="-128"/>
                <a:sym typeface="Symbol" panose="05050102010706020507" pitchFamily="18" charset="2"/>
              </a:rPr>
              <a:t> a linear file scan,</a:t>
            </a:r>
          </a:p>
          <a:p>
            <a:pPr lvl="1">
              <a:lnSpc>
                <a:spcPct val="90000"/>
              </a:lnSpc>
            </a:pPr>
            <a:r>
              <a:rPr kumimoji="0" lang="en-US" sz="2000">
                <a:ea typeface="ＭＳ Ｐゴシック" panose="020B0600070205080204" pitchFamily="34" charset="-128"/>
                <a:sym typeface="Symbol" panose="05050102010706020507" pitchFamily="18" charset="2"/>
              </a:rPr>
              <a:t> or by using indices in the following ways:</a:t>
            </a:r>
          </a:p>
          <a:p>
            <a:pPr>
              <a:lnSpc>
                <a:spcPct val="90000"/>
              </a:lnSpc>
            </a:pPr>
            <a:r>
              <a:rPr lang="en-US" sz="2000" b="1">
                <a:ea typeface="ＭＳ Ｐゴシック" panose="020B0600070205080204" pitchFamily="34" charset="-128"/>
              </a:rPr>
              <a:t>A5</a:t>
            </a:r>
            <a:r>
              <a:rPr lang="en-US" sz="2000">
                <a:ea typeface="ＭＳ Ｐゴシック" panose="020B0600070205080204" pitchFamily="34" charset="-128"/>
              </a:rPr>
              <a:t> (</a:t>
            </a:r>
            <a:r>
              <a:rPr lang="en-US" sz="2000" b="1">
                <a:solidFill>
                  <a:srgbClr val="3366CC"/>
                </a:solidFill>
                <a:ea typeface="ＭＳ Ｐゴシック" panose="020B0600070205080204" pitchFamily="34" charset="-128"/>
              </a:rPr>
              <a:t>primary index, comparison</a:t>
            </a:r>
            <a:r>
              <a:rPr lang="en-US" sz="2000">
                <a:ea typeface="ＭＳ Ｐゴシック" panose="020B0600070205080204" pitchFamily="34" charset="-128"/>
              </a:rPr>
              <a:t>)</a:t>
            </a:r>
            <a:r>
              <a:rPr lang="en-US" sz="2000" i="1">
                <a:ea typeface="ＭＳ Ｐゴシック" panose="020B0600070205080204" pitchFamily="34" charset="-128"/>
              </a:rPr>
              <a:t>.</a:t>
            </a:r>
            <a:r>
              <a:rPr lang="en-US" sz="2000">
                <a:ea typeface="ＭＳ Ｐゴシック" panose="020B0600070205080204" pitchFamily="34" charset="-128"/>
              </a:rPr>
              <a:t> (Relation is sorted on A)</a:t>
            </a:r>
            <a:endParaRPr lang="en-US" sz="2000" i="1">
              <a:ea typeface="ＭＳ Ｐゴシック" panose="020B0600070205080204" pitchFamily="34" charset="-128"/>
            </a:endParaRPr>
          </a:p>
          <a:p>
            <a:pPr lvl="2">
              <a:lnSpc>
                <a:spcPct val="90000"/>
              </a:lnSpc>
            </a:pPr>
            <a:r>
              <a:rPr lang="en-US" sz="2000">
                <a:ea typeface="ＭＳ Ｐゴシック" panose="020B0600070205080204" pitchFamily="34" charset="-128"/>
              </a:rPr>
              <a:t>For </a:t>
            </a:r>
            <a:r>
              <a:rPr kumimoji="0" lang="en-US" sz="2000" i="1">
                <a:ea typeface="ＭＳ Ｐゴシック" panose="020B0600070205080204" pitchFamily="34" charset="-128"/>
                <a:sym typeface="Symbol" panose="05050102010706020507" pitchFamily="18" charset="2"/>
              </a:rPr>
              <a:t></a:t>
            </a:r>
            <a:r>
              <a:rPr kumimoji="0" lang="en-US" sz="2000" i="1" baseline="-25000">
                <a:ea typeface="ＭＳ Ｐゴシック" panose="020B0600070205080204" pitchFamily="34" charset="-128"/>
                <a:sym typeface="Symbol" panose="05050102010706020507" pitchFamily="18" charset="2"/>
              </a:rPr>
              <a:t>A  V</a:t>
            </a:r>
            <a:r>
              <a:rPr kumimoji="0" lang="en-US" sz="2000" i="1">
                <a:ea typeface="ＭＳ Ｐゴシック" panose="020B0600070205080204" pitchFamily="34" charset="-128"/>
                <a:sym typeface="Symbol" panose="05050102010706020507" pitchFamily="18" charset="2"/>
              </a:rPr>
              <a:t>(r)</a:t>
            </a:r>
            <a:r>
              <a:rPr kumimoji="0" lang="en-US" sz="2000">
                <a:ea typeface="ＭＳ Ｐゴシック" panose="020B0600070205080204" pitchFamily="34" charset="-128"/>
                <a:sym typeface="Symbol" panose="05050102010706020507" pitchFamily="18" charset="2"/>
              </a:rPr>
              <a:t>  use index to find first tuple </a:t>
            </a:r>
            <a:r>
              <a:rPr kumimoji="0" lang="en-US" sz="2000" i="1">
                <a:ea typeface="ＭＳ Ｐゴシック" panose="020B0600070205080204" pitchFamily="34" charset="-128"/>
                <a:sym typeface="Symbol" panose="05050102010706020507" pitchFamily="18" charset="2"/>
              </a:rPr>
              <a:t> v</a:t>
            </a:r>
            <a:r>
              <a:rPr kumimoji="0" lang="en-US" sz="2000">
                <a:ea typeface="ＭＳ Ｐゴシック" panose="020B0600070205080204" pitchFamily="34" charset="-128"/>
                <a:sym typeface="Symbol" panose="05050102010706020507" pitchFamily="18" charset="2"/>
              </a:rPr>
              <a:t>  and scan relation sequentially  from there</a:t>
            </a:r>
          </a:p>
          <a:p>
            <a:pPr lvl="2">
              <a:lnSpc>
                <a:spcPct val="90000"/>
              </a:lnSpc>
            </a:pPr>
            <a:r>
              <a:rPr kumimoji="0" lang="en-US" sz="2000">
                <a:ea typeface="ＭＳ Ｐゴシック" panose="020B0600070205080204" pitchFamily="34" charset="-128"/>
                <a:sym typeface="Symbol" panose="05050102010706020507" pitchFamily="18" charset="2"/>
              </a:rPr>
              <a:t>For </a:t>
            </a:r>
            <a:r>
              <a:rPr kumimoji="0" lang="en-US" sz="2000" i="1" baseline="-25000">
                <a:ea typeface="ＭＳ Ｐゴシック" panose="020B0600070205080204" pitchFamily="34" charset="-128"/>
                <a:sym typeface="Symbol" panose="05050102010706020507" pitchFamily="18" charset="2"/>
              </a:rPr>
              <a:t>A</a:t>
            </a:r>
            <a:r>
              <a:rPr kumimoji="0" lang="en-US" sz="2000" baseline="-25000">
                <a:ea typeface="ＭＳ Ｐゴシック" panose="020B0600070205080204" pitchFamily="34" charset="-128"/>
                <a:sym typeface="Symbol" panose="05050102010706020507" pitchFamily="18" charset="2"/>
              </a:rPr>
              <a:t></a:t>
            </a:r>
            <a:r>
              <a:rPr kumimoji="0" lang="en-US" sz="2000" i="1" baseline="-25000">
                <a:ea typeface="ＭＳ Ｐゴシック" panose="020B0600070205080204" pitchFamily="34" charset="-128"/>
                <a:sym typeface="Symbol" panose="05050102010706020507" pitchFamily="18" charset="2"/>
              </a:rPr>
              <a:t>V </a:t>
            </a:r>
            <a:r>
              <a:rPr kumimoji="0" lang="en-US" sz="2000">
                <a:ea typeface="ＭＳ Ｐゴシック" panose="020B0600070205080204" pitchFamily="34" charset="-128"/>
                <a:sym typeface="Symbol" panose="05050102010706020507" pitchFamily="18" charset="2"/>
              </a:rPr>
              <a:t>(</a:t>
            </a:r>
            <a:r>
              <a:rPr kumimoji="0" lang="en-US" sz="2000" i="1">
                <a:ea typeface="ＭＳ Ｐゴシック" panose="020B0600070205080204" pitchFamily="34" charset="-128"/>
                <a:sym typeface="Symbol" panose="05050102010706020507" pitchFamily="18" charset="2"/>
              </a:rPr>
              <a:t>r</a:t>
            </a:r>
            <a:r>
              <a:rPr kumimoji="0" lang="en-US" sz="2000">
                <a:ea typeface="ＭＳ Ｐゴシック" panose="020B0600070205080204" pitchFamily="34" charset="-128"/>
                <a:sym typeface="Symbol" panose="05050102010706020507" pitchFamily="18" charset="2"/>
              </a:rPr>
              <a:t>) just scan relation sequentially till first tuple &gt; </a:t>
            </a:r>
            <a:r>
              <a:rPr kumimoji="0" lang="en-US" sz="2000" i="1">
                <a:ea typeface="ＭＳ Ｐゴシック" panose="020B0600070205080204" pitchFamily="34" charset="-128"/>
                <a:sym typeface="Symbol" panose="05050102010706020507" pitchFamily="18" charset="2"/>
              </a:rPr>
              <a:t>v; </a:t>
            </a:r>
            <a:r>
              <a:rPr kumimoji="0" lang="en-US" sz="2000">
                <a:ea typeface="ＭＳ Ｐゴシック" panose="020B0600070205080204" pitchFamily="34" charset="-128"/>
                <a:sym typeface="Symbol" panose="05050102010706020507" pitchFamily="18" charset="2"/>
              </a:rPr>
              <a:t>do not use index</a:t>
            </a:r>
            <a:endParaRPr lang="en-US" sz="2000">
              <a:ea typeface="ＭＳ Ｐゴシック" panose="020B0600070205080204" pitchFamily="34" charset="-128"/>
            </a:endParaRPr>
          </a:p>
          <a:p>
            <a:pPr>
              <a:lnSpc>
                <a:spcPct val="90000"/>
              </a:lnSpc>
            </a:pPr>
            <a:r>
              <a:rPr lang="en-US" sz="2000" b="1">
                <a:ea typeface="ＭＳ Ｐゴシック" panose="020B0600070205080204" pitchFamily="34" charset="-128"/>
              </a:rPr>
              <a:t>A6</a:t>
            </a:r>
            <a:r>
              <a:rPr lang="en-US" sz="2000">
                <a:ea typeface="ＭＳ Ｐゴシック" panose="020B0600070205080204" pitchFamily="34" charset="-128"/>
              </a:rPr>
              <a:t> (</a:t>
            </a:r>
            <a:r>
              <a:rPr lang="en-US" sz="2000" b="1">
                <a:solidFill>
                  <a:srgbClr val="3366CC"/>
                </a:solidFill>
                <a:ea typeface="ＭＳ Ｐゴシック" panose="020B0600070205080204" pitchFamily="34" charset="-128"/>
              </a:rPr>
              <a:t>secondary index, comparison</a:t>
            </a:r>
            <a:r>
              <a:rPr lang="en-US" sz="2000">
                <a:ea typeface="ＭＳ Ｐゴシック" panose="020B0600070205080204" pitchFamily="34" charset="-128"/>
              </a:rPr>
              <a:t>). </a:t>
            </a:r>
          </a:p>
          <a:p>
            <a:pPr lvl="2">
              <a:lnSpc>
                <a:spcPct val="90000"/>
              </a:lnSpc>
            </a:pPr>
            <a:r>
              <a:rPr lang="en-US" sz="2000">
                <a:ea typeface="ＭＳ Ｐゴシック" panose="020B0600070205080204" pitchFamily="34" charset="-128"/>
              </a:rPr>
              <a:t>For </a:t>
            </a:r>
            <a:r>
              <a:rPr kumimoji="0" lang="en-US" sz="2000" i="1">
                <a:ea typeface="ＭＳ Ｐゴシック" panose="020B0600070205080204" pitchFamily="34" charset="-128"/>
                <a:sym typeface="Symbol" panose="05050102010706020507" pitchFamily="18" charset="2"/>
              </a:rPr>
              <a:t></a:t>
            </a:r>
            <a:r>
              <a:rPr kumimoji="0" lang="en-US" sz="2000" i="1" baseline="-25000">
                <a:ea typeface="ＭＳ Ｐゴシック" panose="020B0600070205080204" pitchFamily="34" charset="-128"/>
                <a:sym typeface="Symbol" panose="05050102010706020507" pitchFamily="18" charset="2"/>
              </a:rPr>
              <a:t>A  V</a:t>
            </a:r>
            <a:r>
              <a:rPr kumimoji="0" lang="en-US" sz="2000" i="1">
                <a:ea typeface="ＭＳ Ｐゴシック" panose="020B0600070205080204" pitchFamily="34" charset="-128"/>
                <a:sym typeface="Symbol" panose="05050102010706020507" pitchFamily="18" charset="2"/>
              </a:rPr>
              <a:t>(r)</a:t>
            </a:r>
            <a:r>
              <a:rPr kumimoji="0" lang="en-US" sz="2000">
                <a:ea typeface="ＭＳ Ｐゴシック" panose="020B0600070205080204" pitchFamily="34" charset="-128"/>
                <a:sym typeface="Symbol" panose="05050102010706020507" pitchFamily="18" charset="2"/>
              </a:rPr>
              <a:t>  use index to find first index entry </a:t>
            </a:r>
            <a:r>
              <a:rPr kumimoji="0" lang="en-US" sz="2000" i="1">
                <a:ea typeface="ＭＳ Ｐゴシック" panose="020B0600070205080204" pitchFamily="34" charset="-128"/>
                <a:sym typeface="Symbol" panose="05050102010706020507" pitchFamily="18" charset="2"/>
              </a:rPr>
              <a:t> v</a:t>
            </a:r>
            <a:r>
              <a:rPr kumimoji="0" lang="en-US" sz="2000">
                <a:ea typeface="ＭＳ Ｐゴシック" panose="020B0600070205080204" pitchFamily="34" charset="-128"/>
                <a:sym typeface="Symbol" panose="05050102010706020507" pitchFamily="18" charset="2"/>
              </a:rPr>
              <a:t> and scan index sequentially  from there, to find pointers to records.</a:t>
            </a:r>
          </a:p>
          <a:p>
            <a:pPr lvl="2">
              <a:lnSpc>
                <a:spcPct val="90000"/>
              </a:lnSpc>
            </a:pPr>
            <a:r>
              <a:rPr kumimoji="0" lang="en-US" sz="2000">
                <a:ea typeface="ＭＳ Ｐゴシック" panose="020B0600070205080204" pitchFamily="34" charset="-128"/>
                <a:sym typeface="Symbol" panose="05050102010706020507" pitchFamily="18" charset="2"/>
              </a:rPr>
              <a:t>For </a:t>
            </a:r>
            <a:r>
              <a:rPr kumimoji="0" lang="en-US" sz="2000" i="1" baseline="-25000">
                <a:ea typeface="ＭＳ Ｐゴシック" panose="020B0600070205080204" pitchFamily="34" charset="-128"/>
                <a:sym typeface="Symbol" panose="05050102010706020507" pitchFamily="18" charset="2"/>
              </a:rPr>
              <a:t>A</a:t>
            </a:r>
            <a:r>
              <a:rPr kumimoji="0" lang="en-US" sz="2000" baseline="-25000">
                <a:ea typeface="ＭＳ Ｐゴシック" panose="020B0600070205080204" pitchFamily="34" charset="-128"/>
                <a:sym typeface="Symbol" panose="05050102010706020507" pitchFamily="18" charset="2"/>
              </a:rPr>
              <a:t></a:t>
            </a:r>
            <a:r>
              <a:rPr kumimoji="0" lang="en-US" sz="2000" i="1" baseline="-25000">
                <a:ea typeface="ＭＳ Ｐゴシック" panose="020B0600070205080204" pitchFamily="34" charset="-128"/>
                <a:sym typeface="Symbol" panose="05050102010706020507" pitchFamily="18" charset="2"/>
              </a:rPr>
              <a:t>V </a:t>
            </a:r>
            <a:r>
              <a:rPr kumimoji="0" lang="en-US" sz="2000">
                <a:ea typeface="ＭＳ Ｐゴシック" panose="020B0600070205080204" pitchFamily="34" charset="-128"/>
                <a:sym typeface="Symbol" panose="05050102010706020507" pitchFamily="18" charset="2"/>
              </a:rPr>
              <a:t>(</a:t>
            </a:r>
            <a:r>
              <a:rPr kumimoji="0" lang="en-US" sz="2000" i="1">
                <a:ea typeface="ＭＳ Ｐゴシック" panose="020B0600070205080204" pitchFamily="34" charset="-128"/>
                <a:sym typeface="Symbol" panose="05050102010706020507" pitchFamily="18" charset="2"/>
              </a:rPr>
              <a:t>r</a:t>
            </a:r>
            <a:r>
              <a:rPr kumimoji="0" lang="en-US" sz="2000">
                <a:ea typeface="ＭＳ Ｐゴシック" panose="020B0600070205080204" pitchFamily="34" charset="-128"/>
                <a:sym typeface="Symbol" panose="05050102010706020507" pitchFamily="18" charset="2"/>
              </a:rPr>
              <a:t>) just scan leaf pages of index finding pointers to records, till first entry &gt; </a:t>
            </a:r>
            <a:r>
              <a:rPr kumimoji="0" lang="en-US" sz="2000" i="1">
                <a:ea typeface="ＭＳ Ｐゴシック" panose="020B0600070205080204" pitchFamily="34" charset="-128"/>
                <a:sym typeface="Symbol" panose="05050102010706020507" pitchFamily="18" charset="2"/>
              </a:rPr>
              <a:t>v</a:t>
            </a:r>
            <a:endParaRPr lang="en-US" sz="2000" i="1">
              <a:ea typeface="ＭＳ Ｐゴシック" panose="020B0600070205080204" pitchFamily="34" charset="-128"/>
            </a:endParaRPr>
          </a:p>
          <a:p>
            <a:pPr lvl="2">
              <a:lnSpc>
                <a:spcPct val="90000"/>
              </a:lnSpc>
            </a:pPr>
            <a:r>
              <a:rPr kumimoji="0" lang="en-US" sz="2000">
                <a:ea typeface="ＭＳ Ｐゴシック" panose="020B0600070205080204" pitchFamily="34" charset="-128"/>
                <a:sym typeface="Symbol" panose="05050102010706020507" pitchFamily="18" charset="2"/>
              </a:rPr>
              <a:t>In either case, retrieve records that are pointed to</a:t>
            </a:r>
          </a:p>
          <a:p>
            <a:pPr lvl="3">
              <a:lnSpc>
                <a:spcPct val="90000"/>
              </a:lnSpc>
            </a:pPr>
            <a:r>
              <a:rPr kumimoji="0" lang="en-US" sz="2000">
                <a:ea typeface="ＭＳ Ｐゴシック" panose="020B0600070205080204" pitchFamily="34" charset="-128"/>
                <a:sym typeface="Symbol" panose="05050102010706020507" pitchFamily="18" charset="2"/>
              </a:rPr>
              <a:t>requires an I/O for each record</a:t>
            </a:r>
          </a:p>
          <a:p>
            <a:pPr lvl="3">
              <a:lnSpc>
                <a:spcPct val="90000"/>
              </a:lnSpc>
            </a:pPr>
            <a:r>
              <a:rPr lang="en-US" sz="2000">
                <a:ea typeface="ＭＳ Ｐゴシック" panose="020B0600070205080204" pitchFamily="34" charset="-128"/>
              </a:rPr>
              <a:t> Linear file scan may be cheaper</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5125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125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5125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125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5125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51252">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125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5125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5125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5125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1252">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125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252" grpId="0" build="p"/>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56" name="Rectangle 2"/>
          <p:cNvSpPr>
            <a:spLocks noGrp="1" noChangeArrowheads="1"/>
          </p:cNvSpPr>
          <p:nvPr>
            <p:ph type="title"/>
          </p:nvPr>
        </p:nvSpPr>
        <p:spPr>
          <a:xfrm>
            <a:off x="35496" y="-192881"/>
            <a:ext cx="8591872" cy="992187"/>
          </a:xfrm>
        </p:spPr>
        <p:txBody>
          <a:bodyPr/>
          <a:lstStyle/>
          <a:p>
            <a:r>
              <a:rPr lang="en-US" dirty="0">
                <a:effectLst>
                  <a:outerShdw blurRad="38100" dist="38100" dir="2700000" algn="tl">
                    <a:srgbClr val="C0C0C0"/>
                  </a:outerShdw>
                </a:effectLst>
                <a:ea typeface="ＭＳ Ｐゴシック" panose="020B0600070205080204" pitchFamily="34" charset="-128"/>
              </a:rPr>
              <a:t>Implementation of Complex Selections</a:t>
            </a:r>
          </a:p>
        </p:txBody>
      </p:sp>
      <p:sp>
        <p:nvSpPr>
          <p:cNvPr id="1051257" name="Rectangle 3"/>
          <p:cNvSpPr>
            <a:spLocks noGrp="1" noChangeArrowheads="1"/>
          </p:cNvSpPr>
          <p:nvPr>
            <p:ph type="body" idx="1"/>
          </p:nvPr>
        </p:nvSpPr>
        <p:spPr>
          <a:xfrm>
            <a:off x="538163" y="1165225"/>
            <a:ext cx="8396287" cy="5029200"/>
          </a:xfrm>
        </p:spPr>
        <p:txBody>
          <a:bodyPr/>
          <a:lstStyle/>
          <a:p>
            <a:pPr>
              <a:tabLst>
                <a:tab pos="2338388" algn="l"/>
              </a:tabLst>
            </a:pPr>
            <a:r>
              <a:rPr lang="en-US" sz="2000" b="1">
                <a:ea typeface="ＭＳ Ｐゴシック" panose="020B0600070205080204" pitchFamily="34" charset="-128"/>
                <a:sym typeface="Greek Symbols" pitchFamily="18" charset="2"/>
              </a:rPr>
              <a:t>Conjunction:  </a:t>
            </a:r>
            <a:r>
              <a:rPr lang="en-US" sz="2400">
                <a:ea typeface="ＭＳ Ｐゴシック" panose="020B0600070205080204" pitchFamily="34" charset="-128"/>
                <a:sym typeface="Symbol" panose="05050102010706020507" pitchFamily="18" charset="2"/>
              </a:rPr>
              <a:t></a:t>
            </a:r>
            <a:r>
              <a:rPr lang="en-US" sz="2400" baseline="-25000">
                <a:ea typeface="ＭＳ Ｐゴシック" panose="020B0600070205080204" pitchFamily="34" charset="-128"/>
                <a:sym typeface="Symbol" panose="05050102010706020507" pitchFamily="18" charset="2"/>
              </a:rPr>
              <a:t></a:t>
            </a:r>
            <a:r>
              <a:rPr lang="en-US" sz="2400" baseline="-25000">
                <a:ea typeface="ＭＳ Ｐゴシック" panose="020B0600070205080204" pitchFamily="34" charset="-128"/>
                <a:sym typeface="Greek Symbols" pitchFamily="18" charset="2"/>
              </a:rPr>
              <a:t>1</a:t>
            </a:r>
            <a:r>
              <a:rPr lang="en-US" sz="2400">
                <a:ea typeface="ＭＳ Ｐゴシック" panose="020B0600070205080204" pitchFamily="34" charset="-128"/>
                <a:sym typeface="Symbol" panose="05050102010706020507" pitchFamily="18" charset="2"/>
              </a:rPr>
              <a:t> </a:t>
            </a:r>
            <a:r>
              <a:rPr lang="en-US" sz="2400" baseline="-25000">
                <a:ea typeface="ＭＳ Ｐゴシック" panose="020B0600070205080204" pitchFamily="34" charset="-128"/>
                <a:sym typeface="Symbol" panose="05050102010706020507" pitchFamily="18" charset="2"/>
              </a:rPr>
              <a:t></a:t>
            </a:r>
            <a:r>
              <a:rPr lang="en-US" sz="2400" baseline="-25000">
                <a:ea typeface="ＭＳ Ｐゴシック" panose="020B0600070205080204" pitchFamily="34" charset="-128"/>
                <a:sym typeface="Greek Symbols" pitchFamily="18" charset="2"/>
              </a:rPr>
              <a:t>2</a:t>
            </a:r>
            <a:r>
              <a:rPr lang="en-US" sz="2400">
                <a:ea typeface="ＭＳ Ｐゴシック" panose="020B0600070205080204" pitchFamily="34" charset="-128"/>
                <a:sym typeface="Symbol" panose="05050102010706020507" pitchFamily="18" charset="2"/>
              </a:rPr>
              <a:t>. . . </a:t>
            </a:r>
            <a:r>
              <a:rPr lang="en-US" sz="2400" baseline="-25000">
                <a:ea typeface="ＭＳ Ｐゴシック" panose="020B0600070205080204" pitchFamily="34" charset="-128"/>
                <a:sym typeface="Symbol" panose="05050102010706020507" pitchFamily="18" charset="2"/>
              </a:rPr>
              <a:t></a:t>
            </a:r>
            <a:r>
              <a:rPr lang="en-US" sz="2400" i="1" baseline="-25000">
                <a:ea typeface="ＭＳ Ｐゴシック" panose="020B0600070205080204" pitchFamily="34" charset="-128"/>
                <a:sym typeface="Greek Symbols" pitchFamily="18" charset="2"/>
              </a:rPr>
              <a:t>n</a:t>
            </a:r>
            <a:r>
              <a:rPr lang="en-US" sz="2400">
                <a:ea typeface="ＭＳ Ｐゴシック" panose="020B0600070205080204" pitchFamily="34" charset="-128"/>
                <a:sym typeface="Symbol" panose="05050102010706020507" pitchFamily="18" charset="2"/>
              </a:rPr>
              <a:t>(</a:t>
            </a:r>
            <a:r>
              <a:rPr lang="en-US" sz="2400" i="1">
                <a:ea typeface="ＭＳ Ｐゴシック" panose="020B0600070205080204" pitchFamily="34" charset="-128"/>
                <a:sym typeface="Symbol" panose="05050102010706020507" pitchFamily="18" charset="2"/>
              </a:rPr>
              <a:t>r)</a:t>
            </a:r>
            <a:r>
              <a:rPr lang="en-US" sz="2000" i="1">
                <a:ea typeface="ＭＳ Ｐゴシック" panose="020B0600070205080204" pitchFamily="34" charset="-128"/>
                <a:sym typeface="Symbol" panose="05050102010706020507" pitchFamily="18" charset="2"/>
              </a:rPr>
              <a:t>  </a:t>
            </a:r>
          </a:p>
          <a:p>
            <a:pPr>
              <a:tabLst>
                <a:tab pos="2338388" algn="l"/>
              </a:tabLst>
            </a:pPr>
            <a:r>
              <a:rPr lang="en-US" sz="2000" b="1">
                <a:ea typeface="ＭＳ Ｐゴシック" panose="020B0600070205080204" pitchFamily="34" charset="-128"/>
              </a:rPr>
              <a:t>A7</a:t>
            </a:r>
            <a:r>
              <a:rPr lang="en-US" sz="2000">
                <a:ea typeface="ＭＳ Ｐゴシック" panose="020B0600070205080204" pitchFamily="34" charset="-128"/>
              </a:rPr>
              <a:t> (</a:t>
            </a:r>
            <a:r>
              <a:rPr lang="en-US" sz="2000" b="1">
                <a:solidFill>
                  <a:srgbClr val="3366CC"/>
                </a:solidFill>
                <a:ea typeface="ＭＳ Ｐゴシック" panose="020B0600070205080204" pitchFamily="34" charset="-128"/>
              </a:rPr>
              <a:t>conjunctive selection using one index</a:t>
            </a:r>
            <a:r>
              <a:rPr lang="en-US" sz="2000">
                <a:ea typeface="ＭＳ Ｐゴシック" panose="020B0600070205080204" pitchFamily="34" charset="-128"/>
              </a:rPr>
              <a:t>).</a:t>
            </a:r>
            <a:r>
              <a:rPr lang="en-US" sz="2000" i="1">
                <a:ea typeface="ＭＳ Ｐゴシック" panose="020B0600070205080204" pitchFamily="34" charset="-128"/>
              </a:rPr>
              <a:t>  </a:t>
            </a:r>
          </a:p>
          <a:p>
            <a:pPr lvl="1">
              <a:tabLst>
                <a:tab pos="2338388" algn="l"/>
              </a:tabLst>
            </a:pPr>
            <a:r>
              <a:rPr lang="en-US" sz="2000">
                <a:ea typeface="ＭＳ Ｐゴシック" panose="020B0600070205080204" pitchFamily="34" charset="-128"/>
              </a:rPr>
              <a:t>Select a combination of </a:t>
            </a:r>
            <a:r>
              <a:rPr lang="en-US" sz="2000">
                <a:ea typeface="ＭＳ Ｐゴシック" panose="020B0600070205080204" pitchFamily="34" charset="-128"/>
                <a:sym typeface="Symbol" panose="05050102010706020507" pitchFamily="18" charset="2"/>
              </a:rPr>
              <a:t></a:t>
            </a:r>
            <a:r>
              <a:rPr lang="en-US" sz="2000" i="1" baseline="-25000">
                <a:ea typeface="ＭＳ Ｐゴシック" panose="020B0600070205080204" pitchFamily="34" charset="-128"/>
                <a:sym typeface="Greek Symbols" pitchFamily="18" charset="2"/>
              </a:rPr>
              <a:t>i</a:t>
            </a:r>
            <a:r>
              <a:rPr lang="en-US" sz="2000">
                <a:ea typeface="ＭＳ Ｐゴシック" panose="020B0600070205080204" pitchFamily="34" charset="-128"/>
                <a:sym typeface="Greek Symbols" pitchFamily="18" charset="2"/>
              </a:rPr>
              <a:t> and algorithms A1 through A7 that results in the least cost for </a:t>
            </a:r>
            <a:r>
              <a:rPr lang="en-US" sz="2000">
                <a:ea typeface="ＭＳ Ｐゴシック" panose="020B0600070205080204" pitchFamily="34" charset="-128"/>
                <a:sym typeface="Symbol" panose="05050102010706020507" pitchFamily="18" charset="2"/>
              </a:rPr>
              <a:t></a:t>
            </a:r>
            <a:r>
              <a:rPr lang="en-US" sz="2000" baseline="-25000">
                <a:ea typeface="ＭＳ Ｐゴシック" panose="020B0600070205080204" pitchFamily="34" charset="-128"/>
                <a:sym typeface="Symbol" panose="05050102010706020507" pitchFamily="18" charset="2"/>
              </a:rPr>
              <a:t></a:t>
            </a:r>
            <a:r>
              <a:rPr lang="en-US" sz="2000" i="1" baseline="-25000">
                <a:ea typeface="ＭＳ Ｐゴシック" panose="020B0600070205080204" pitchFamily="34" charset="-128"/>
                <a:sym typeface="Symbol" panose="05050102010706020507" pitchFamily="18" charset="2"/>
              </a:rPr>
              <a:t>i</a:t>
            </a:r>
            <a:r>
              <a:rPr lang="en-US" sz="2000">
                <a:ea typeface="ＭＳ Ｐゴシック" panose="020B0600070205080204" pitchFamily="34" charset="-128"/>
                <a:sym typeface="Greek Symbols" pitchFamily="18" charset="2"/>
              </a:rPr>
              <a:t> (</a:t>
            </a:r>
            <a:r>
              <a:rPr lang="en-US" sz="2000" i="1">
                <a:ea typeface="ＭＳ Ｐゴシック" panose="020B0600070205080204" pitchFamily="34" charset="-128"/>
                <a:sym typeface="Greek Symbols" pitchFamily="18" charset="2"/>
              </a:rPr>
              <a:t>r).</a:t>
            </a:r>
          </a:p>
          <a:p>
            <a:pPr lvl="1">
              <a:tabLst>
                <a:tab pos="2338388" algn="l"/>
              </a:tabLst>
            </a:pPr>
            <a:r>
              <a:rPr lang="en-US" sz="2000" i="1">
                <a:ea typeface="ＭＳ Ｐゴシック" panose="020B0600070205080204" pitchFamily="34" charset="-128"/>
                <a:sym typeface="Greek Symbols" pitchFamily="18" charset="2"/>
              </a:rPr>
              <a:t> </a:t>
            </a:r>
            <a:r>
              <a:rPr lang="en-US" sz="2000">
                <a:ea typeface="ＭＳ Ｐゴシック" panose="020B0600070205080204" pitchFamily="34" charset="-128"/>
                <a:sym typeface="Greek Symbols" pitchFamily="18" charset="2"/>
              </a:rPr>
              <a:t>Test other conditions on tuple after fetching it into memory buffer.</a:t>
            </a:r>
          </a:p>
          <a:p>
            <a:pPr>
              <a:tabLst>
                <a:tab pos="2338388" algn="l"/>
              </a:tabLst>
            </a:pPr>
            <a:r>
              <a:rPr lang="en-US" sz="2000" b="1">
                <a:ea typeface="ＭＳ Ｐゴシック" panose="020B0600070205080204" pitchFamily="34" charset="-128"/>
                <a:sym typeface="Greek Symbols" pitchFamily="18" charset="2"/>
              </a:rPr>
              <a:t>A8</a:t>
            </a:r>
            <a:r>
              <a:rPr lang="en-US" sz="2000">
                <a:ea typeface="ＭＳ Ｐゴシック" panose="020B0600070205080204" pitchFamily="34" charset="-128"/>
                <a:sym typeface="Greek Symbols" pitchFamily="18" charset="2"/>
              </a:rPr>
              <a:t> (</a:t>
            </a:r>
            <a:r>
              <a:rPr lang="en-US" sz="2000" b="1">
                <a:solidFill>
                  <a:srgbClr val="3366CC"/>
                </a:solidFill>
                <a:ea typeface="ＭＳ Ｐゴシック" panose="020B0600070205080204" pitchFamily="34" charset="-128"/>
                <a:sym typeface="Greek Symbols" pitchFamily="18" charset="2"/>
              </a:rPr>
              <a:t>conjunctive selection using composite index</a:t>
            </a:r>
            <a:r>
              <a:rPr lang="en-US" sz="2000">
                <a:ea typeface="ＭＳ Ｐゴシック" panose="020B0600070205080204" pitchFamily="34" charset="-128"/>
                <a:sym typeface="Greek Symbols" pitchFamily="18" charset="2"/>
              </a:rPr>
              <a:t>).  </a:t>
            </a:r>
          </a:p>
          <a:p>
            <a:pPr lvl="1">
              <a:tabLst>
                <a:tab pos="2338388" algn="l"/>
              </a:tabLst>
            </a:pPr>
            <a:r>
              <a:rPr lang="en-US" sz="2000">
                <a:ea typeface="ＭＳ Ｐゴシック" panose="020B0600070205080204" pitchFamily="34" charset="-128"/>
                <a:sym typeface="Greek Symbols" pitchFamily="18" charset="2"/>
              </a:rPr>
              <a:t>Use appropriate composite (multiple-key) index if available.</a:t>
            </a:r>
          </a:p>
          <a:p>
            <a:pPr>
              <a:tabLst>
                <a:tab pos="2338388" algn="l"/>
              </a:tabLst>
            </a:pPr>
            <a:r>
              <a:rPr lang="en-US" sz="2000" b="1">
                <a:ea typeface="ＭＳ Ｐゴシック" panose="020B0600070205080204" pitchFamily="34" charset="-128"/>
                <a:sym typeface="Greek Symbols" pitchFamily="18" charset="2"/>
              </a:rPr>
              <a:t>A9</a:t>
            </a:r>
            <a:r>
              <a:rPr lang="en-US" sz="2000">
                <a:ea typeface="ＭＳ Ｐゴシック" panose="020B0600070205080204" pitchFamily="34" charset="-128"/>
                <a:sym typeface="Greek Symbols" pitchFamily="18" charset="2"/>
              </a:rPr>
              <a:t> (</a:t>
            </a:r>
            <a:r>
              <a:rPr lang="en-US" sz="2000" b="1">
                <a:solidFill>
                  <a:srgbClr val="3366CC"/>
                </a:solidFill>
                <a:ea typeface="ＭＳ Ｐゴシック" panose="020B0600070205080204" pitchFamily="34" charset="-128"/>
                <a:sym typeface="Greek Symbols" pitchFamily="18" charset="2"/>
              </a:rPr>
              <a:t>conjunctive selection by intersection of identifiers</a:t>
            </a:r>
            <a:r>
              <a:rPr lang="en-US" sz="2000" i="1">
                <a:ea typeface="ＭＳ Ｐゴシック" panose="020B0600070205080204" pitchFamily="34" charset="-128"/>
                <a:sym typeface="Greek Symbols" pitchFamily="18" charset="2"/>
              </a:rPr>
              <a:t>).</a:t>
            </a:r>
            <a:r>
              <a:rPr lang="en-US" sz="2000">
                <a:ea typeface="ＭＳ Ｐゴシック" panose="020B0600070205080204" pitchFamily="34" charset="-128"/>
                <a:sym typeface="Greek Symbols" pitchFamily="18" charset="2"/>
              </a:rPr>
              <a:t> </a:t>
            </a:r>
          </a:p>
          <a:p>
            <a:pPr lvl="1">
              <a:tabLst>
                <a:tab pos="2338388" algn="l"/>
              </a:tabLst>
            </a:pPr>
            <a:r>
              <a:rPr lang="en-US" sz="2000">
                <a:ea typeface="ＭＳ Ｐゴシック" panose="020B0600070205080204" pitchFamily="34" charset="-128"/>
                <a:sym typeface="Greek Symbols" pitchFamily="18" charset="2"/>
              </a:rPr>
              <a:t>Requires indices with record pointers. </a:t>
            </a:r>
          </a:p>
          <a:p>
            <a:pPr lvl="1">
              <a:tabLst>
                <a:tab pos="2338388" algn="l"/>
              </a:tabLst>
            </a:pPr>
            <a:r>
              <a:rPr lang="en-US" sz="2000">
                <a:ea typeface="ＭＳ Ｐゴシック" panose="020B0600070205080204" pitchFamily="34" charset="-128"/>
                <a:sym typeface="Greek Symbols" pitchFamily="18" charset="2"/>
              </a:rPr>
              <a:t>Use corresponding index for each condition, and take intersection of all the obtained sets of record pointers. </a:t>
            </a:r>
          </a:p>
          <a:p>
            <a:pPr lvl="1">
              <a:tabLst>
                <a:tab pos="2338388" algn="l"/>
              </a:tabLst>
            </a:pPr>
            <a:r>
              <a:rPr lang="en-US" sz="2000">
                <a:ea typeface="ＭＳ Ｐゴシック" panose="020B0600070205080204" pitchFamily="34" charset="-128"/>
                <a:sym typeface="Greek Symbols" pitchFamily="18" charset="2"/>
              </a:rPr>
              <a:t>Then fetch records from file</a:t>
            </a:r>
          </a:p>
          <a:p>
            <a:pPr lvl="1">
              <a:tabLst>
                <a:tab pos="2338388" algn="l"/>
              </a:tabLst>
            </a:pPr>
            <a:r>
              <a:rPr lang="en-US" sz="2000">
                <a:ea typeface="ＭＳ Ｐゴシック" panose="020B0600070205080204" pitchFamily="34" charset="-128"/>
                <a:sym typeface="Greek Symbols" pitchFamily="18" charset="2"/>
              </a:rPr>
              <a:t>If some conditions do not have appropriate indices, apply test in memory.</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5125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125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125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125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5125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1257">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51257">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51257">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51257">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1257">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125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257" grpId="0" build="p"/>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61" name="Rectangle 2"/>
          <p:cNvSpPr>
            <a:spLocks noGrp="1" noChangeArrowheads="1"/>
          </p:cNvSpPr>
          <p:nvPr>
            <p:ph type="title"/>
          </p:nvPr>
        </p:nvSpPr>
        <p:spPr>
          <a:xfrm>
            <a:off x="255035"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Algorithms for Complex Selections</a:t>
            </a:r>
          </a:p>
        </p:txBody>
      </p:sp>
      <p:sp>
        <p:nvSpPr>
          <p:cNvPr id="1051262" name="Rectangle 3"/>
          <p:cNvSpPr>
            <a:spLocks noGrp="1" noChangeArrowheads="1"/>
          </p:cNvSpPr>
          <p:nvPr>
            <p:ph type="body" idx="1"/>
          </p:nvPr>
        </p:nvSpPr>
        <p:spPr>
          <a:xfrm>
            <a:off x="842963" y="1165225"/>
            <a:ext cx="7737475" cy="5249863"/>
          </a:xfrm>
        </p:spPr>
        <p:txBody>
          <a:bodyPr/>
          <a:lstStyle/>
          <a:p>
            <a:r>
              <a:rPr lang="en-US" sz="2000" b="1">
                <a:ea typeface="ＭＳ Ｐゴシック" panose="020B0600070205080204" pitchFamily="34" charset="-128"/>
                <a:sym typeface="Symbol" panose="05050102010706020507" pitchFamily="18" charset="2"/>
              </a:rPr>
              <a:t>Disjunction:</a:t>
            </a:r>
            <a:r>
              <a:rPr lang="en-US" sz="2400">
                <a:ea typeface="ＭＳ Ｐゴシック" panose="020B0600070205080204" pitchFamily="34" charset="-128"/>
                <a:sym typeface="Symbol" panose="05050102010706020507" pitchFamily="18" charset="2"/>
              </a:rPr>
              <a:t></a:t>
            </a:r>
            <a:r>
              <a:rPr lang="en-US" sz="2400" baseline="-25000">
                <a:ea typeface="ＭＳ Ｐゴシック" panose="020B0600070205080204" pitchFamily="34" charset="-128"/>
                <a:sym typeface="Symbol" panose="05050102010706020507" pitchFamily="18" charset="2"/>
              </a:rPr>
              <a:t></a:t>
            </a:r>
            <a:r>
              <a:rPr lang="en-US" sz="2400" baseline="-25000">
                <a:ea typeface="ＭＳ Ｐゴシック" panose="020B0600070205080204" pitchFamily="34" charset="-128"/>
                <a:sym typeface="Greek Symbols" pitchFamily="18" charset="2"/>
              </a:rPr>
              <a:t>1</a:t>
            </a:r>
            <a:r>
              <a:rPr lang="en-US" sz="2400">
                <a:ea typeface="ＭＳ Ｐゴシック" panose="020B0600070205080204" pitchFamily="34" charset="-128"/>
                <a:sym typeface="Symbol" panose="05050102010706020507" pitchFamily="18" charset="2"/>
              </a:rPr>
              <a:t> </a:t>
            </a:r>
            <a:r>
              <a:rPr lang="en-US" sz="2400" baseline="-25000">
                <a:ea typeface="ＭＳ Ｐゴシック" panose="020B0600070205080204" pitchFamily="34" charset="-128"/>
                <a:sym typeface="Symbol" panose="05050102010706020507" pitchFamily="18" charset="2"/>
              </a:rPr>
              <a:t></a:t>
            </a:r>
            <a:r>
              <a:rPr lang="en-US" sz="2400" baseline="-25000">
                <a:ea typeface="ＭＳ Ｐゴシック" panose="020B0600070205080204" pitchFamily="34" charset="-128"/>
                <a:sym typeface="Greek Symbols" pitchFamily="18" charset="2"/>
              </a:rPr>
              <a:t>2 </a:t>
            </a:r>
            <a:r>
              <a:rPr lang="en-US" sz="2400">
                <a:ea typeface="ＭＳ Ｐゴシック" panose="020B0600070205080204" pitchFamily="34" charset="-128"/>
                <a:sym typeface="Symbol" panose="05050102010706020507" pitchFamily="18" charset="2"/>
              </a:rPr>
              <a:t>. . . </a:t>
            </a:r>
            <a:r>
              <a:rPr lang="en-US" sz="2400" baseline="-25000">
                <a:ea typeface="ＭＳ Ｐゴシック" panose="020B0600070205080204" pitchFamily="34" charset="-128"/>
                <a:sym typeface="Symbol" panose="05050102010706020507" pitchFamily="18" charset="2"/>
              </a:rPr>
              <a:t></a:t>
            </a:r>
            <a:r>
              <a:rPr lang="en-US" sz="2400" i="1" baseline="-25000">
                <a:ea typeface="ＭＳ Ｐゴシック" panose="020B0600070205080204" pitchFamily="34" charset="-128"/>
                <a:sym typeface="Greek Symbols" pitchFamily="18" charset="2"/>
              </a:rPr>
              <a:t>n </a:t>
            </a:r>
            <a:r>
              <a:rPr lang="en-US" sz="2400">
                <a:ea typeface="ＭＳ Ｐゴシック" panose="020B0600070205080204" pitchFamily="34" charset="-128"/>
                <a:sym typeface="Symbol" panose="05050102010706020507" pitchFamily="18" charset="2"/>
              </a:rPr>
              <a:t>(</a:t>
            </a:r>
            <a:r>
              <a:rPr lang="en-US" sz="2400" i="1">
                <a:ea typeface="ＭＳ Ｐゴシック" panose="020B0600070205080204" pitchFamily="34" charset="-128"/>
                <a:sym typeface="Symbol" panose="05050102010706020507" pitchFamily="18" charset="2"/>
              </a:rPr>
              <a:t>r).</a:t>
            </a:r>
            <a:r>
              <a:rPr lang="en-US" sz="2000" i="1">
                <a:ea typeface="ＭＳ Ｐゴシック" panose="020B0600070205080204" pitchFamily="34" charset="-128"/>
                <a:sym typeface="Symbol" panose="05050102010706020507" pitchFamily="18" charset="2"/>
              </a:rPr>
              <a:t> </a:t>
            </a:r>
            <a:endParaRPr lang="en-US" sz="2000">
              <a:ea typeface="ＭＳ Ｐゴシック" panose="020B0600070205080204" pitchFamily="34" charset="-128"/>
              <a:sym typeface="Symbol" panose="05050102010706020507" pitchFamily="18" charset="2"/>
            </a:endParaRPr>
          </a:p>
          <a:p>
            <a:r>
              <a:rPr lang="en-US" sz="2000" b="1">
                <a:ea typeface="ＭＳ Ｐゴシック" panose="020B0600070205080204" pitchFamily="34" charset="-128"/>
                <a:sym typeface="Greek Symbols" pitchFamily="18" charset="2"/>
              </a:rPr>
              <a:t>A10</a:t>
            </a:r>
            <a:r>
              <a:rPr lang="en-US" sz="2000">
                <a:ea typeface="ＭＳ Ｐゴシック" panose="020B0600070205080204" pitchFamily="34" charset="-128"/>
                <a:sym typeface="Greek Symbols" pitchFamily="18" charset="2"/>
              </a:rPr>
              <a:t> (</a:t>
            </a:r>
            <a:r>
              <a:rPr lang="en-US" sz="2000" b="1">
                <a:solidFill>
                  <a:srgbClr val="3366CC"/>
                </a:solidFill>
                <a:ea typeface="ＭＳ Ｐゴシック" panose="020B0600070205080204" pitchFamily="34" charset="-128"/>
                <a:sym typeface="Greek Symbols" pitchFamily="18" charset="2"/>
              </a:rPr>
              <a:t>disjunctive selection by union of identifiers</a:t>
            </a:r>
            <a:r>
              <a:rPr lang="en-US" sz="2000">
                <a:ea typeface="ＭＳ Ｐゴシック" panose="020B0600070205080204" pitchFamily="34" charset="-128"/>
                <a:sym typeface="Greek Symbols" pitchFamily="18" charset="2"/>
              </a:rPr>
              <a:t>). </a:t>
            </a:r>
          </a:p>
          <a:p>
            <a:pPr lvl="1"/>
            <a:r>
              <a:rPr lang="en-US" sz="2000">
                <a:ea typeface="ＭＳ Ｐゴシック" panose="020B0600070205080204" pitchFamily="34" charset="-128"/>
                <a:sym typeface="Greek Symbols" pitchFamily="18" charset="2"/>
              </a:rPr>
              <a:t>Applicable if </a:t>
            </a:r>
            <a:r>
              <a:rPr lang="en-US" sz="2000" i="1">
                <a:ea typeface="ＭＳ Ｐゴシック" panose="020B0600070205080204" pitchFamily="34" charset="-128"/>
                <a:sym typeface="Greek Symbols" pitchFamily="18" charset="2"/>
              </a:rPr>
              <a:t>all </a:t>
            </a:r>
            <a:r>
              <a:rPr lang="en-US" sz="2000">
                <a:ea typeface="ＭＳ Ｐゴシック" panose="020B0600070205080204" pitchFamily="34" charset="-128"/>
                <a:sym typeface="Greek Symbols" pitchFamily="18" charset="2"/>
              </a:rPr>
              <a:t> conditions have available indices.  </a:t>
            </a:r>
          </a:p>
          <a:p>
            <a:pPr lvl="2"/>
            <a:r>
              <a:rPr lang="en-US" sz="2000">
                <a:ea typeface="ＭＳ Ｐゴシック" panose="020B0600070205080204" pitchFamily="34" charset="-128"/>
                <a:sym typeface="Greek Symbols" pitchFamily="18" charset="2"/>
              </a:rPr>
              <a:t>Otherwise use linear scan.</a:t>
            </a:r>
          </a:p>
          <a:p>
            <a:pPr lvl="1"/>
            <a:r>
              <a:rPr lang="en-US" sz="2000">
                <a:ea typeface="ＭＳ Ｐゴシック" panose="020B0600070205080204" pitchFamily="34" charset="-128"/>
                <a:sym typeface="Greek Symbols" pitchFamily="18" charset="2"/>
              </a:rPr>
              <a:t>Use corresponding index for each condition, and take union of all the obtained sets of record pointers. </a:t>
            </a:r>
          </a:p>
          <a:p>
            <a:pPr lvl="1"/>
            <a:r>
              <a:rPr lang="en-US" sz="2000">
                <a:ea typeface="ＭＳ Ｐゴシック" panose="020B0600070205080204" pitchFamily="34" charset="-128"/>
                <a:sym typeface="Greek Symbols" pitchFamily="18" charset="2"/>
              </a:rPr>
              <a:t>Then fetch records from file</a:t>
            </a:r>
          </a:p>
          <a:p>
            <a:r>
              <a:rPr lang="en-US" sz="2000" b="1">
                <a:ea typeface="ＭＳ Ｐゴシック" panose="020B0600070205080204" pitchFamily="34" charset="-128"/>
                <a:sym typeface="Symbol" panose="05050102010706020507" pitchFamily="18" charset="2"/>
              </a:rPr>
              <a:t>Negation:  </a:t>
            </a:r>
            <a:r>
              <a:rPr lang="en-US" sz="2000">
                <a:ea typeface="ＭＳ Ｐゴシック" panose="020B0600070205080204" pitchFamily="34" charset="-128"/>
                <a:sym typeface="Symbol" panose="05050102010706020507" pitchFamily="18" charset="2"/>
              </a:rPr>
              <a:t></a:t>
            </a:r>
            <a:r>
              <a:rPr lang="en-US" sz="2000" baseline="-25000">
                <a:ea typeface="ＭＳ Ｐゴシック" panose="020B0600070205080204" pitchFamily="34" charset="-128"/>
                <a:sym typeface="Symbol" panose="05050102010706020507" pitchFamily="18" charset="2"/>
              </a:rPr>
              <a:t></a:t>
            </a:r>
            <a:r>
              <a:rPr lang="en-US" sz="2000">
                <a:ea typeface="ＭＳ Ｐゴシック" panose="020B0600070205080204" pitchFamily="34" charset="-128"/>
                <a:sym typeface="Symbol" panose="05050102010706020507" pitchFamily="18" charset="2"/>
              </a:rPr>
              <a:t>(</a:t>
            </a:r>
            <a:r>
              <a:rPr lang="en-US" sz="2000" i="1">
                <a:ea typeface="ＭＳ Ｐゴシック" panose="020B0600070205080204" pitchFamily="34" charset="-128"/>
                <a:sym typeface="Symbol" panose="05050102010706020507" pitchFamily="18" charset="2"/>
              </a:rPr>
              <a:t>r)</a:t>
            </a:r>
          </a:p>
          <a:p>
            <a:pPr lvl="1"/>
            <a:r>
              <a:rPr lang="en-US" sz="2000">
                <a:ea typeface="ＭＳ Ｐゴシック" panose="020B0600070205080204" pitchFamily="34" charset="-128"/>
                <a:sym typeface="Symbol" panose="05050102010706020507" pitchFamily="18" charset="2"/>
              </a:rPr>
              <a:t>Use linear scan on file</a:t>
            </a:r>
          </a:p>
          <a:p>
            <a:pPr lvl="1"/>
            <a:r>
              <a:rPr lang="en-US" sz="2000">
                <a:ea typeface="ＭＳ Ｐゴシック" panose="020B0600070205080204" pitchFamily="34" charset="-128"/>
                <a:sym typeface="Symbol" panose="05050102010706020507" pitchFamily="18" charset="2"/>
              </a:rPr>
              <a:t>If very few records satisfy , and an index is applicable to </a:t>
            </a:r>
          </a:p>
          <a:p>
            <a:pPr lvl="2"/>
            <a:r>
              <a:rPr lang="en-US" sz="2000">
                <a:ea typeface="ＭＳ Ｐゴシック" panose="020B0600070205080204" pitchFamily="34" charset="-128"/>
                <a:sym typeface="Symbol" panose="05050102010706020507" pitchFamily="18" charset="2"/>
              </a:rPr>
              <a:t> Find satisfying records using index and fetch from file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5126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126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5126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126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126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51262">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5126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126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51262">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5126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262" grpId="0" build="p"/>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66" name="Rectangle 2"/>
          <p:cNvSpPr>
            <a:spLocks noGrp="1" noChangeArrowheads="1"/>
          </p:cNvSpPr>
          <p:nvPr>
            <p:ph type="title"/>
          </p:nvPr>
        </p:nvSpPr>
        <p:spPr>
          <a:xfrm>
            <a:off x="228600"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Sorting</a:t>
            </a:r>
          </a:p>
        </p:txBody>
      </p:sp>
      <p:sp>
        <p:nvSpPr>
          <p:cNvPr id="1051267" name="Rectangle 3"/>
          <p:cNvSpPr>
            <a:spLocks noGrp="1" noChangeArrowheads="1"/>
          </p:cNvSpPr>
          <p:nvPr>
            <p:ph type="body" idx="1"/>
          </p:nvPr>
        </p:nvSpPr>
        <p:spPr/>
        <p:txBody>
          <a:bodyPr/>
          <a:lstStyle/>
          <a:p>
            <a:r>
              <a:rPr lang="en-US" sz="2000">
                <a:ea typeface="ＭＳ Ｐゴシック" panose="020B0600070205080204" pitchFamily="34" charset="-128"/>
              </a:rPr>
              <a:t>We may build an index on the relation, and then use the index to read the relation in sorted order.  May lead to one disk block access for each tuple.</a:t>
            </a:r>
          </a:p>
          <a:p>
            <a:r>
              <a:rPr lang="en-US" sz="2000">
                <a:ea typeface="ＭＳ Ｐゴシック" panose="020B0600070205080204" pitchFamily="34" charset="-128"/>
              </a:rPr>
              <a:t>For relations that fit in memory, techniques like quicksort can be used.  For relations that don</a:t>
            </a:r>
            <a:r>
              <a:rPr lang="ja-JP" altLang="en-US" sz="2000">
                <a:ea typeface="ＭＳ Ｐゴシック" panose="020B0600070205080204" pitchFamily="34" charset="-128"/>
              </a:rPr>
              <a:t>’</a:t>
            </a:r>
            <a:r>
              <a:rPr lang="en-US" altLang="ja-JP" sz="2000">
                <a:ea typeface="ＭＳ Ｐゴシック" panose="020B0600070205080204" pitchFamily="34" charset="-128"/>
              </a:rPr>
              <a:t>t fit in memory, </a:t>
            </a:r>
            <a:r>
              <a:rPr lang="en-US" altLang="ja-JP" sz="2000" b="1">
                <a:ea typeface="ＭＳ Ｐゴシック" panose="020B0600070205080204" pitchFamily="34" charset="-128"/>
              </a:rPr>
              <a:t>external </a:t>
            </a:r>
            <a:br>
              <a:rPr lang="en-US" altLang="ja-JP" sz="2000" b="1">
                <a:ea typeface="ＭＳ Ｐゴシック" panose="020B0600070205080204" pitchFamily="34" charset="-128"/>
              </a:rPr>
            </a:br>
            <a:r>
              <a:rPr lang="en-US" altLang="ja-JP" sz="2000" b="1">
                <a:ea typeface="ＭＳ Ｐゴシック" panose="020B0600070205080204" pitchFamily="34" charset="-128"/>
              </a:rPr>
              <a:t>sort-merge </a:t>
            </a:r>
            <a:r>
              <a:rPr lang="en-US" altLang="ja-JP" sz="2000">
                <a:ea typeface="ＭＳ Ｐゴシック" panose="020B0600070205080204" pitchFamily="34" charset="-128"/>
              </a:rPr>
              <a:t>is a good choice.</a:t>
            </a:r>
            <a:r>
              <a:rPr lang="en-US" altLang="ja-JP">
                <a:ea typeface="ＭＳ Ｐゴシック" panose="020B0600070205080204" pitchFamily="34" charset="-128"/>
              </a:rPr>
              <a:t> </a:t>
            </a:r>
            <a:endParaRPr lang="en-US">
              <a:ea typeface="ＭＳ Ｐゴシック" panose="020B0600070205080204" pitchFamily="34" charset="-128"/>
            </a:endParaRPr>
          </a:p>
        </p:txBody>
      </p:sp>
    </p:spTree>
  </p:cSld>
  <p:clrMapOvr>
    <a:masterClrMapping/>
  </p:clrMapOvr>
  <p:transition spd="med"/>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71" name="Rectangle 2"/>
          <p:cNvSpPr>
            <a:spLocks noGrp="1" noChangeArrowheads="1"/>
          </p:cNvSpPr>
          <p:nvPr>
            <p:ph type="title"/>
          </p:nvPr>
        </p:nvSpPr>
        <p:spPr>
          <a:xfrm>
            <a:off x="227932"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External Sort-Merge</a:t>
            </a:r>
          </a:p>
        </p:txBody>
      </p:sp>
      <p:sp>
        <p:nvSpPr>
          <p:cNvPr id="1051272" name="Rectangle 3"/>
          <p:cNvSpPr>
            <a:spLocks noGrp="1" noChangeArrowheads="1"/>
          </p:cNvSpPr>
          <p:nvPr>
            <p:ph type="body" idx="1"/>
          </p:nvPr>
        </p:nvSpPr>
        <p:spPr>
          <a:xfrm>
            <a:off x="755650" y="1363663"/>
            <a:ext cx="8116888" cy="5365750"/>
          </a:xfrm>
        </p:spPr>
        <p:txBody>
          <a:bodyPr/>
          <a:lstStyle/>
          <a:p>
            <a:pPr marL="381000" indent="-381000">
              <a:buFont typeface="Monotype Sorts" charset="2"/>
              <a:buAutoNum type="arabicPeriod"/>
            </a:pPr>
            <a:r>
              <a:rPr lang="en-US" sz="2000" b="1">
                <a:ea typeface="ＭＳ Ｐゴシック" panose="020B0600070205080204" pitchFamily="34" charset="-128"/>
              </a:rPr>
              <a:t>Create sorted</a:t>
            </a:r>
            <a:r>
              <a:rPr lang="en-US" sz="2000">
                <a:ea typeface="ＭＳ Ｐゴシック" panose="020B0600070205080204" pitchFamily="34" charset="-128"/>
              </a:rPr>
              <a:t> </a:t>
            </a:r>
            <a:r>
              <a:rPr lang="en-US" sz="2000" b="1">
                <a:solidFill>
                  <a:srgbClr val="3366CC"/>
                </a:solidFill>
                <a:ea typeface="ＭＳ Ｐゴシック" panose="020B0600070205080204" pitchFamily="34" charset="-128"/>
              </a:rPr>
              <a:t>runs</a:t>
            </a:r>
            <a:r>
              <a:rPr lang="en-US" sz="2000">
                <a:ea typeface="ＭＳ Ｐゴシック" panose="020B0600070205080204" pitchFamily="34" charset="-128"/>
              </a:rPr>
              <a:t>.  Let </a:t>
            </a:r>
            <a:r>
              <a:rPr lang="en-US" sz="2000" i="1">
                <a:ea typeface="ＭＳ Ｐゴシック" panose="020B0600070205080204" pitchFamily="34" charset="-128"/>
              </a:rPr>
              <a:t>i</a:t>
            </a:r>
            <a:r>
              <a:rPr lang="en-US" sz="2000">
                <a:ea typeface="ＭＳ Ｐゴシック" panose="020B0600070205080204" pitchFamily="34" charset="-128"/>
              </a:rPr>
              <a:t> be 0 initially.</a:t>
            </a:r>
            <a:r>
              <a:rPr lang="en-US" sz="2400">
                <a:ea typeface="ＭＳ Ｐゴシック" panose="020B0600070205080204" pitchFamily="34" charset="-128"/>
              </a:rPr>
              <a:t> </a:t>
            </a:r>
            <a:br>
              <a:rPr lang="en-US" sz="2400">
                <a:ea typeface="ＭＳ Ｐゴシック" panose="020B0600070205080204" pitchFamily="34" charset="-128"/>
              </a:rPr>
            </a:br>
            <a:r>
              <a:rPr lang="en-US" sz="2400">
                <a:ea typeface="ＭＳ Ｐゴシック" panose="020B0600070205080204" pitchFamily="34" charset="-128"/>
              </a:rPr>
              <a:t> </a:t>
            </a:r>
            <a:r>
              <a:rPr lang="en-US" sz="2000">
                <a:ea typeface="ＭＳ Ｐゴシック" panose="020B0600070205080204" pitchFamily="34" charset="-128"/>
              </a:rPr>
              <a:t>Repeatedly do the following till the end of the relation:</a:t>
            </a:r>
            <a:br>
              <a:rPr lang="en-US" sz="2000">
                <a:ea typeface="ＭＳ Ｐゴシック" panose="020B0600070205080204" pitchFamily="34" charset="-128"/>
              </a:rPr>
            </a:br>
            <a:r>
              <a:rPr lang="en-US" sz="2000">
                <a:ea typeface="ＭＳ Ｐゴシック" panose="020B0600070205080204" pitchFamily="34" charset="-128"/>
              </a:rPr>
              <a:t>     (a)  Read </a:t>
            </a:r>
            <a:r>
              <a:rPr lang="en-US" sz="2000" i="1">
                <a:ea typeface="ＭＳ Ｐゴシック" panose="020B0600070205080204" pitchFamily="34" charset="-128"/>
              </a:rPr>
              <a:t>M</a:t>
            </a:r>
            <a:r>
              <a:rPr lang="en-US" sz="2000">
                <a:ea typeface="ＭＳ Ｐゴシック" panose="020B0600070205080204" pitchFamily="34" charset="-128"/>
              </a:rPr>
              <a:t> blocks of relation into memory</a:t>
            </a:r>
            <a:br>
              <a:rPr lang="en-US" sz="2000">
                <a:ea typeface="ＭＳ Ｐゴシック" panose="020B0600070205080204" pitchFamily="34" charset="-128"/>
              </a:rPr>
            </a:br>
            <a:r>
              <a:rPr lang="en-US" sz="2000">
                <a:ea typeface="ＭＳ Ｐゴシック" panose="020B0600070205080204" pitchFamily="34" charset="-128"/>
              </a:rPr>
              <a:t>     (b)  Sort the in-memory blocks</a:t>
            </a:r>
            <a:br>
              <a:rPr lang="en-US" sz="2000">
                <a:ea typeface="ＭＳ Ｐゴシック" panose="020B0600070205080204" pitchFamily="34" charset="-128"/>
              </a:rPr>
            </a:br>
            <a:r>
              <a:rPr lang="en-US" sz="2000">
                <a:ea typeface="ＭＳ Ｐゴシック" panose="020B0600070205080204" pitchFamily="34" charset="-128"/>
              </a:rPr>
              <a:t>     (c)  Write sorted data to run </a:t>
            </a:r>
            <a:r>
              <a:rPr lang="en-US" sz="2000" i="1">
                <a:ea typeface="ＭＳ Ｐゴシック" panose="020B0600070205080204" pitchFamily="34" charset="-128"/>
              </a:rPr>
              <a:t>R</a:t>
            </a:r>
            <a:r>
              <a:rPr lang="en-US" sz="2800" i="1" baseline="-25000">
                <a:ea typeface="ＭＳ Ｐゴシック" panose="020B0600070205080204" pitchFamily="34" charset="-128"/>
              </a:rPr>
              <a:t>i</a:t>
            </a:r>
            <a:r>
              <a:rPr lang="en-US" sz="2000">
                <a:ea typeface="ＭＳ Ｐゴシック" panose="020B0600070205080204" pitchFamily="34" charset="-128"/>
              </a:rPr>
              <a:t>; increment </a:t>
            </a:r>
            <a:r>
              <a:rPr lang="en-US" sz="2000" i="1">
                <a:ea typeface="ＭＳ Ｐゴシック" panose="020B0600070205080204" pitchFamily="34" charset="-128"/>
              </a:rPr>
              <a:t>i.</a:t>
            </a:r>
            <a:br>
              <a:rPr lang="en-US" sz="2000" i="1">
                <a:ea typeface="ＭＳ Ｐゴシック" panose="020B0600070205080204" pitchFamily="34" charset="-128"/>
              </a:rPr>
            </a:br>
            <a:r>
              <a:rPr lang="en-US" sz="2000">
                <a:ea typeface="ＭＳ Ｐゴシック" panose="020B0600070205080204" pitchFamily="34" charset="-128"/>
              </a:rPr>
              <a:t>Let the final value of</a:t>
            </a:r>
            <a:r>
              <a:rPr lang="en-US" sz="2000" i="1">
                <a:ea typeface="ＭＳ Ｐゴシック" panose="020B0600070205080204" pitchFamily="34" charset="-128"/>
              </a:rPr>
              <a:t> i </a:t>
            </a:r>
            <a:r>
              <a:rPr lang="en-US" sz="2000">
                <a:ea typeface="ＭＳ Ｐゴシック" panose="020B0600070205080204" pitchFamily="34" charset="-128"/>
              </a:rPr>
              <a:t>be </a:t>
            </a:r>
            <a:r>
              <a:rPr lang="en-US" sz="2000" i="1">
                <a:ea typeface="ＭＳ Ｐゴシック" panose="020B0600070205080204" pitchFamily="34" charset="-128"/>
              </a:rPr>
              <a:t>N</a:t>
            </a:r>
          </a:p>
          <a:p>
            <a:pPr marL="381000" indent="-381000">
              <a:buFont typeface="Monotype Sorts" charset="2"/>
              <a:buAutoNum type="arabicPeriod"/>
            </a:pPr>
            <a:r>
              <a:rPr lang="en-US" sz="2000" i="1">
                <a:ea typeface="ＭＳ Ｐゴシック" panose="020B0600070205080204" pitchFamily="34" charset="-128"/>
              </a:rPr>
              <a:t>Merge the runs (next slide)…..</a:t>
            </a:r>
            <a:endParaRPr lang="en-US" sz="2400">
              <a:ea typeface="ＭＳ Ｐゴシック" panose="020B0600070205080204" pitchFamily="34" charset="-128"/>
            </a:endParaRPr>
          </a:p>
        </p:txBody>
      </p:sp>
      <p:sp>
        <p:nvSpPr>
          <p:cNvPr id="1051273" name="Text Box 4"/>
          <p:cNvSpPr txBox="1">
            <a:spLocks noChangeArrowheads="1"/>
          </p:cNvSpPr>
          <p:nvPr/>
        </p:nvSpPr>
        <p:spPr bwMode="auto">
          <a:xfrm>
            <a:off x="444500" y="984250"/>
            <a:ext cx="5229225" cy="457200"/>
          </a:xfrm>
          <a:prstGeom prst="rect">
            <a:avLst/>
          </a:prstGeom>
          <a:noFill/>
          <a:ln>
            <a:noFill/>
          </a:ln>
        </p:spPr>
        <p:txBody>
          <a:bodyPr wrap="none" anchor="ct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spcBef>
                <a:spcPct val="50000"/>
              </a:spcBef>
            </a:pPr>
            <a:r>
              <a:rPr lang="en-US" sz="2400"/>
              <a:t>Let </a:t>
            </a:r>
            <a:r>
              <a:rPr lang="en-US" sz="2400" i="1"/>
              <a:t>M</a:t>
            </a:r>
            <a:r>
              <a:rPr lang="en-US" sz="2400"/>
              <a:t> </a:t>
            </a:r>
            <a:r>
              <a:rPr lang="en-US" sz="2000"/>
              <a:t>denote</a:t>
            </a:r>
            <a:r>
              <a:rPr lang="en-US" sz="2400"/>
              <a:t> memory size (in pages). </a:t>
            </a:r>
          </a:p>
        </p:txBody>
      </p:sp>
    </p:spTree>
  </p:cSld>
  <p:clrMapOvr>
    <a:masterClrMapping/>
  </p:clrMapOvr>
  <p:transition spd="med"/>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77" name="Rectangle 2"/>
          <p:cNvSpPr>
            <a:spLocks noGrp="1" noChangeArrowheads="1"/>
          </p:cNvSpPr>
          <p:nvPr>
            <p:ph type="title"/>
          </p:nvPr>
        </p:nvSpPr>
        <p:spPr>
          <a:xfrm>
            <a:off x="228600"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External Sort-Merge (Cont.)</a:t>
            </a:r>
          </a:p>
        </p:txBody>
      </p:sp>
      <p:sp>
        <p:nvSpPr>
          <p:cNvPr id="1051278" name="Rectangle 3"/>
          <p:cNvSpPr>
            <a:spLocks noGrp="1" noChangeArrowheads="1"/>
          </p:cNvSpPr>
          <p:nvPr>
            <p:ph type="body" idx="1"/>
          </p:nvPr>
        </p:nvSpPr>
        <p:spPr/>
        <p:txBody>
          <a:bodyPr/>
          <a:lstStyle/>
          <a:p>
            <a:pPr>
              <a:buFont typeface="Monotype Sorts" charset="2"/>
              <a:buAutoNum type="arabicPeriod" startAt="2"/>
            </a:pPr>
            <a:r>
              <a:rPr lang="en-US" sz="2000" b="1">
                <a:ea typeface="ＭＳ Ｐゴシック" panose="020B0600070205080204" pitchFamily="34" charset="-128"/>
              </a:rPr>
              <a:t>Merge the runs (N-way merge)</a:t>
            </a:r>
            <a:r>
              <a:rPr lang="en-US" sz="2000">
                <a:ea typeface="ＭＳ Ｐゴシック" panose="020B0600070205080204" pitchFamily="34" charset="-128"/>
              </a:rPr>
              <a:t>. </a:t>
            </a:r>
            <a:r>
              <a:rPr lang="en-US">
                <a:ea typeface="ＭＳ Ｐゴシック" panose="020B0600070205080204" pitchFamily="34" charset="-128"/>
              </a:rPr>
              <a:t>We assume (for now) that </a:t>
            </a:r>
            <a:r>
              <a:rPr lang="en-US" i="1">
                <a:ea typeface="ＭＳ Ｐゴシック" panose="020B0600070205080204" pitchFamily="34" charset="-128"/>
              </a:rPr>
              <a:t>N</a:t>
            </a:r>
            <a:r>
              <a:rPr lang="en-US">
                <a:ea typeface="ＭＳ Ｐゴシック" panose="020B0600070205080204" pitchFamily="34" charset="-128"/>
              </a:rPr>
              <a:t> &lt; </a:t>
            </a:r>
            <a:r>
              <a:rPr lang="en-US" i="1">
                <a:ea typeface="ＭＳ Ｐゴシック" panose="020B0600070205080204" pitchFamily="34" charset="-128"/>
              </a:rPr>
              <a:t>M</a:t>
            </a:r>
            <a:r>
              <a:rPr lang="en-US" sz="2000">
                <a:ea typeface="ＭＳ Ｐゴシック" panose="020B0600070205080204" pitchFamily="34" charset="-128"/>
              </a:rPr>
              <a:t>. </a:t>
            </a:r>
          </a:p>
          <a:p>
            <a:pPr marL="800100" lvl="1" indent="-342900">
              <a:buFont typeface="Monotype Sorts" charset="2"/>
              <a:buAutoNum type="arabicPeriod"/>
            </a:pPr>
            <a:r>
              <a:rPr lang="en-US" sz="2000">
                <a:ea typeface="ＭＳ Ｐゴシック" panose="020B0600070205080204" pitchFamily="34" charset="-128"/>
              </a:rPr>
              <a:t>Use </a:t>
            </a:r>
            <a:r>
              <a:rPr lang="en-US" sz="2000" i="1">
                <a:ea typeface="ＭＳ Ｐゴシック" panose="020B0600070205080204" pitchFamily="34" charset="-128"/>
              </a:rPr>
              <a:t>N</a:t>
            </a:r>
            <a:r>
              <a:rPr lang="en-US" sz="2000">
                <a:ea typeface="ＭＳ Ｐゴシック" panose="020B0600070205080204" pitchFamily="34" charset="-128"/>
              </a:rPr>
              <a:t> blocks of memory to buffer input runs, and 1 block to buffer output. Read the first block of each run into its buffer page</a:t>
            </a:r>
          </a:p>
          <a:p>
            <a:pPr marL="800100" lvl="1" indent="-342900">
              <a:buFont typeface="Monotype Sorts" charset="2"/>
              <a:buAutoNum type="arabicPeriod"/>
            </a:pPr>
            <a:r>
              <a:rPr lang="en-US" sz="2000" b="1">
                <a:ea typeface="ＭＳ Ｐゴシック" panose="020B0600070205080204" pitchFamily="34" charset="-128"/>
              </a:rPr>
              <a:t>repeat</a:t>
            </a:r>
          </a:p>
          <a:p>
            <a:pPr marL="1200150" lvl="2" indent="-342900">
              <a:buFont typeface="Monotype Sorts" charset="2"/>
              <a:buAutoNum type="arabicPeriod"/>
            </a:pPr>
            <a:r>
              <a:rPr lang="en-US" sz="2000">
                <a:ea typeface="ＭＳ Ｐゴシック" panose="020B0600070205080204" pitchFamily="34" charset="-128"/>
              </a:rPr>
              <a:t>Select the first record (in sort order) among all buffer pages</a:t>
            </a:r>
          </a:p>
          <a:p>
            <a:pPr marL="1200150" lvl="2" indent="-342900">
              <a:buFont typeface="Monotype Sorts" charset="2"/>
              <a:buAutoNum type="arabicPeriod"/>
            </a:pPr>
            <a:r>
              <a:rPr lang="en-US" sz="2000">
                <a:ea typeface="ＭＳ Ｐゴシック" panose="020B0600070205080204" pitchFamily="34" charset="-128"/>
              </a:rPr>
              <a:t>Write the record to the output buffer.  If the output buffer is full write it to disk.</a:t>
            </a:r>
          </a:p>
          <a:p>
            <a:pPr marL="1200150" lvl="2" indent="-342900">
              <a:buFont typeface="Monotype Sorts" charset="2"/>
              <a:buAutoNum type="arabicPeriod"/>
            </a:pPr>
            <a:r>
              <a:rPr lang="en-US" sz="2000">
                <a:ea typeface="ＭＳ Ｐゴシック" panose="020B0600070205080204" pitchFamily="34" charset="-128"/>
              </a:rPr>
              <a:t>Delete the record from its input buffer page.</a:t>
            </a:r>
            <a:br>
              <a:rPr lang="en-US" sz="2000">
                <a:ea typeface="ＭＳ Ｐゴシック" panose="020B0600070205080204" pitchFamily="34" charset="-128"/>
              </a:rPr>
            </a:br>
            <a:r>
              <a:rPr lang="en-US" sz="2000" b="1">
                <a:ea typeface="ＭＳ Ｐゴシック" panose="020B0600070205080204" pitchFamily="34" charset="-128"/>
              </a:rPr>
              <a:t>If</a:t>
            </a:r>
            <a:r>
              <a:rPr lang="en-US" sz="2000">
                <a:ea typeface="ＭＳ Ｐゴシック" panose="020B0600070205080204" pitchFamily="34" charset="-128"/>
              </a:rPr>
              <a:t> the buffer page becomes empty </a:t>
            </a:r>
            <a:r>
              <a:rPr lang="en-US" sz="2000" b="1">
                <a:ea typeface="ＭＳ Ｐゴシック" panose="020B0600070205080204" pitchFamily="34" charset="-128"/>
              </a:rPr>
              <a:t>then</a:t>
            </a:r>
            <a:br>
              <a:rPr lang="en-US" sz="2000" b="1">
                <a:ea typeface="ＭＳ Ｐゴシック" panose="020B0600070205080204" pitchFamily="34" charset="-128"/>
              </a:rPr>
            </a:br>
            <a:r>
              <a:rPr lang="en-US" sz="2000">
                <a:ea typeface="ＭＳ Ｐゴシック" panose="020B0600070205080204" pitchFamily="34" charset="-128"/>
              </a:rPr>
              <a:t>   read the next block (if any) of the run into the buffer. </a:t>
            </a:r>
          </a:p>
          <a:p>
            <a:pPr marL="800100" lvl="1" indent="-342900">
              <a:buFont typeface="Monotype Sorts" charset="2"/>
              <a:buAutoNum type="arabicPeriod"/>
            </a:pPr>
            <a:r>
              <a:rPr lang="en-US" sz="2000" b="1">
                <a:ea typeface="ＭＳ Ｐゴシック" panose="020B0600070205080204" pitchFamily="34" charset="-128"/>
              </a:rPr>
              <a:t>until</a:t>
            </a:r>
            <a:r>
              <a:rPr lang="en-US" sz="2000">
                <a:ea typeface="ＭＳ Ｐゴシック" panose="020B0600070205080204" pitchFamily="34" charset="-128"/>
              </a:rPr>
              <a:t> all input buffer pages are empty:</a:t>
            </a:r>
          </a:p>
        </p:txBody>
      </p:sp>
    </p:spTree>
  </p:cSld>
  <p:clrMapOvr>
    <a:masterClrMapping/>
  </p:clrMapOvr>
  <p:transition spd="med"/>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82" name="Rectangle 2"/>
          <p:cNvSpPr>
            <a:spLocks noGrp="1" noChangeArrowheads="1"/>
          </p:cNvSpPr>
          <p:nvPr>
            <p:ph type="title"/>
          </p:nvPr>
        </p:nvSpPr>
        <p:spPr>
          <a:xfrm>
            <a:off x="179512"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External Sort-Merge (Cont.)</a:t>
            </a:r>
          </a:p>
        </p:txBody>
      </p:sp>
      <p:sp>
        <p:nvSpPr>
          <p:cNvPr id="1051283" name="Rectangle 3"/>
          <p:cNvSpPr>
            <a:spLocks noGrp="1" noChangeArrowheads="1"/>
          </p:cNvSpPr>
          <p:nvPr>
            <p:ph type="body" idx="1"/>
          </p:nvPr>
        </p:nvSpPr>
        <p:spPr>
          <a:xfrm>
            <a:off x="842963" y="1165225"/>
            <a:ext cx="7797800" cy="4138613"/>
          </a:xfrm>
        </p:spPr>
        <p:txBody>
          <a:bodyPr/>
          <a:lstStyle/>
          <a:p>
            <a:pPr>
              <a:tabLst>
                <a:tab pos="2120900" algn="l"/>
              </a:tabLst>
            </a:pPr>
            <a:r>
              <a:rPr lang="en-US" sz="2000">
                <a:ea typeface="ＭＳ Ｐゴシック" panose="020B0600070205080204" pitchFamily="34" charset="-128"/>
              </a:rPr>
              <a:t>If </a:t>
            </a:r>
            <a:r>
              <a:rPr lang="en-US" sz="2000" i="1">
                <a:ea typeface="ＭＳ Ｐゴシック" panose="020B0600070205080204" pitchFamily="34" charset="-128"/>
              </a:rPr>
              <a:t>N</a:t>
            </a:r>
            <a:r>
              <a:rPr lang="en-US" sz="2000">
                <a:ea typeface="ＭＳ Ｐゴシック" panose="020B0600070205080204" pitchFamily="34" charset="-128"/>
              </a:rPr>
              <a:t> </a:t>
            </a:r>
            <a:r>
              <a:rPr lang="en-US" sz="2000">
                <a:ea typeface="ＭＳ Ｐゴシック" panose="020B0600070205080204" pitchFamily="34" charset="-128"/>
                <a:sym typeface="Symbol" panose="05050102010706020507" pitchFamily="18" charset="2"/>
              </a:rPr>
              <a:t> </a:t>
            </a:r>
            <a:r>
              <a:rPr lang="en-US" sz="2000" i="1">
                <a:ea typeface="ＭＳ Ｐゴシック" panose="020B0600070205080204" pitchFamily="34" charset="-128"/>
                <a:sym typeface="Symbol" panose="05050102010706020507" pitchFamily="18" charset="2"/>
              </a:rPr>
              <a:t>M</a:t>
            </a:r>
            <a:r>
              <a:rPr lang="en-US" sz="2000">
                <a:ea typeface="ＭＳ Ｐゴシック" panose="020B0600070205080204" pitchFamily="34" charset="-128"/>
                <a:sym typeface="Symbol" panose="05050102010706020507" pitchFamily="18" charset="2"/>
              </a:rPr>
              <a:t>, several merge </a:t>
            </a:r>
            <a:r>
              <a:rPr lang="en-US" sz="2000" i="1">
                <a:ea typeface="ＭＳ Ｐゴシック" panose="020B0600070205080204" pitchFamily="34" charset="-128"/>
                <a:sym typeface="Symbol" panose="05050102010706020507" pitchFamily="18" charset="2"/>
              </a:rPr>
              <a:t>passes</a:t>
            </a:r>
            <a:r>
              <a:rPr lang="en-US" sz="2000">
                <a:ea typeface="ＭＳ Ｐゴシック" panose="020B0600070205080204" pitchFamily="34" charset="-128"/>
                <a:sym typeface="Symbol" panose="05050102010706020507" pitchFamily="18" charset="2"/>
              </a:rPr>
              <a:t> are required.</a:t>
            </a:r>
          </a:p>
          <a:p>
            <a:pPr lvl="1">
              <a:tabLst>
                <a:tab pos="2120900" algn="l"/>
              </a:tabLst>
            </a:pPr>
            <a:r>
              <a:rPr lang="en-US" sz="2000">
                <a:ea typeface="ＭＳ Ｐゴシック" panose="020B0600070205080204" pitchFamily="34" charset="-128"/>
              </a:rPr>
              <a:t>In each pass, contiguous groups of </a:t>
            </a:r>
            <a:r>
              <a:rPr lang="en-US" sz="2000" i="1">
                <a:ea typeface="ＭＳ Ｐゴシック" panose="020B0600070205080204" pitchFamily="34" charset="-128"/>
              </a:rPr>
              <a:t>M </a:t>
            </a:r>
            <a:r>
              <a:rPr lang="en-US" sz="2000">
                <a:ea typeface="ＭＳ Ｐゴシック" panose="020B0600070205080204" pitchFamily="34" charset="-128"/>
              </a:rPr>
              <a:t>- 1 runs are merged. </a:t>
            </a:r>
          </a:p>
          <a:p>
            <a:pPr lvl="1">
              <a:tabLst>
                <a:tab pos="2120900" algn="l"/>
              </a:tabLst>
            </a:pPr>
            <a:r>
              <a:rPr lang="en-US" sz="2000">
                <a:ea typeface="ＭＳ Ｐゴシック" panose="020B0600070205080204" pitchFamily="34" charset="-128"/>
              </a:rPr>
              <a:t>A pass reduces the number of runs by a factor of </a:t>
            </a:r>
            <a:r>
              <a:rPr lang="en-US" sz="2000" i="1">
                <a:ea typeface="ＭＳ Ｐゴシック" panose="020B0600070205080204" pitchFamily="34" charset="-128"/>
              </a:rPr>
              <a:t>M</a:t>
            </a:r>
            <a:r>
              <a:rPr lang="en-US" sz="2000">
                <a:ea typeface="ＭＳ Ｐゴシック" panose="020B0600070205080204" pitchFamily="34" charset="-128"/>
              </a:rPr>
              <a:t> -1, and creates runs longer by the same factor. </a:t>
            </a:r>
          </a:p>
          <a:p>
            <a:pPr lvl="2">
              <a:tabLst>
                <a:tab pos="2120900" algn="l"/>
              </a:tabLst>
            </a:pPr>
            <a:r>
              <a:rPr lang="en-US" sz="2000">
                <a:ea typeface="ＭＳ Ｐゴシック" panose="020B0600070205080204" pitchFamily="34" charset="-128"/>
              </a:rPr>
              <a:t>E.g.  If M=11, and there are 90 runs, one pass reduces the number of runs to 9, each 10 times the size of the initial runs</a:t>
            </a:r>
          </a:p>
          <a:p>
            <a:pPr lvl="1">
              <a:tabLst>
                <a:tab pos="2120900" algn="l"/>
              </a:tabLst>
            </a:pPr>
            <a:r>
              <a:rPr lang="en-US" sz="2000">
                <a:ea typeface="ＭＳ Ｐゴシック" panose="020B0600070205080204" pitchFamily="34" charset="-128"/>
              </a:rPr>
              <a:t>Repeated passes are performed till all runs have been merged into one.</a:t>
            </a:r>
          </a:p>
        </p:txBody>
      </p:sp>
    </p:spTree>
  </p:cSld>
  <p:clrMapOvr>
    <a:masterClrMapping/>
  </p:clrMapOvr>
  <p:transition spd="med"/>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88" name="Rectangle 2"/>
          <p:cNvSpPr>
            <a:spLocks noGrp="1" noChangeArrowheads="1"/>
          </p:cNvSpPr>
          <p:nvPr>
            <p:ph type="title"/>
          </p:nvPr>
        </p:nvSpPr>
        <p:spPr>
          <a:xfrm>
            <a:off x="889000" y="152400"/>
            <a:ext cx="7812088" cy="457200"/>
          </a:xfrm>
        </p:spPr>
        <p:txBody>
          <a:bodyPr/>
          <a:lstStyle/>
          <a:p>
            <a:r>
              <a:rPr lang="en-US" sz="2800">
                <a:effectLst>
                  <a:outerShdw blurRad="38100" dist="38100" dir="2700000" algn="tl">
                    <a:srgbClr val="C0C0C0"/>
                  </a:outerShdw>
                </a:effectLst>
                <a:ea typeface="ＭＳ Ｐゴシック" panose="020B0600070205080204" pitchFamily="34" charset="-128"/>
              </a:rPr>
              <a:t>Example: External Sorting Using Sort-Merge</a:t>
            </a:r>
          </a:p>
        </p:txBody>
      </p:sp>
      <p:pic>
        <p:nvPicPr>
          <p:cNvPr id="2097440" name="Picture 8"/>
          <p:cNvPicPr>
            <a:picLocks noChangeAspect="1" noChangeArrowheads="1"/>
          </p:cNvPicPr>
          <p:nvPr/>
        </p:nvPicPr>
        <p:blipFill>
          <a:blip r:embed="rId3"/>
          <a:srcRect/>
          <a:stretch>
            <a:fillRect/>
          </a:stretch>
        </p:blipFill>
        <p:spPr bwMode="auto">
          <a:xfrm>
            <a:off x="2138363" y="712788"/>
            <a:ext cx="5149850" cy="5824537"/>
          </a:xfrm>
          <a:prstGeom prst="rect">
            <a:avLst/>
          </a:prstGeom>
          <a:noFill/>
          <a:ln>
            <a:noFill/>
          </a:ln>
        </p:spPr>
      </p:pic>
    </p:spTree>
  </p:cSld>
  <p:clrMapOvr>
    <a:masterClrMapping/>
  </p:clrMapOvr>
  <p:transition spd="med"/>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92" name="Rectangle 1026"/>
          <p:cNvSpPr>
            <a:spLocks noGrp="1" noChangeArrowheads="1"/>
          </p:cNvSpPr>
          <p:nvPr>
            <p:ph type="title"/>
          </p:nvPr>
        </p:nvSpPr>
        <p:spPr>
          <a:xfrm>
            <a:off x="228600"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External Merge Sort (Cont.)</a:t>
            </a:r>
          </a:p>
        </p:txBody>
      </p:sp>
      <p:sp>
        <p:nvSpPr>
          <p:cNvPr id="1051293" name="Rectangle 1027"/>
          <p:cNvSpPr>
            <a:spLocks noGrp="1" noChangeArrowheads="1"/>
          </p:cNvSpPr>
          <p:nvPr>
            <p:ph type="body" idx="1"/>
          </p:nvPr>
        </p:nvSpPr>
        <p:spPr/>
        <p:txBody>
          <a:bodyPr/>
          <a:lstStyle/>
          <a:p>
            <a:pPr>
              <a:lnSpc>
                <a:spcPct val="90000"/>
              </a:lnSpc>
            </a:pPr>
            <a:r>
              <a:rPr lang="en-US" sz="1800" dirty="0">
                <a:ea typeface="ＭＳ Ｐゴシック" panose="020B0600070205080204" pitchFamily="34" charset="-128"/>
              </a:rPr>
              <a:t>Cost analysis:</a:t>
            </a:r>
          </a:p>
          <a:p>
            <a:pPr lvl="1">
              <a:lnSpc>
                <a:spcPct val="90000"/>
              </a:lnSpc>
            </a:pPr>
            <a:r>
              <a:rPr lang="en-US" sz="1800" dirty="0">
                <a:ea typeface="ＭＳ Ｐゴシック" panose="020B0600070205080204" pitchFamily="34" charset="-128"/>
              </a:rPr>
              <a:t>1  block per run leads to too many seeks during merge</a:t>
            </a:r>
          </a:p>
          <a:p>
            <a:pPr lvl="2">
              <a:lnSpc>
                <a:spcPct val="90000"/>
              </a:lnSpc>
            </a:pPr>
            <a:r>
              <a:rPr lang="en-US" sz="1600" dirty="0">
                <a:ea typeface="ＭＳ Ｐゴシック" panose="020B0600070205080204" pitchFamily="34" charset="-128"/>
              </a:rPr>
              <a:t>Instead use </a:t>
            </a:r>
            <a:r>
              <a:rPr lang="en-US" sz="1600" i="1" dirty="0">
                <a:ea typeface="ＭＳ Ｐゴシック" panose="020B0600070205080204" pitchFamily="34" charset="-128"/>
              </a:rPr>
              <a:t>b</a:t>
            </a:r>
            <a:r>
              <a:rPr lang="en-US" sz="1400" i="1" baseline="-25000" dirty="0">
                <a:ea typeface="ＭＳ Ｐゴシック" panose="020B0600070205080204" pitchFamily="34" charset="-128"/>
              </a:rPr>
              <a:t>b</a:t>
            </a:r>
            <a:r>
              <a:rPr lang="en-US" sz="1600" dirty="0">
                <a:ea typeface="ＭＳ Ｐゴシック" panose="020B0600070205080204" pitchFamily="34" charset="-128"/>
              </a:rPr>
              <a:t> buffer blocks per run</a:t>
            </a:r>
            <a:endParaRPr lang="en-US" sz="1400" baseline="-25000" dirty="0">
              <a:ea typeface="ＭＳ Ｐゴシック" panose="020B0600070205080204" pitchFamily="34" charset="-128"/>
            </a:endParaRPr>
          </a:p>
          <a:p>
            <a:pPr lvl="3">
              <a:lnSpc>
                <a:spcPct val="90000"/>
              </a:lnSpc>
              <a:buFont typeface="Times New Roman" panose="02020603050405020304" pitchFamily="18" charset="0"/>
              <a:buNone/>
            </a:pPr>
            <a:r>
              <a:rPr lang="en-US" sz="1400" dirty="0">
                <a:ea typeface="ＭＳ Ｐゴシック" panose="020B0600070205080204" pitchFamily="34" charset="-128"/>
                <a:sym typeface="Wingdings" panose="05000000000000000000" pitchFamily="2" charset="2"/>
              </a:rPr>
              <a:t> </a:t>
            </a:r>
            <a:r>
              <a:rPr lang="en-US" sz="1400" dirty="0">
                <a:ea typeface="ＭＳ Ｐゴシック" panose="020B0600070205080204" pitchFamily="34" charset="-128"/>
                <a:sym typeface="Symbol" panose="05050102010706020507" pitchFamily="18" charset="2"/>
              </a:rPr>
              <a:t>read/write </a:t>
            </a:r>
            <a:r>
              <a:rPr lang="en-US" sz="1400" i="1" dirty="0">
                <a:ea typeface="ＭＳ Ｐゴシック" panose="020B0600070205080204" pitchFamily="34" charset="-128"/>
                <a:sym typeface="Symbol" panose="05050102010706020507" pitchFamily="18" charset="2"/>
              </a:rPr>
              <a:t>b</a:t>
            </a:r>
            <a:r>
              <a:rPr lang="en-US" sz="1400" i="1" baseline="-25000" dirty="0">
                <a:ea typeface="ＭＳ Ｐゴシック" panose="020B0600070205080204" pitchFamily="34" charset="-128"/>
                <a:sym typeface="Symbol" panose="05050102010706020507" pitchFamily="18" charset="2"/>
              </a:rPr>
              <a:t>b</a:t>
            </a:r>
            <a:r>
              <a:rPr lang="en-US" sz="1400" dirty="0">
                <a:ea typeface="ＭＳ Ｐゴシック" panose="020B0600070205080204" pitchFamily="34" charset="-128"/>
                <a:sym typeface="Symbol" panose="05050102010706020507" pitchFamily="18" charset="2"/>
              </a:rPr>
              <a:t> blocks at a time</a:t>
            </a:r>
          </a:p>
          <a:p>
            <a:pPr lvl="2">
              <a:lnSpc>
                <a:spcPct val="90000"/>
              </a:lnSpc>
            </a:pPr>
            <a:r>
              <a:rPr lang="en-US" sz="1600" dirty="0">
                <a:ea typeface="ＭＳ Ｐゴシック" panose="020B0600070205080204" pitchFamily="34" charset="-128"/>
              </a:rPr>
              <a:t>Can merge </a:t>
            </a:r>
            <a:r>
              <a:rPr lang="en-US" sz="1100" dirty="0">
                <a:ea typeface="ＭＳ Ｐゴシック" panose="020B0600070205080204" pitchFamily="34" charset="-128"/>
                <a:sym typeface="Symbol" panose="05050102010706020507" pitchFamily="18" charset="2"/>
              </a:rPr>
              <a:t></a:t>
            </a:r>
            <a:r>
              <a:rPr lang="en-US" sz="1100" i="1" dirty="0">
                <a:ea typeface="ＭＳ Ｐゴシック" panose="020B0600070205080204" pitchFamily="34" charset="-128"/>
                <a:sym typeface="Symbol" panose="05050102010706020507" pitchFamily="18" charset="2"/>
              </a:rPr>
              <a:t>M/b</a:t>
            </a:r>
            <a:r>
              <a:rPr lang="en-US" sz="1100" i="1" baseline="-25000" dirty="0">
                <a:ea typeface="ＭＳ Ｐゴシック" panose="020B0600070205080204" pitchFamily="34" charset="-128"/>
                <a:sym typeface="Symbol" panose="05050102010706020507" pitchFamily="18" charset="2"/>
              </a:rPr>
              <a:t>b</a:t>
            </a:r>
            <a:r>
              <a:rPr lang="en-US" sz="1100" dirty="0">
                <a:ea typeface="ＭＳ Ｐゴシック" panose="020B0600070205080204" pitchFamily="34" charset="-128"/>
                <a:sym typeface="Symbol" panose="05050102010706020507" pitchFamily="18" charset="2"/>
              </a:rPr>
              <a:t></a:t>
            </a:r>
            <a:r>
              <a:rPr lang="en-US" sz="1600" dirty="0">
                <a:ea typeface="ＭＳ Ｐゴシック" panose="020B0600070205080204" pitchFamily="34" charset="-128"/>
                <a:sym typeface="Symbol" panose="05050102010706020507" pitchFamily="18" charset="2"/>
              </a:rPr>
              <a:t>–1 runs in one pass</a:t>
            </a:r>
            <a:endParaRPr lang="en-US" sz="1600" dirty="0">
              <a:ea typeface="ＭＳ Ｐゴシック" panose="020B0600070205080204" pitchFamily="34" charset="-128"/>
            </a:endParaRPr>
          </a:p>
          <a:p>
            <a:pPr lvl="1">
              <a:lnSpc>
                <a:spcPct val="90000"/>
              </a:lnSpc>
            </a:pPr>
            <a:r>
              <a:rPr lang="en-US" sz="1800" dirty="0">
                <a:ea typeface="ＭＳ Ｐゴシック" panose="020B0600070205080204" pitchFamily="34" charset="-128"/>
              </a:rPr>
              <a:t>Total number of merge passes required: </a:t>
            </a:r>
            <a:r>
              <a:rPr lang="en-US" sz="1800" dirty="0">
                <a:ea typeface="ＭＳ Ｐゴシック" panose="020B0600070205080204" pitchFamily="34" charset="-128"/>
                <a:sym typeface="Symbol" panose="05050102010706020507" pitchFamily="18" charset="2"/>
              </a:rPr>
              <a:t>log </a:t>
            </a:r>
            <a:r>
              <a:rPr lang="en-US" sz="1100" baseline="-25000" dirty="0">
                <a:ea typeface="ＭＳ Ｐゴシック" panose="020B0600070205080204" pitchFamily="34" charset="-128"/>
                <a:sym typeface="Symbol" panose="05050102010706020507" pitchFamily="18" charset="2"/>
              </a:rPr>
              <a:t></a:t>
            </a:r>
            <a:r>
              <a:rPr lang="en-US" sz="1100" i="1" baseline="-25000" dirty="0">
                <a:ea typeface="ＭＳ Ｐゴシック" panose="020B0600070205080204" pitchFamily="34" charset="-128"/>
                <a:sym typeface="Symbol" panose="05050102010706020507" pitchFamily="18" charset="2"/>
              </a:rPr>
              <a:t>M/bb</a:t>
            </a:r>
            <a:r>
              <a:rPr lang="en-US" sz="1100" baseline="-25000" dirty="0">
                <a:ea typeface="ＭＳ Ｐゴシック" panose="020B0600070205080204" pitchFamily="34" charset="-128"/>
                <a:sym typeface="Symbol" panose="05050102010706020507" pitchFamily="18" charset="2"/>
              </a:rPr>
              <a:t></a:t>
            </a:r>
            <a:r>
              <a:rPr lang="en-US" sz="1800" baseline="-25000" dirty="0">
                <a:ea typeface="ＭＳ Ｐゴシック" panose="020B0600070205080204" pitchFamily="34" charset="-128"/>
                <a:sym typeface="Symbol" panose="05050102010706020507" pitchFamily="18" charset="2"/>
              </a:rPr>
              <a:t>–1</a:t>
            </a:r>
            <a:r>
              <a:rPr lang="en-US" sz="1800" dirty="0">
                <a:ea typeface="ＭＳ Ｐゴシック" panose="020B0600070205080204" pitchFamily="34" charset="-128"/>
                <a:sym typeface="Symbol" panose="05050102010706020507" pitchFamily="18" charset="2"/>
              </a:rPr>
              <a:t>(</a:t>
            </a:r>
            <a:r>
              <a:rPr lang="en-US" sz="1800" i="1" dirty="0" err="1">
                <a:ea typeface="ＭＳ Ｐゴシック" panose="020B0600070205080204" pitchFamily="34" charset="-128"/>
                <a:sym typeface="Symbol" panose="05050102010706020507" pitchFamily="18" charset="2"/>
              </a:rPr>
              <a:t>b</a:t>
            </a:r>
            <a:r>
              <a:rPr lang="en-US" sz="1800" i="1" baseline="-25000" dirty="0" err="1">
                <a:ea typeface="ＭＳ Ｐゴシック" panose="020B0600070205080204" pitchFamily="34" charset="-128"/>
                <a:sym typeface="Symbol" panose="05050102010706020507" pitchFamily="18" charset="2"/>
              </a:rPr>
              <a:t>r</a:t>
            </a:r>
            <a:r>
              <a:rPr lang="en-US" sz="1800" i="1" dirty="0">
                <a:ea typeface="ＭＳ Ｐゴシック" panose="020B0600070205080204" pitchFamily="34" charset="-128"/>
                <a:sym typeface="Symbol" panose="05050102010706020507" pitchFamily="18" charset="2"/>
              </a:rPr>
              <a:t>/M)</a:t>
            </a:r>
            <a:r>
              <a:rPr lang="en-US" sz="1800" dirty="0">
                <a:ea typeface="ＭＳ Ｐゴシック" panose="020B0600070205080204" pitchFamily="34" charset="-128"/>
                <a:sym typeface="Symbol" panose="05050102010706020507" pitchFamily="18" charset="2"/>
              </a:rPr>
              <a:t>.</a:t>
            </a:r>
          </a:p>
          <a:p>
            <a:pPr lvl="1">
              <a:lnSpc>
                <a:spcPct val="90000"/>
              </a:lnSpc>
            </a:pPr>
            <a:r>
              <a:rPr lang="en-US" sz="1800" dirty="0">
                <a:ea typeface="ＭＳ Ｐゴシック" panose="020B0600070205080204" pitchFamily="34" charset="-128"/>
              </a:rPr>
              <a:t>Block transfers for initial run creation as well as in each pass is 2</a:t>
            </a:r>
            <a:r>
              <a:rPr lang="en-US" sz="1800" i="1" dirty="0">
                <a:ea typeface="ＭＳ Ｐゴシック" panose="020B0600070205080204" pitchFamily="34" charset="-128"/>
              </a:rPr>
              <a:t>b</a:t>
            </a:r>
            <a:r>
              <a:rPr lang="en-US" sz="1800" i="1" baseline="-25000" dirty="0">
                <a:ea typeface="ＭＳ Ｐゴシック" panose="020B0600070205080204" pitchFamily="34" charset="-128"/>
              </a:rPr>
              <a:t>r</a:t>
            </a:r>
            <a:endParaRPr lang="en-US" sz="1800" dirty="0">
              <a:ea typeface="ＭＳ Ｐゴシック" panose="020B0600070205080204" pitchFamily="34" charset="-128"/>
            </a:endParaRPr>
          </a:p>
          <a:p>
            <a:pPr lvl="2">
              <a:lnSpc>
                <a:spcPct val="90000"/>
              </a:lnSpc>
            </a:pPr>
            <a:r>
              <a:rPr lang="en-US" sz="1600" dirty="0">
                <a:ea typeface="ＭＳ Ｐゴシック" panose="020B0600070205080204" pitchFamily="34" charset="-128"/>
              </a:rPr>
              <a:t>for final pass, we don</a:t>
            </a:r>
            <a:r>
              <a:rPr lang="ja-JP" altLang="en-US" sz="1600" dirty="0">
                <a:ea typeface="ＭＳ Ｐゴシック" panose="020B0600070205080204" pitchFamily="34" charset="-128"/>
              </a:rPr>
              <a:t>’</a:t>
            </a:r>
            <a:r>
              <a:rPr lang="en-US" altLang="ja-JP" sz="1600" dirty="0">
                <a:ea typeface="ＭＳ Ｐゴシック" panose="020B0600070205080204" pitchFamily="34" charset="-128"/>
              </a:rPr>
              <a:t>t count write cost </a:t>
            </a:r>
          </a:p>
          <a:p>
            <a:pPr lvl="3">
              <a:lnSpc>
                <a:spcPct val="90000"/>
              </a:lnSpc>
            </a:pPr>
            <a:r>
              <a:rPr lang="en-US" sz="1400" dirty="0">
                <a:ea typeface="ＭＳ Ｐゴシック" panose="020B0600070205080204" pitchFamily="34" charset="-128"/>
              </a:rPr>
              <a:t>we ignore final write cost for all operations since the output of an operation may be sent to the parent operation without being written to disk</a:t>
            </a:r>
          </a:p>
          <a:p>
            <a:pPr lvl="2">
              <a:lnSpc>
                <a:spcPct val="90000"/>
              </a:lnSpc>
            </a:pPr>
            <a:r>
              <a:rPr lang="en-US" sz="1600" dirty="0">
                <a:ea typeface="ＭＳ Ｐゴシック" panose="020B0600070205080204" pitchFamily="34" charset="-128"/>
              </a:rPr>
              <a:t>Thus total number of block transfers for external sorting:</a:t>
            </a:r>
            <a:br>
              <a:rPr lang="en-US" sz="1600" dirty="0">
                <a:ea typeface="ＭＳ Ｐゴシック" panose="020B0600070205080204" pitchFamily="34" charset="-128"/>
              </a:rPr>
            </a:br>
            <a:r>
              <a:rPr lang="en-US" sz="1100" dirty="0">
                <a:ea typeface="ＭＳ Ｐゴシック" panose="020B0600070205080204" pitchFamily="34" charset="-128"/>
              </a:rPr>
              <a:t>	</a:t>
            </a:r>
            <a:r>
              <a:rPr lang="en-US" sz="1600" dirty="0">
                <a:ea typeface="ＭＳ Ｐゴシック" panose="020B0600070205080204" pitchFamily="34" charset="-128"/>
              </a:rPr>
              <a:t>	</a:t>
            </a:r>
            <a:r>
              <a:rPr lang="en-US" sz="1600" i="1" dirty="0" err="1">
                <a:ea typeface="ＭＳ Ｐゴシック" panose="020B0600070205080204" pitchFamily="34" charset="-128"/>
              </a:rPr>
              <a:t>b</a:t>
            </a:r>
            <a:r>
              <a:rPr lang="en-US" sz="1600" i="1" baseline="-25000" dirty="0" err="1">
                <a:ea typeface="ＭＳ Ｐゴシック" panose="020B0600070205080204" pitchFamily="34" charset="-128"/>
              </a:rPr>
              <a:t>r</a:t>
            </a:r>
            <a:r>
              <a:rPr lang="en-US" sz="1600" i="1" baseline="-25000" dirty="0">
                <a:ea typeface="ＭＳ Ｐゴシック" panose="020B0600070205080204" pitchFamily="34" charset="-128"/>
              </a:rPr>
              <a:t> </a:t>
            </a:r>
            <a:r>
              <a:rPr lang="en-US" sz="1600" i="1" dirty="0">
                <a:ea typeface="ＭＳ Ｐゴシック" panose="020B0600070205080204" pitchFamily="34" charset="-128"/>
              </a:rPr>
              <a:t>( 2 </a:t>
            </a:r>
            <a:r>
              <a:rPr lang="en-US" sz="1600" dirty="0">
                <a:ea typeface="ＭＳ Ｐゴシック" panose="020B0600070205080204" pitchFamily="34" charset="-128"/>
                <a:sym typeface="Symbol" panose="05050102010706020507" pitchFamily="18" charset="2"/>
              </a:rPr>
              <a:t>log</a:t>
            </a:r>
            <a:r>
              <a:rPr lang="en-US" sz="1600" i="1" baseline="-25000" dirty="0">
                <a:ea typeface="ＭＳ Ｐゴシック" panose="020B0600070205080204" pitchFamily="34" charset="-128"/>
                <a:sym typeface="Symbol" panose="05050102010706020507" pitchFamily="18" charset="2"/>
              </a:rPr>
              <a:t> </a:t>
            </a:r>
            <a:r>
              <a:rPr lang="en-US" sz="1100" baseline="-25000" dirty="0">
                <a:ea typeface="ＭＳ Ｐゴシック" panose="020B0600070205080204" pitchFamily="34" charset="-128"/>
                <a:sym typeface="Symbol" panose="05050102010706020507" pitchFamily="18" charset="2"/>
              </a:rPr>
              <a:t></a:t>
            </a:r>
            <a:r>
              <a:rPr lang="en-US" sz="1100" i="1" baseline="-25000" dirty="0">
                <a:ea typeface="ＭＳ Ｐゴシック" panose="020B0600070205080204" pitchFamily="34" charset="-128"/>
                <a:sym typeface="Symbol" panose="05050102010706020507" pitchFamily="18" charset="2"/>
              </a:rPr>
              <a:t>M/bb</a:t>
            </a:r>
            <a:r>
              <a:rPr lang="en-US" sz="1100" baseline="-25000" dirty="0">
                <a:ea typeface="ＭＳ Ｐゴシック" panose="020B0600070205080204" pitchFamily="34" charset="-128"/>
                <a:sym typeface="Symbol" panose="05050102010706020507" pitchFamily="18" charset="2"/>
              </a:rPr>
              <a:t></a:t>
            </a:r>
            <a:r>
              <a:rPr lang="en-US" sz="1600" baseline="-25000" dirty="0">
                <a:ea typeface="ＭＳ Ｐゴシック" panose="020B0600070205080204" pitchFamily="34" charset="-128"/>
                <a:sym typeface="Symbol" panose="05050102010706020507" pitchFamily="18" charset="2"/>
              </a:rPr>
              <a:t>–1 </a:t>
            </a:r>
            <a:r>
              <a:rPr lang="en-US" sz="1600" dirty="0">
                <a:ea typeface="ＭＳ Ｐゴシック" panose="020B0600070205080204" pitchFamily="34" charset="-128"/>
                <a:sym typeface="Symbol" panose="05050102010706020507" pitchFamily="18" charset="2"/>
              </a:rPr>
              <a:t>(</a:t>
            </a:r>
            <a:r>
              <a:rPr lang="en-US" sz="1600" i="1" dirty="0" err="1">
                <a:ea typeface="ＭＳ Ｐゴシック" panose="020B0600070205080204" pitchFamily="34" charset="-128"/>
                <a:sym typeface="Symbol" panose="05050102010706020507" pitchFamily="18" charset="2"/>
              </a:rPr>
              <a:t>b</a:t>
            </a:r>
            <a:r>
              <a:rPr lang="en-US" sz="1600" i="1" baseline="-25000" dirty="0" err="1">
                <a:ea typeface="ＭＳ Ｐゴシック" panose="020B0600070205080204" pitchFamily="34" charset="-128"/>
                <a:sym typeface="Symbol" panose="05050102010706020507" pitchFamily="18" charset="2"/>
              </a:rPr>
              <a:t>r</a:t>
            </a:r>
            <a:r>
              <a:rPr lang="en-US" sz="1600" i="1" baseline="-25000" dirty="0">
                <a:ea typeface="ＭＳ Ｐゴシック" panose="020B0600070205080204" pitchFamily="34" charset="-128"/>
                <a:sym typeface="Symbol" panose="05050102010706020507" pitchFamily="18" charset="2"/>
              </a:rPr>
              <a:t> </a:t>
            </a:r>
            <a:r>
              <a:rPr lang="en-US" sz="1600" i="1" dirty="0">
                <a:ea typeface="ＭＳ Ｐゴシック" panose="020B0600070205080204" pitchFamily="34" charset="-128"/>
                <a:sym typeface="Symbol" panose="05050102010706020507" pitchFamily="18" charset="2"/>
              </a:rPr>
              <a:t>/ M)</a:t>
            </a:r>
            <a:r>
              <a:rPr lang="en-US" sz="1600" dirty="0">
                <a:ea typeface="ＭＳ Ｐゴシック" panose="020B0600070205080204" pitchFamily="34" charset="-128"/>
                <a:sym typeface="Symbol" panose="05050102010706020507" pitchFamily="18" charset="2"/>
              </a:rPr>
              <a:t> + 1) </a:t>
            </a:r>
            <a:r>
              <a:rPr lang="en-US" sz="1100" dirty="0">
                <a:ea typeface="ＭＳ Ｐゴシック" panose="020B0600070205080204" pitchFamily="34" charset="-128"/>
                <a:sym typeface="Symbol" panose="05050102010706020507" pitchFamily="18" charset="2"/>
              </a:rPr>
              <a:t>	</a:t>
            </a:r>
            <a:endParaRPr lang="en-US" sz="1100" baseline="-25000" dirty="0">
              <a:ea typeface="ＭＳ Ｐゴシック" panose="020B0600070205080204" pitchFamily="34" charset="-128"/>
              <a:sym typeface="Symbol" panose="05050102010706020507" pitchFamily="18" charset="2"/>
            </a:endParaRPr>
          </a:p>
          <a:p>
            <a:pPr lvl="2">
              <a:lnSpc>
                <a:spcPct val="90000"/>
              </a:lnSpc>
            </a:pPr>
            <a:endParaRPr lang="en-US" sz="1600" dirty="0">
              <a:ea typeface="ＭＳ Ｐゴシック" panose="020B0600070205080204" pitchFamily="34" charset="-128"/>
              <a:sym typeface="Symbol" panose="05050102010706020507" pitchFamily="18" charset="2"/>
            </a:endParaRPr>
          </a:p>
          <a:p>
            <a:pPr lvl="1">
              <a:lnSpc>
                <a:spcPct val="90000"/>
              </a:lnSpc>
            </a:pPr>
            <a:r>
              <a:rPr lang="en-US" sz="1800" dirty="0">
                <a:ea typeface="ＭＳ Ｐゴシック" panose="020B0600070205080204" pitchFamily="34" charset="-128"/>
                <a:sym typeface="Symbol" panose="05050102010706020507" pitchFamily="18" charset="2"/>
              </a:rPr>
              <a:t>Seeks: next slide</a:t>
            </a:r>
          </a:p>
          <a:p>
            <a:pPr>
              <a:lnSpc>
                <a:spcPct val="90000"/>
              </a:lnSpc>
            </a:pPr>
            <a:endParaRPr lang="en-US" sz="1800" dirty="0">
              <a:ea typeface="ＭＳ Ｐゴシック" panose="020B0600070205080204" pitchFamily="34" charset="-128"/>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61" name="Content Placeholder 1"/>
          <p:cNvSpPr>
            <a:spLocks noGrp="1"/>
          </p:cNvSpPr>
          <p:nvPr>
            <p:ph sz="quarter" idx="10"/>
          </p:nvPr>
        </p:nvSpPr>
        <p:spPr/>
        <p:txBody>
          <a:bodyPr/>
          <a:lstStyle/>
          <a:p>
            <a:r>
              <a:rPr lang="en-US" b="1" dirty="0"/>
              <a:t>3NF versus </a:t>
            </a:r>
            <a:r>
              <a:rPr lang="en-US" b="1" dirty="0" err="1"/>
              <a:t>BCNF</a:t>
            </a:r>
            <a:endParaRPr lang="en-US" dirty="0"/>
          </a:p>
        </p:txBody>
      </p:sp>
      <p:sp>
        <p:nvSpPr>
          <p:cNvPr id="1050262" name="Content Placeholder 2"/>
          <p:cNvSpPr>
            <a:spLocks noGrp="1"/>
          </p:cNvSpPr>
          <p:nvPr>
            <p:ph idx="1"/>
          </p:nvPr>
        </p:nvSpPr>
        <p:spPr>
          <a:xfrm>
            <a:off x="365760" y="1005840"/>
            <a:ext cx="10149840" cy="5486400"/>
          </a:xfrm>
        </p:spPr>
        <p:txBody>
          <a:bodyPr/>
          <a:lstStyle/>
          <a:p>
            <a:pPr algn="l">
              <a:spcBef>
                <a:spcPts val="1200"/>
              </a:spcBef>
            </a:pPr>
            <a:r>
              <a:rPr lang="en-US" sz="2800" dirty="0">
                <a:latin typeface="Times New Roman" panose="02020603050405020304" pitchFamily="18" charset="0"/>
                <a:cs typeface="Times New Roman" panose="02020603050405020304" pitchFamily="18" charset="0"/>
              </a:rPr>
              <a:t>A relation is in 3NF if it is in 2NF and there are no transitive dependencies.</a:t>
            </a:r>
          </a:p>
          <a:p>
            <a:pPr algn="l">
              <a:spcBef>
                <a:spcPts val="1200"/>
              </a:spcBef>
            </a:pPr>
            <a:r>
              <a:rPr lang="en-US" sz="2800" dirty="0">
                <a:latin typeface="Times New Roman" panose="02020603050405020304" pitchFamily="18" charset="0"/>
                <a:cs typeface="Times New Roman" panose="02020603050405020304" pitchFamily="18" charset="0"/>
              </a:rPr>
              <a:t>What about a case in which a non-key attribute is the determinant of a key attribute?</a:t>
            </a:r>
          </a:p>
          <a:p>
            <a:pPr algn="l">
              <a:spcBef>
                <a:spcPts val="1200"/>
              </a:spcBef>
            </a:pPr>
            <a:r>
              <a:rPr lang="en-US" sz="2800" dirty="0">
                <a:latin typeface="Times New Roman" panose="02020603050405020304" pitchFamily="18" charset="0"/>
                <a:cs typeface="Times New Roman" panose="02020603050405020304" pitchFamily="18" charset="0"/>
              </a:rPr>
              <a:t>This condition does not violate 3NF, but does violate </a:t>
            </a:r>
            <a:r>
              <a:rPr lang="en-US" sz="2800" dirty="0" err="1">
                <a:latin typeface="Times New Roman" panose="02020603050405020304" pitchFamily="18" charset="0"/>
                <a:cs typeface="Times New Roman" panose="02020603050405020304" pitchFamily="18" charset="0"/>
              </a:rPr>
              <a:t>BCNF</a:t>
            </a:r>
            <a:r>
              <a:rPr lang="en-US" sz="2800" dirty="0">
                <a:latin typeface="Times New Roman" panose="02020603050405020304" pitchFamily="18" charset="0"/>
                <a:cs typeface="Times New Roman" panose="02020603050405020304" pitchFamily="18" charset="0"/>
              </a:rPr>
              <a:t>. Because, </a:t>
            </a:r>
            <a:r>
              <a:rPr lang="en-US" sz="2800" dirty="0" err="1">
                <a:latin typeface="Times New Roman" panose="02020603050405020304" pitchFamily="18" charset="0"/>
                <a:cs typeface="Times New Roman" panose="02020603050405020304" pitchFamily="18" charset="0"/>
              </a:rPr>
              <a:t>BCNF</a:t>
            </a:r>
            <a:r>
              <a:rPr lang="en-US" sz="2800" dirty="0">
                <a:latin typeface="Times New Roman" panose="02020603050405020304" pitchFamily="18" charset="0"/>
                <a:cs typeface="Times New Roman" panose="02020603050405020304" pitchFamily="18" charset="0"/>
              </a:rPr>
              <a:t> expects that every determinant in the relation be a candidate key.</a:t>
            </a:r>
          </a:p>
          <a:p>
            <a:pPr algn="l">
              <a:spcBef>
                <a:spcPts val="1200"/>
              </a:spcBef>
            </a:pPr>
            <a:r>
              <a:rPr lang="en-US" sz="2800" b="1" dirty="0">
                <a:latin typeface="Times New Roman" panose="02020603050405020304" pitchFamily="18" charset="0"/>
                <a:cs typeface="Times New Roman" panose="02020603050405020304" pitchFamily="18" charset="0"/>
              </a:rPr>
              <a:t>Example:</a:t>
            </a:r>
          </a:p>
          <a:p>
            <a:pPr>
              <a:spcBef>
                <a:spcPts val="1200"/>
              </a:spcBef>
            </a:pPr>
            <a:endParaRPr lang="en-US" sz="2800" dirty="0">
              <a:latin typeface="Times New Roman" panose="02020603050405020304" pitchFamily="18" charset="0"/>
              <a:cs typeface="Times New Roman" panose="02020603050405020304" pitchFamily="18" charset="0"/>
            </a:endParaRPr>
          </a:p>
          <a:p>
            <a:pPr>
              <a:spcBef>
                <a:spcPts val="1200"/>
              </a:spcBef>
            </a:pPr>
            <a:endParaRPr lang="en-US" sz="2800" dirty="0">
              <a:latin typeface="Times New Roman" panose="02020603050405020304" pitchFamily="18" charset="0"/>
              <a:cs typeface="Times New Roman" panose="02020603050405020304" pitchFamily="18" charset="0"/>
            </a:endParaRPr>
          </a:p>
        </p:txBody>
      </p:sp>
      <p:graphicFrame>
        <p:nvGraphicFramePr>
          <p:cNvPr id="4194331" name="Group 4"/>
          <p:cNvGraphicFramePr>
            <a:graphicFrameLocks noGrp="1"/>
          </p:cNvGraphicFramePr>
          <p:nvPr/>
        </p:nvGraphicFramePr>
        <p:xfrm>
          <a:off x="2404427" y="5062538"/>
          <a:ext cx="4325938" cy="518160"/>
        </p:xfrm>
        <a:graphic>
          <a:graphicData uri="http://schemas.openxmlformats.org/drawingml/2006/table">
            <a:tbl>
              <a:tblPr/>
              <a:tblGrid>
                <a:gridCol w="1058863">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1085850">
                  <a:extLst>
                    <a:ext uri="{9D8B030D-6E8A-4147-A177-3AD203B41FA5}">
                      <a16:colId xmlns:a16="http://schemas.microsoft.com/office/drawing/2014/main" val="20002"/>
                    </a:ext>
                  </a:extLst>
                </a:gridCol>
                <a:gridCol w="1095375">
                  <a:extLst>
                    <a:ext uri="{9D8B030D-6E8A-4147-A177-3AD203B41FA5}">
                      <a16:colId xmlns:a16="http://schemas.microsoft.com/office/drawing/2014/main" val="20003"/>
                    </a:ext>
                  </a:extLst>
                </a:gridCol>
              </a:tblGrid>
              <a:tr h="379413">
                <a:tc>
                  <a:txBody>
                    <a:bodyPr/>
                    <a:lstStyle>
                      <a:lvl1pPr algn="l">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algn="l">
                        <a:defRPr sz="2400">
                          <a:solidFill>
                            <a:schemeClr val="tx1"/>
                          </a:solidFill>
                          <a:effectLst>
                            <a:outerShdw blurRad="38100" dist="38100" dir="2700000" algn="tl">
                              <a:srgbClr val="000000"/>
                            </a:outerShdw>
                          </a:effectLst>
                          <a:latin typeface="Tahoma" panose="020B0604030504040204" pitchFamily="34" charset="0"/>
                        </a:defRPr>
                      </a:lvl2pPr>
                      <a:lvl3pPr algn="l">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algn="l">
                        <a:defRPr>
                          <a:solidFill>
                            <a:schemeClr val="tx1"/>
                          </a:solidFill>
                          <a:effectLst>
                            <a:outerShdw blurRad="38100" dist="38100" dir="2700000" algn="tl">
                              <a:srgbClr val="000000"/>
                            </a:outerShdw>
                          </a:effectLst>
                          <a:latin typeface="Tahoma" panose="020B0604030504040204" pitchFamily="34" charset="0"/>
                        </a:defRPr>
                      </a:lvl4pPr>
                      <a:lvl5pPr algn="l">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800" b="0" i="0" u="sng" strike="noStrike" cap="none" normalizeH="0" baseline="0">
                          <a:ln>
                            <a:noFill/>
                          </a:ln>
                          <a:solidFill>
                            <a:schemeClr val="tx1"/>
                          </a:solidFill>
                          <a:effectLst/>
                          <a:latin typeface="Tahoma" panose="020B0604030504040204" pitchFamily="34"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CCFF66"/>
                    </a:solidFill>
                  </a:tcPr>
                </a:tc>
                <a:tc>
                  <a:txBody>
                    <a:bodyPr/>
                    <a:lstStyle>
                      <a:lvl1pPr algn="l">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algn="l">
                        <a:defRPr sz="2400">
                          <a:solidFill>
                            <a:schemeClr val="tx1"/>
                          </a:solidFill>
                          <a:effectLst>
                            <a:outerShdw blurRad="38100" dist="38100" dir="2700000" algn="tl">
                              <a:srgbClr val="000000"/>
                            </a:outerShdw>
                          </a:effectLst>
                          <a:latin typeface="Tahoma" panose="020B0604030504040204" pitchFamily="34" charset="0"/>
                        </a:defRPr>
                      </a:lvl2pPr>
                      <a:lvl3pPr algn="l">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algn="l">
                        <a:defRPr>
                          <a:solidFill>
                            <a:schemeClr val="tx1"/>
                          </a:solidFill>
                          <a:effectLst>
                            <a:outerShdw blurRad="38100" dist="38100" dir="2700000" algn="tl">
                              <a:srgbClr val="000000"/>
                            </a:outerShdw>
                          </a:effectLst>
                          <a:latin typeface="Tahoma" panose="020B0604030504040204" pitchFamily="34" charset="0"/>
                        </a:defRPr>
                      </a:lvl4pPr>
                      <a:lvl5pPr algn="l">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800" b="0" i="0" u="sng" strike="noStrike" cap="none" normalizeH="0" baseline="0">
                          <a:ln>
                            <a:noFill/>
                          </a:ln>
                          <a:solidFill>
                            <a:schemeClr val="tx1"/>
                          </a:solidFill>
                          <a:effectLst/>
                          <a:latin typeface="Tahoma" panose="020B060403050404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CCFF66"/>
                    </a:solidFill>
                  </a:tcPr>
                </a:tc>
                <a:tc>
                  <a:txBody>
                    <a:bodyPr/>
                    <a:lstStyle>
                      <a:lvl1pPr algn="l">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algn="l">
                        <a:defRPr sz="2400">
                          <a:solidFill>
                            <a:schemeClr val="tx1"/>
                          </a:solidFill>
                          <a:effectLst>
                            <a:outerShdw blurRad="38100" dist="38100" dir="2700000" algn="tl">
                              <a:srgbClr val="000000"/>
                            </a:outerShdw>
                          </a:effectLst>
                          <a:latin typeface="Tahoma" panose="020B0604030504040204" pitchFamily="34" charset="0"/>
                        </a:defRPr>
                      </a:lvl2pPr>
                      <a:lvl3pPr algn="l">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algn="l">
                        <a:defRPr>
                          <a:solidFill>
                            <a:schemeClr val="tx1"/>
                          </a:solidFill>
                          <a:effectLst>
                            <a:outerShdw blurRad="38100" dist="38100" dir="2700000" algn="tl">
                              <a:srgbClr val="000000"/>
                            </a:outerShdw>
                          </a:effectLst>
                          <a:latin typeface="Tahoma" panose="020B0604030504040204" pitchFamily="34" charset="0"/>
                        </a:defRPr>
                      </a:lvl4pPr>
                      <a:lvl5pPr algn="l">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800" b="0" i="0" u="none" strike="noStrike" cap="none" normalizeH="0" baseline="0" dirty="0">
                          <a:ln>
                            <a:noFill/>
                          </a:ln>
                          <a:solidFill>
                            <a:schemeClr val="tx1"/>
                          </a:solidFill>
                          <a:effectLst/>
                          <a:latin typeface="Tahoma" panose="020B0604030504040204" pitchFamily="34"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CCFF66"/>
                    </a:solidFill>
                  </a:tcPr>
                </a:tc>
                <a:tc>
                  <a:txBody>
                    <a:bodyPr/>
                    <a:lstStyle>
                      <a:lvl1pPr algn="l">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algn="l">
                        <a:defRPr sz="2400">
                          <a:solidFill>
                            <a:schemeClr val="tx1"/>
                          </a:solidFill>
                          <a:effectLst>
                            <a:outerShdw blurRad="38100" dist="38100" dir="2700000" algn="tl">
                              <a:srgbClr val="000000"/>
                            </a:outerShdw>
                          </a:effectLst>
                          <a:latin typeface="Tahoma" panose="020B0604030504040204" pitchFamily="34" charset="0"/>
                        </a:defRPr>
                      </a:lvl2pPr>
                      <a:lvl3pPr algn="l">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algn="l">
                        <a:defRPr>
                          <a:solidFill>
                            <a:schemeClr val="tx1"/>
                          </a:solidFill>
                          <a:effectLst>
                            <a:outerShdw blurRad="38100" dist="38100" dir="2700000" algn="tl">
                              <a:srgbClr val="000000"/>
                            </a:outerShdw>
                          </a:effectLst>
                          <a:latin typeface="Tahoma" panose="020B0604030504040204" pitchFamily="34" charset="0"/>
                        </a:defRPr>
                      </a:lvl4pPr>
                      <a:lvl5pPr algn="l">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800" b="0" i="0" u="none" strike="noStrike" cap="none" normalizeH="0" baseline="0" dirty="0">
                          <a:ln>
                            <a:noFill/>
                          </a:ln>
                          <a:solidFill>
                            <a:schemeClr val="tx1"/>
                          </a:solidFill>
                          <a:effectLst/>
                          <a:latin typeface="Tahoma" panose="020B0604030504040204" pitchFamily="34"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CCFF66"/>
                    </a:solidFill>
                  </a:tcPr>
                </a:tc>
                <a:extLst>
                  <a:ext uri="{0D108BD9-81ED-4DB2-BD59-A6C34878D82A}">
                    <a16:rowId xmlns:a16="http://schemas.microsoft.com/office/drawing/2014/main" val="10000"/>
                  </a:ext>
                </a:extLst>
              </a:tr>
            </a:tbl>
          </a:graphicData>
        </a:graphic>
      </p:graphicFrame>
      <p:grpSp>
        <p:nvGrpSpPr>
          <p:cNvPr id="1564" name="Group 16"/>
          <p:cNvGrpSpPr/>
          <p:nvPr/>
        </p:nvGrpSpPr>
        <p:grpSpPr bwMode="auto">
          <a:xfrm>
            <a:off x="3010852" y="4598988"/>
            <a:ext cx="3340100" cy="1441450"/>
            <a:chOff x="1828" y="2973"/>
            <a:chExt cx="2104" cy="908"/>
          </a:xfrm>
        </p:grpSpPr>
        <p:sp>
          <p:nvSpPr>
            <p:cNvPr id="1050263" name="Line 17"/>
            <p:cNvSpPr>
              <a:spLocks noChangeShapeType="1"/>
            </p:cNvSpPr>
            <p:nvPr/>
          </p:nvSpPr>
          <p:spPr bwMode="auto">
            <a:xfrm>
              <a:off x="1828" y="2973"/>
              <a:ext cx="2104" cy="0"/>
            </a:xfrm>
            <a:prstGeom prst="line">
              <a:avLst/>
            </a:prstGeom>
            <a:noFill/>
            <a:ln w="28575">
              <a:solidFill>
                <a:srgbClr val="FF0000"/>
              </a:solidFill>
              <a:round/>
              <a:headEnd/>
              <a:tailEnd/>
            </a:ln>
            <a:effectLst/>
          </p:spPr>
          <p:txBody>
            <a:bodyPr/>
            <a:lstStyle/>
            <a:p>
              <a:endParaRPr lang="en-US"/>
            </a:p>
          </p:txBody>
        </p:sp>
        <p:sp>
          <p:nvSpPr>
            <p:cNvPr id="1050264" name="Line 18"/>
            <p:cNvSpPr>
              <a:spLocks noChangeShapeType="1"/>
            </p:cNvSpPr>
            <p:nvPr/>
          </p:nvSpPr>
          <p:spPr bwMode="auto">
            <a:xfrm>
              <a:off x="3932" y="2973"/>
              <a:ext cx="0" cy="239"/>
            </a:xfrm>
            <a:prstGeom prst="line">
              <a:avLst/>
            </a:prstGeom>
            <a:noFill/>
            <a:ln w="28575">
              <a:solidFill>
                <a:srgbClr val="FF0000"/>
              </a:solidFill>
              <a:round/>
              <a:headEnd/>
              <a:tailEnd type="triangle" w="med" len="med"/>
            </a:ln>
            <a:effectLst/>
          </p:spPr>
          <p:txBody>
            <a:bodyPr/>
            <a:lstStyle/>
            <a:p>
              <a:endParaRPr lang="en-US"/>
            </a:p>
          </p:txBody>
        </p:sp>
        <p:sp>
          <p:nvSpPr>
            <p:cNvPr id="1050265" name="Line 19"/>
            <p:cNvSpPr>
              <a:spLocks noChangeShapeType="1"/>
            </p:cNvSpPr>
            <p:nvPr/>
          </p:nvSpPr>
          <p:spPr bwMode="auto">
            <a:xfrm>
              <a:off x="3215" y="2973"/>
              <a:ext cx="0" cy="239"/>
            </a:xfrm>
            <a:prstGeom prst="line">
              <a:avLst/>
            </a:prstGeom>
            <a:noFill/>
            <a:ln w="28575">
              <a:solidFill>
                <a:srgbClr val="FF0000"/>
              </a:solidFill>
              <a:round/>
              <a:headEnd/>
              <a:tailEnd type="triangle" w="med" len="med"/>
            </a:ln>
            <a:effectLst/>
          </p:spPr>
          <p:txBody>
            <a:bodyPr/>
            <a:lstStyle/>
            <a:p>
              <a:endParaRPr lang="en-US"/>
            </a:p>
          </p:txBody>
        </p:sp>
        <p:sp>
          <p:nvSpPr>
            <p:cNvPr id="1050266" name="Line 20"/>
            <p:cNvSpPr>
              <a:spLocks noChangeShapeType="1"/>
            </p:cNvSpPr>
            <p:nvPr/>
          </p:nvSpPr>
          <p:spPr bwMode="auto">
            <a:xfrm>
              <a:off x="1828" y="2973"/>
              <a:ext cx="0" cy="239"/>
            </a:xfrm>
            <a:prstGeom prst="line">
              <a:avLst/>
            </a:prstGeom>
            <a:noFill/>
            <a:ln w="28575">
              <a:solidFill>
                <a:srgbClr val="FF0000"/>
              </a:solidFill>
              <a:round/>
              <a:headEnd/>
              <a:tailEnd/>
            </a:ln>
            <a:effectLst/>
          </p:spPr>
          <p:txBody>
            <a:bodyPr/>
            <a:lstStyle/>
            <a:p>
              <a:endParaRPr lang="en-US"/>
            </a:p>
          </p:txBody>
        </p:sp>
        <p:sp>
          <p:nvSpPr>
            <p:cNvPr id="1050267" name="Line 21"/>
            <p:cNvSpPr>
              <a:spLocks noChangeShapeType="1"/>
            </p:cNvSpPr>
            <p:nvPr/>
          </p:nvSpPr>
          <p:spPr bwMode="auto">
            <a:xfrm>
              <a:off x="2545" y="2973"/>
              <a:ext cx="0" cy="239"/>
            </a:xfrm>
            <a:prstGeom prst="line">
              <a:avLst/>
            </a:prstGeom>
            <a:noFill/>
            <a:ln w="28575">
              <a:solidFill>
                <a:srgbClr val="FF0000"/>
              </a:solidFill>
              <a:round/>
              <a:headEnd/>
              <a:tailEnd/>
            </a:ln>
            <a:effectLst/>
          </p:spPr>
          <p:txBody>
            <a:bodyPr/>
            <a:lstStyle/>
            <a:p>
              <a:endParaRPr lang="en-US"/>
            </a:p>
          </p:txBody>
        </p:sp>
        <p:sp>
          <p:nvSpPr>
            <p:cNvPr id="1050268" name="Line 22"/>
            <p:cNvSpPr>
              <a:spLocks noChangeShapeType="1"/>
            </p:cNvSpPr>
            <p:nvPr/>
          </p:nvSpPr>
          <p:spPr bwMode="auto">
            <a:xfrm>
              <a:off x="2545" y="3881"/>
              <a:ext cx="717" cy="0"/>
            </a:xfrm>
            <a:prstGeom prst="line">
              <a:avLst/>
            </a:prstGeom>
            <a:noFill/>
            <a:ln w="28575">
              <a:solidFill>
                <a:srgbClr val="FF0000"/>
              </a:solidFill>
              <a:round/>
              <a:headEnd/>
              <a:tailEnd/>
            </a:ln>
            <a:effectLst/>
          </p:spPr>
          <p:txBody>
            <a:bodyPr/>
            <a:lstStyle/>
            <a:p>
              <a:endParaRPr lang="en-US"/>
            </a:p>
          </p:txBody>
        </p:sp>
        <p:sp>
          <p:nvSpPr>
            <p:cNvPr id="1050269" name="Line 23"/>
            <p:cNvSpPr>
              <a:spLocks noChangeShapeType="1"/>
            </p:cNvSpPr>
            <p:nvPr/>
          </p:nvSpPr>
          <p:spPr bwMode="auto">
            <a:xfrm>
              <a:off x="3262" y="3690"/>
              <a:ext cx="0" cy="191"/>
            </a:xfrm>
            <a:prstGeom prst="line">
              <a:avLst/>
            </a:prstGeom>
            <a:noFill/>
            <a:ln w="28575">
              <a:solidFill>
                <a:srgbClr val="FF0000"/>
              </a:solidFill>
              <a:round/>
              <a:headEnd/>
              <a:tailEnd/>
            </a:ln>
            <a:effectLst/>
          </p:spPr>
          <p:txBody>
            <a:bodyPr/>
            <a:lstStyle/>
            <a:p>
              <a:endParaRPr lang="en-US"/>
            </a:p>
          </p:txBody>
        </p:sp>
        <p:sp>
          <p:nvSpPr>
            <p:cNvPr id="1050270" name="Line 24"/>
            <p:cNvSpPr>
              <a:spLocks noChangeShapeType="1"/>
            </p:cNvSpPr>
            <p:nvPr/>
          </p:nvSpPr>
          <p:spPr bwMode="auto">
            <a:xfrm flipV="1">
              <a:off x="2545" y="3690"/>
              <a:ext cx="0" cy="191"/>
            </a:xfrm>
            <a:prstGeom prst="line">
              <a:avLst/>
            </a:prstGeom>
            <a:noFill/>
            <a:ln w="28575">
              <a:solidFill>
                <a:srgbClr val="FF0000"/>
              </a:solidFill>
              <a:round/>
              <a:headEnd/>
              <a:tailEnd type="triangle" w="med" len="med"/>
            </a:ln>
            <a:effectLst/>
          </p:spPr>
          <p:txBody>
            <a:bodyPr/>
            <a:lstStyle/>
            <a:p>
              <a:endParaRPr lang="en-US"/>
            </a:p>
          </p:txBody>
        </p:sp>
      </p:grpSp>
      <p:graphicFrame>
        <p:nvGraphicFramePr>
          <p:cNvPr id="4194332" name="Group 25"/>
          <p:cNvGraphicFramePr>
            <a:graphicFrameLocks noGrp="1"/>
          </p:cNvGraphicFramePr>
          <p:nvPr/>
        </p:nvGraphicFramePr>
        <p:xfrm>
          <a:off x="7336790" y="4778375"/>
          <a:ext cx="1746250" cy="896112"/>
        </p:xfrm>
        <a:graphic>
          <a:graphicData uri="http://schemas.openxmlformats.org/drawingml/2006/table">
            <a:tbl>
              <a:tblPr/>
              <a:tblGrid>
                <a:gridCol w="1746250">
                  <a:extLst>
                    <a:ext uri="{9D8B030D-6E8A-4147-A177-3AD203B41FA5}">
                      <a16:colId xmlns:a16="http://schemas.microsoft.com/office/drawing/2014/main" val="20000"/>
                    </a:ext>
                  </a:extLst>
                </a:gridCol>
              </a:tblGrid>
              <a:tr h="787400">
                <a:tc>
                  <a:txBody>
                    <a:bodyPr/>
                    <a:lstStyle>
                      <a:lvl1pPr algn="l">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algn="l">
                        <a:defRPr sz="2400">
                          <a:solidFill>
                            <a:schemeClr val="tx1"/>
                          </a:solidFill>
                          <a:effectLst>
                            <a:outerShdw blurRad="38100" dist="38100" dir="2700000" algn="tl">
                              <a:srgbClr val="000000"/>
                            </a:outerShdw>
                          </a:effectLst>
                          <a:latin typeface="Tahoma" panose="020B0604030504040204" pitchFamily="34" charset="0"/>
                        </a:defRPr>
                      </a:lvl2pPr>
                      <a:lvl3pPr algn="l">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algn="l">
                        <a:defRPr>
                          <a:solidFill>
                            <a:schemeClr val="tx1"/>
                          </a:solidFill>
                          <a:effectLst>
                            <a:outerShdw blurRad="38100" dist="38100" dir="2700000" algn="tl">
                              <a:srgbClr val="000000"/>
                            </a:outerShdw>
                          </a:effectLst>
                          <a:latin typeface="Tahoma" panose="020B0604030504040204" pitchFamily="34" charset="0"/>
                        </a:defRPr>
                      </a:lvl4pPr>
                      <a:lvl5pPr algn="l">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400" b="0" i="0" u="none" strike="noStrike" cap="none" normalizeH="0" baseline="0" dirty="0">
                          <a:ln>
                            <a:noFill/>
                          </a:ln>
                          <a:solidFill>
                            <a:schemeClr val="tx1"/>
                          </a:solidFill>
                          <a:effectLst/>
                          <a:latin typeface="Tahoma" panose="020B0604030504040204" pitchFamily="34" charset="0"/>
                        </a:rPr>
                        <a:t>AB </a:t>
                      </a:r>
                      <a:r>
                        <a:rPr kumimoji="0" lang="en-US" altLang="en-US" sz="2400" b="0" i="0" u="none" strike="noStrike" cap="none" normalizeH="0" baseline="0" dirty="0">
                          <a:ln>
                            <a:noFill/>
                          </a:ln>
                          <a:solidFill>
                            <a:schemeClr val="tx1"/>
                          </a:solidFill>
                          <a:effectLst/>
                          <a:latin typeface="Tahoma" panose="020B0604030504040204" pitchFamily="34" charset="0"/>
                          <a:sym typeface="Symbol" panose="05050102010706020507" pitchFamily="18" charset="2"/>
                        </a:rPr>
                        <a:t> CD</a:t>
                      </a:r>
                    </a:p>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400" b="1" i="0" u="none" strike="noStrike" cap="none" normalizeH="0" baseline="0" dirty="0">
                          <a:ln>
                            <a:noFill/>
                          </a:ln>
                          <a:solidFill>
                            <a:srgbClr val="C00000"/>
                          </a:solidFill>
                          <a:effectLst/>
                          <a:latin typeface="Tahoma" panose="020B0604030504040204" pitchFamily="34" charset="0"/>
                          <a:sym typeface="Symbol" panose="05050102010706020507" pitchFamily="18" charset="2"/>
                        </a:rPr>
                        <a:t>C  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297" name="Rectangle 2"/>
          <p:cNvSpPr>
            <a:spLocks noGrp="1" noChangeArrowheads="1"/>
          </p:cNvSpPr>
          <p:nvPr>
            <p:ph type="title"/>
          </p:nvPr>
        </p:nvSpPr>
        <p:spPr>
          <a:xfrm>
            <a:off x="239713"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External Merge Sort (Cont.)</a:t>
            </a:r>
          </a:p>
        </p:txBody>
      </p:sp>
      <p:sp>
        <p:nvSpPr>
          <p:cNvPr id="1051298" name="Rectangle 3"/>
          <p:cNvSpPr>
            <a:spLocks noGrp="1" noChangeArrowheads="1"/>
          </p:cNvSpPr>
          <p:nvPr>
            <p:ph type="body" idx="1"/>
          </p:nvPr>
        </p:nvSpPr>
        <p:spPr/>
        <p:txBody>
          <a:bodyPr/>
          <a:lstStyle/>
          <a:p>
            <a:r>
              <a:rPr lang="en-US" sz="2000">
                <a:ea typeface="ＭＳ Ｐゴシック" panose="020B0600070205080204" pitchFamily="34" charset="-128"/>
              </a:rPr>
              <a:t>Cost of seeks</a:t>
            </a:r>
          </a:p>
          <a:p>
            <a:pPr lvl="1"/>
            <a:r>
              <a:rPr lang="en-US" sz="2000">
                <a:ea typeface="ＭＳ Ｐゴシック" panose="020B0600070205080204" pitchFamily="34" charset="-128"/>
              </a:rPr>
              <a:t>During run generation: one seek to read each run and one seek to write each run</a:t>
            </a:r>
          </a:p>
          <a:p>
            <a:pPr lvl="2"/>
            <a:r>
              <a:rPr lang="en-US" sz="2000" i="1">
                <a:ea typeface="ＭＳ Ｐゴシック" panose="020B0600070205080204" pitchFamily="34" charset="-128"/>
              </a:rPr>
              <a:t> 2 </a:t>
            </a:r>
            <a:r>
              <a:rPr lang="en-US" sz="2000">
                <a:ea typeface="ＭＳ Ｐゴシック" panose="020B0600070205080204" pitchFamily="34" charset="-128"/>
                <a:sym typeface="Symbol" panose="05050102010706020507" pitchFamily="18" charset="2"/>
              </a:rPr>
              <a:t></a:t>
            </a:r>
            <a:r>
              <a:rPr lang="en-US" sz="2000" i="1">
                <a:ea typeface="ＭＳ Ｐゴシック" panose="020B0600070205080204" pitchFamily="34" charset="-128"/>
                <a:sym typeface="Symbol" panose="05050102010706020507" pitchFamily="18" charset="2"/>
              </a:rPr>
              <a:t>b</a:t>
            </a:r>
            <a:r>
              <a:rPr lang="en-US" sz="2000" i="1" baseline="-25000">
                <a:ea typeface="ＭＳ Ｐゴシック" panose="020B0600070205080204" pitchFamily="34" charset="-128"/>
                <a:sym typeface="Symbol" panose="05050102010706020507" pitchFamily="18" charset="2"/>
              </a:rPr>
              <a:t>r </a:t>
            </a:r>
            <a:r>
              <a:rPr lang="en-US" sz="2000" i="1">
                <a:ea typeface="ＭＳ Ｐゴシック" panose="020B0600070205080204" pitchFamily="34" charset="-128"/>
                <a:sym typeface="Symbol" panose="05050102010706020507" pitchFamily="18" charset="2"/>
              </a:rPr>
              <a:t>/ M</a:t>
            </a:r>
            <a:r>
              <a:rPr lang="en-US" sz="2000">
                <a:ea typeface="ＭＳ Ｐゴシック" panose="020B0600070205080204" pitchFamily="34" charset="-128"/>
                <a:sym typeface="Symbol" panose="05050102010706020507" pitchFamily="18" charset="2"/>
              </a:rPr>
              <a:t></a:t>
            </a:r>
          </a:p>
          <a:p>
            <a:pPr lvl="1"/>
            <a:r>
              <a:rPr lang="en-US">
                <a:ea typeface="ＭＳ Ｐゴシック" panose="020B0600070205080204" pitchFamily="34" charset="-128"/>
                <a:sym typeface="Symbol" panose="05050102010706020507" pitchFamily="18" charset="2"/>
              </a:rPr>
              <a:t>During the merge phase</a:t>
            </a:r>
          </a:p>
          <a:p>
            <a:pPr lvl="2"/>
            <a:r>
              <a:rPr lang="en-US">
                <a:ea typeface="ＭＳ Ｐゴシック" panose="020B0600070205080204" pitchFamily="34" charset="-128"/>
                <a:sym typeface="Symbol" panose="05050102010706020507" pitchFamily="18" charset="2"/>
              </a:rPr>
              <a:t>Need </a:t>
            </a:r>
            <a:r>
              <a:rPr lang="en-US" sz="2000" i="1">
                <a:ea typeface="ＭＳ Ｐゴシック" panose="020B0600070205080204" pitchFamily="34" charset="-128"/>
              </a:rPr>
              <a:t>2 </a:t>
            </a:r>
            <a:r>
              <a:rPr lang="en-US" sz="2000">
                <a:ea typeface="ＭＳ Ｐゴシック" panose="020B0600070205080204" pitchFamily="34" charset="-128"/>
                <a:sym typeface="Symbol" panose="05050102010706020507" pitchFamily="18" charset="2"/>
              </a:rPr>
              <a:t></a:t>
            </a:r>
            <a:r>
              <a:rPr lang="en-US" sz="2000" i="1">
                <a:ea typeface="ＭＳ Ｐゴシック" panose="020B0600070205080204" pitchFamily="34" charset="-128"/>
                <a:sym typeface="Symbol" panose="05050102010706020507" pitchFamily="18" charset="2"/>
              </a:rPr>
              <a:t>b</a:t>
            </a:r>
            <a:r>
              <a:rPr lang="en-US" sz="2000" i="1" baseline="-25000">
                <a:ea typeface="ＭＳ Ｐゴシック" panose="020B0600070205080204" pitchFamily="34" charset="-128"/>
                <a:sym typeface="Symbol" panose="05050102010706020507" pitchFamily="18" charset="2"/>
              </a:rPr>
              <a:t>r </a:t>
            </a:r>
            <a:r>
              <a:rPr lang="en-US" sz="2000" i="1">
                <a:ea typeface="ＭＳ Ｐゴシック" panose="020B0600070205080204" pitchFamily="34" charset="-128"/>
                <a:sym typeface="Symbol" panose="05050102010706020507" pitchFamily="18" charset="2"/>
              </a:rPr>
              <a:t>/ b</a:t>
            </a:r>
            <a:r>
              <a:rPr lang="en-US" sz="2000" i="1" baseline="-25000">
                <a:ea typeface="ＭＳ Ｐゴシック" panose="020B0600070205080204" pitchFamily="34" charset="-128"/>
                <a:sym typeface="Symbol" panose="05050102010706020507" pitchFamily="18" charset="2"/>
              </a:rPr>
              <a:t>b</a:t>
            </a:r>
            <a:r>
              <a:rPr lang="en-US" sz="2000">
                <a:ea typeface="ＭＳ Ｐゴシック" panose="020B0600070205080204" pitchFamily="34" charset="-128"/>
                <a:sym typeface="Symbol" panose="05050102010706020507" pitchFamily="18" charset="2"/>
              </a:rPr>
              <a:t> seeks for each merge pass </a:t>
            </a:r>
          </a:p>
          <a:p>
            <a:pPr lvl="3"/>
            <a:r>
              <a:rPr lang="en-US" sz="2000">
                <a:ea typeface="ＭＳ Ｐゴシック" panose="020B0600070205080204" pitchFamily="34" charset="-128"/>
                <a:sym typeface="Symbol" panose="05050102010706020507" pitchFamily="18" charset="2"/>
              </a:rPr>
              <a:t>except the final one which does not require a write</a:t>
            </a:r>
          </a:p>
          <a:p>
            <a:pPr lvl="2"/>
            <a:r>
              <a:rPr lang="en-US" sz="2000">
                <a:ea typeface="ＭＳ Ｐゴシック" panose="020B0600070205080204" pitchFamily="34" charset="-128"/>
                <a:sym typeface="Symbol" panose="05050102010706020507" pitchFamily="18" charset="2"/>
              </a:rPr>
              <a:t>Total number of seeks:</a:t>
            </a:r>
            <a:br>
              <a:rPr lang="en-US" sz="2000">
                <a:ea typeface="ＭＳ Ｐゴシック" panose="020B0600070205080204" pitchFamily="34" charset="-128"/>
                <a:sym typeface="Symbol" panose="05050102010706020507" pitchFamily="18" charset="2"/>
              </a:rPr>
            </a:br>
            <a:r>
              <a:rPr lang="en-US" sz="2000">
                <a:ea typeface="ＭＳ Ｐゴシック" panose="020B0600070205080204" pitchFamily="34" charset="-128"/>
                <a:sym typeface="Symbol" panose="05050102010706020507" pitchFamily="18" charset="2"/>
              </a:rPr>
              <a:t>    </a:t>
            </a:r>
            <a:r>
              <a:rPr lang="en-US" sz="2000" i="1">
                <a:ea typeface="ＭＳ Ｐゴシック" panose="020B0600070205080204" pitchFamily="34" charset="-128"/>
              </a:rPr>
              <a:t>2 </a:t>
            </a:r>
            <a:r>
              <a:rPr lang="en-US" sz="2000">
                <a:ea typeface="ＭＳ Ｐゴシック" panose="020B0600070205080204" pitchFamily="34" charset="-128"/>
                <a:sym typeface="Symbol" panose="05050102010706020507" pitchFamily="18" charset="2"/>
              </a:rPr>
              <a:t></a:t>
            </a:r>
            <a:r>
              <a:rPr lang="en-US" sz="2000" i="1">
                <a:ea typeface="ＭＳ Ｐゴシック" panose="020B0600070205080204" pitchFamily="34" charset="-128"/>
                <a:sym typeface="Symbol" panose="05050102010706020507" pitchFamily="18" charset="2"/>
              </a:rPr>
              <a:t>b</a:t>
            </a:r>
            <a:r>
              <a:rPr lang="en-US" sz="2000" i="1" baseline="-25000">
                <a:ea typeface="ＭＳ Ｐゴシック" panose="020B0600070205080204" pitchFamily="34" charset="-128"/>
                <a:sym typeface="Symbol" panose="05050102010706020507" pitchFamily="18" charset="2"/>
              </a:rPr>
              <a:t>r </a:t>
            </a:r>
            <a:r>
              <a:rPr lang="en-US" sz="2000" i="1">
                <a:ea typeface="ＭＳ Ｐゴシック" panose="020B0600070205080204" pitchFamily="34" charset="-128"/>
                <a:sym typeface="Symbol" panose="05050102010706020507" pitchFamily="18" charset="2"/>
              </a:rPr>
              <a:t>/ M</a:t>
            </a:r>
            <a:r>
              <a:rPr lang="en-US" sz="2000">
                <a:ea typeface="ＭＳ Ｐゴシック" panose="020B0600070205080204" pitchFamily="34" charset="-128"/>
                <a:sym typeface="Symbol" panose="05050102010706020507" pitchFamily="18" charset="2"/>
              </a:rPr>
              <a:t> + </a:t>
            </a:r>
            <a:r>
              <a:rPr lang="en-US" sz="2000" i="1">
                <a:ea typeface="ＭＳ Ｐゴシック" panose="020B0600070205080204" pitchFamily="34" charset="-128"/>
                <a:sym typeface="Symbol" panose="05050102010706020507" pitchFamily="18" charset="2"/>
              </a:rPr>
              <a:t>b</a:t>
            </a:r>
            <a:r>
              <a:rPr lang="en-US" sz="2000" i="1" baseline="-25000">
                <a:ea typeface="ＭＳ Ｐゴシック" panose="020B0600070205080204" pitchFamily="34" charset="-128"/>
                <a:sym typeface="Symbol" panose="05050102010706020507" pitchFamily="18" charset="2"/>
              </a:rPr>
              <a:t>r </a:t>
            </a:r>
            <a:r>
              <a:rPr lang="en-US" sz="2000" i="1">
                <a:ea typeface="ＭＳ Ｐゴシック" panose="020B0600070205080204" pitchFamily="34" charset="-128"/>
                <a:sym typeface="Symbol" panose="05050102010706020507" pitchFamily="18" charset="2"/>
              </a:rPr>
              <a:t>/ b</a:t>
            </a:r>
            <a:r>
              <a:rPr lang="en-US" sz="2000" i="1" baseline="-25000">
                <a:ea typeface="ＭＳ Ｐゴシック" panose="020B0600070205080204" pitchFamily="34" charset="-128"/>
                <a:sym typeface="Symbol" panose="05050102010706020507" pitchFamily="18" charset="2"/>
              </a:rPr>
              <a:t>b</a:t>
            </a:r>
            <a:r>
              <a:rPr lang="en-US" sz="2000">
                <a:ea typeface="ＭＳ Ｐゴシック" panose="020B0600070205080204" pitchFamily="34" charset="-128"/>
                <a:sym typeface="Symbol" panose="05050102010706020507" pitchFamily="18" charset="2"/>
              </a:rPr>
              <a:t> (</a:t>
            </a:r>
            <a:r>
              <a:rPr lang="en-US" sz="2000" i="1">
                <a:ea typeface="ＭＳ Ｐゴシック" panose="020B0600070205080204" pitchFamily="34" charset="-128"/>
              </a:rPr>
              <a:t>2 </a:t>
            </a:r>
            <a:r>
              <a:rPr lang="en-US" sz="2000">
                <a:ea typeface="ＭＳ Ｐゴシック" panose="020B0600070205080204" pitchFamily="34" charset="-128"/>
                <a:sym typeface="Symbol" panose="05050102010706020507" pitchFamily="18" charset="2"/>
              </a:rPr>
              <a:t>log</a:t>
            </a:r>
            <a:r>
              <a:rPr lang="en-US" baseline="-25000">
                <a:ea typeface="ＭＳ Ｐゴシック" panose="020B0600070205080204" pitchFamily="34" charset="-128"/>
                <a:sym typeface="Symbol" panose="05050102010706020507" pitchFamily="18" charset="2"/>
              </a:rPr>
              <a:t></a:t>
            </a:r>
            <a:r>
              <a:rPr lang="en-US" i="1" baseline="-25000">
                <a:ea typeface="ＭＳ Ｐゴシック" panose="020B0600070205080204" pitchFamily="34" charset="-128"/>
                <a:sym typeface="Symbol" panose="05050102010706020507" pitchFamily="18" charset="2"/>
              </a:rPr>
              <a:t>M/bb</a:t>
            </a:r>
            <a:r>
              <a:rPr lang="en-US" baseline="-25000">
                <a:ea typeface="ＭＳ Ｐゴシック" panose="020B0600070205080204" pitchFamily="34" charset="-128"/>
                <a:sym typeface="Symbol" panose="05050102010706020507" pitchFamily="18" charset="2"/>
              </a:rPr>
              <a:t></a:t>
            </a:r>
            <a:r>
              <a:rPr lang="en-US" sz="2000" baseline="-25000">
                <a:ea typeface="ＭＳ Ｐゴシック" panose="020B0600070205080204" pitchFamily="34" charset="-128"/>
                <a:sym typeface="Symbol" panose="05050102010706020507" pitchFamily="18" charset="2"/>
              </a:rPr>
              <a:t>–1</a:t>
            </a:r>
            <a:r>
              <a:rPr lang="en-US" sz="2000">
                <a:ea typeface="ＭＳ Ｐゴシック" panose="020B0600070205080204" pitchFamily="34" charset="-128"/>
                <a:sym typeface="Symbol" panose="05050102010706020507" pitchFamily="18" charset="2"/>
              </a:rPr>
              <a:t>(</a:t>
            </a:r>
            <a:r>
              <a:rPr lang="en-US" sz="2000" i="1">
                <a:ea typeface="ＭＳ Ｐゴシック" panose="020B0600070205080204" pitchFamily="34" charset="-128"/>
                <a:sym typeface="Symbol" panose="05050102010706020507" pitchFamily="18" charset="2"/>
              </a:rPr>
              <a:t>b</a:t>
            </a:r>
            <a:r>
              <a:rPr lang="en-US" sz="2000" i="1" baseline="-25000">
                <a:ea typeface="ＭＳ Ｐゴシック" panose="020B0600070205080204" pitchFamily="34" charset="-128"/>
                <a:sym typeface="Symbol" panose="05050102010706020507" pitchFamily="18" charset="2"/>
              </a:rPr>
              <a:t>r </a:t>
            </a:r>
            <a:r>
              <a:rPr lang="en-US" sz="2000" i="1">
                <a:ea typeface="ＭＳ Ｐゴシック" panose="020B0600070205080204" pitchFamily="34" charset="-128"/>
                <a:sym typeface="Symbol" panose="05050102010706020507" pitchFamily="18" charset="2"/>
              </a:rPr>
              <a:t>/ M)</a:t>
            </a:r>
            <a:r>
              <a:rPr lang="en-US" sz="2000">
                <a:ea typeface="ＭＳ Ｐゴシック" panose="020B0600070205080204" pitchFamily="34" charset="-128"/>
                <a:sym typeface="Symbol" panose="05050102010706020507" pitchFamily="18" charset="2"/>
              </a:rPr>
              <a:t> -1)</a:t>
            </a:r>
          </a:p>
        </p:txBody>
      </p:sp>
    </p:spTree>
  </p:cSld>
  <p:clrMapOvr>
    <a:masterClrMapping/>
  </p:clrMapOvr>
  <p:transition spd="med"/>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02" name="Rectangle 2"/>
          <p:cNvSpPr>
            <a:spLocks noGrp="1" noChangeArrowheads="1"/>
          </p:cNvSpPr>
          <p:nvPr>
            <p:ph type="title"/>
          </p:nvPr>
        </p:nvSpPr>
        <p:spPr>
          <a:xfrm>
            <a:off x="107504"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Join Operation</a:t>
            </a:r>
          </a:p>
        </p:txBody>
      </p:sp>
      <p:sp>
        <p:nvSpPr>
          <p:cNvPr id="1051303" name="Rectangle 3"/>
          <p:cNvSpPr>
            <a:spLocks noGrp="1" noChangeArrowheads="1"/>
          </p:cNvSpPr>
          <p:nvPr>
            <p:ph type="body" idx="1"/>
          </p:nvPr>
        </p:nvSpPr>
        <p:spPr/>
        <p:txBody>
          <a:bodyPr/>
          <a:lstStyle/>
          <a:p>
            <a:r>
              <a:rPr lang="en-US" sz="2000">
                <a:ea typeface="ＭＳ Ｐゴシック" panose="020B0600070205080204" pitchFamily="34" charset="-128"/>
              </a:rPr>
              <a:t>Several different algorithms to implement joins</a:t>
            </a:r>
          </a:p>
          <a:p>
            <a:pPr lvl="1"/>
            <a:r>
              <a:rPr lang="en-US" sz="2000">
                <a:ea typeface="ＭＳ Ｐゴシック" panose="020B0600070205080204" pitchFamily="34" charset="-128"/>
              </a:rPr>
              <a:t>Nested-loop join</a:t>
            </a:r>
          </a:p>
          <a:p>
            <a:pPr lvl="1"/>
            <a:r>
              <a:rPr lang="en-US" sz="2000">
                <a:ea typeface="ＭＳ Ｐゴシック" panose="020B0600070205080204" pitchFamily="34" charset="-128"/>
              </a:rPr>
              <a:t>Block nested-loop join</a:t>
            </a:r>
          </a:p>
          <a:p>
            <a:pPr lvl="1"/>
            <a:r>
              <a:rPr lang="en-US" sz="2000">
                <a:ea typeface="ＭＳ Ｐゴシック" panose="020B0600070205080204" pitchFamily="34" charset="-128"/>
              </a:rPr>
              <a:t>Indexed nested-loop join</a:t>
            </a:r>
          </a:p>
          <a:p>
            <a:pPr lvl="1"/>
            <a:r>
              <a:rPr lang="en-US" sz="2000">
                <a:ea typeface="ＭＳ Ｐゴシック" panose="020B0600070205080204" pitchFamily="34" charset="-128"/>
              </a:rPr>
              <a:t>Merge-join</a:t>
            </a:r>
          </a:p>
          <a:p>
            <a:pPr lvl="1"/>
            <a:r>
              <a:rPr lang="en-US" sz="2000">
                <a:ea typeface="ＭＳ Ｐゴシック" panose="020B0600070205080204" pitchFamily="34" charset="-128"/>
              </a:rPr>
              <a:t>Hash-join</a:t>
            </a:r>
          </a:p>
          <a:p>
            <a:r>
              <a:rPr lang="en-US" sz="2000">
                <a:ea typeface="ＭＳ Ｐゴシック" panose="020B0600070205080204" pitchFamily="34" charset="-128"/>
              </a:rPr>
              <a:t>Choice based on cost estimate</a:t>
            </a:r>
          </a:p>
          <a:p>
            <a:r>
              <a:rPr lang="en-US" sz="2000">
                <a:ea typeface="ＭＳ Ｐゴシック" panose="020B0600070205080204" pitchFamily="34" charset="-128"/>
              </a:rPr>
              <a:t>Examples use the following information</a:t>
            </a:r>
          </a:p>
          <a:p>
            <a:pPr lvl="1"/>
            <a:r>
              <a:rPr lang="en-US" sz="2000">
                <a:ea typeface="ＭＳ Ｐゴシック" panose="020B0600070205080204" pitchFamily="34" charset="-128"/>
              </a:rPr>
              <a:t>Number of records of </a:t>
            </a:r>
            <a:r>
              <a:rPr lang="en-US" sz="2000" i="1">
                <a:ea typeface="ＭＳ Ｐゴシック" panose="020B0600070205080204" pitchFamily="34" charset="-128"/>
              </a:rPr>
              <a:t>student</a:t>
            </a:r>
            <a:r>
              <a:rPr lang="en-US" sz="2000">
                <a:ea typeface="ＭＳ Ｐゴシック" panose="020B0600070205080204" pitchFamily="34" charset="-128"/>
              </a:rPr>
              <a:t>:  5,000     </a:t>
            </a:r>
            <a:r>
              <a:rPr lang="en-US" sz="2000" i="1">
                <a:ea typeface="ＭＳ Ｐゴシック" panose="020B0600070205080204" pitchFamily="34" charset="-128"/>
              </a:rPr>
              <a:t>takes</a:t>
            </a:r>
            <a:r>
              <a:rPr lang="en-US" sz="2000">
                <a:ea typeface="ＭＳ Ｐゴシック" panose="020B0600070205080204" pitchFamily="34" charset="-128"/>
              </a:rPr>
              <a:t>: 10,000</a:t>
            </a:r>
          </a:p>
          <a:p>
            <a:pPr lvl="1"/>
            <a:r>
              <a:rPr lang="en-US" sz="2000">
                <a:ea typeface="ＭＳ Ｐゴシック" panose="020B0600070205080204" pitchFamily="34" charset="-128"/>
              </a:rPr>
              <a:t>Number of blocks of   </a:t>
            </a:r>
            <a:r>
              <a:rPr lang="en-US" sz="2000" i="1">
                <a:ea typeface="ＭＳ Ｐゴシック" panose="020B0600070205080204" pitchFamily="34" charset="-128"/>
              </a:rPr>
              <a:t>student</a:t>
            </a:r>
            <a:r>
              <a:rPr lang="en-US" sz="2000">
                <a:ea typeface="ＭＳ Ｐゴシック" panose="020B0600070205080204" pitchFamily="34" charset="-128"/>
              </a:rPr>
              <a:t>:     100     </a:t>
            </a:r>
            <a:r>
              <a:rPr lang="en-US" sz="2000" i="1">
                <a:ea typeface="ＭＳ Ｐゴシック" panose="020B0600070205080204" pitchFamily="34" charset="-128"/>
              </a:rPr>
              <a:t>takes</a:t>
            </a:r>
            <a:r>
              <a:rPr lang="en-US" sz="2000">
                <a:ea typeface="ＭＳ Ｐゴシック" panose="020B0600070205080204" pitchFamily="34" charset="-128"/>
              </a:rPr>
              <a:t>:      400</a:t>
            </a:r>
          </a:p>
        </p:txBody>
      </p:sp>
    </p:spTree>
  </p:cSld>
  <p:clrMapOvr>
    <a:masterClrMapping/>
  </p:clrMapOvr>
  <p:transition spd="med"/>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07" name="Rectangle 1026"/>
          <p:cNvSpPr>
            <a:spLocks noGrp="1" noChangeArrowheads="1"/>
          </p:cNvSpPr>
          <p:nvPr>
            <p:ph type="title"/>
          </p:nvPr>
        </p:nvSpPr>
        <p:spPr>
          <a:xfrm>
            <a:off x="179512" y="-253205"/>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Nested-Loop Join</a:t>
            </a:r>
          </a:p>
        </p:txBody>
      </p:sp>
      <p:sp>
        <p:nvSpPr>
          <p:cNvPr id="1051308" name="Rectangle 1027"/>
          <p:cNvSpPr>
            <a:spLocks noGrp="1" noChangeArrowheads="1"/>
          </p:cNvSpPr>
          <p:nvPr>
            <p:ph type="body" idx="1"/>
          </p:nvPr>
        </p:nvSpPr>
        <p:spPr>
          <a:xfrm>
            <a:off x="842963" y="1165225"/>
            <a:ext cx="7931150" cy="5200650"/>
          </a:xfrm>
        </p:spPr>
        <p:txBody>
          <a:bodyPr/>
          <a:lstStyle/>
          <a:p>
            <a:pPr>
              <a:tabLst>
                <a:tab pos="461963" algn="l"/>
                <a:tab pos="850900" algn="l"/>
              </a:tabLst>
            </a:pPr>
            <a:r>
              <a:rPr lang="en-US" sz="2000" dirty="0">
                <a:ea typeface="ＭＳ Ｐゴシック" panose="020B0600070205080204" pitchFamily="34" charset="-128"/>
              </a:rPr>
              <a:t>To compute the theta join        </a:t>
            </a:r>
            <a:r>
              <a:rPr lang="en-US" sz="2000" i="1" dirty="0">
                <a:ea typeface="ＭＳ Ｐゴシック" panose="020B0600070205080204" pitchFamily="34" charset="-128"/>
              </a:rPr>
              <a:t>r</a:t>
            </a:r>
            <a:r>
              <a:rPr lang="en-US" sz="2000" dirty="0">
                <a:ea typeface="ＭＳ Ｐゴシック" panose="020B0600070205080204" pitchFamily="34" charset="-128"/>
              </a:rPr>
              <a:t>      </a:t>
            </a:r>
            <a:r>
              <a:rPr lang="en-US" sz="2400" baseline="-25000" dirty="0">
                <a:ea typeface="ＭＳ Ｐゴシック" panose="020B0600070205080204" pitchFamily="34" charset="-128"/>
                <a:sym typeface="Symbol" panose="05050102010706020507" pitchFamily="18" charset="2"/>
              </a:rPr>
              <a:t></a:t>
            </a:r>
            <a:r>
              <a:rPr lang="en-US" sz="2400" dirty="0">
                <a:ea typeface="ＭＳ Ｐゴシック" panose="020B0600070205080204" pitchFamily="34" charset="-128"/>
                <a:sym typeface="Symbol" panose="05050102010706020507" pitchFamily="18" charset="2"/>
              </a:rPr>
              <a:t> </a:t>
            </a:r>
            <a:r>
              <a:rPr lang="en-US" sz="2000" i="1" dirty="0">
                <a:ea typeface="ＭＳ Ｐゴシック" panose="020B0600070205080204" pitchFamily="34" charset="-128"/>
                <a:sym typeface="Symbol" panose="05050102010706020507" pitchFamily="18" charset="2"/>
              </a:rPr>
              <a:t>s</a:t>
            </a:r>
            <a:br>
              <a:rPr lang="en-US" sz="2000" dirty="0">
                <a:ea typeface="ＭＳ Ｐゴシック" panose="020B0600070205080204" pitchFamily="34" charset="-128"/>
                <a:sym typeface="Symbol" panose="05050102010706020507" pitchFamily="18" charset="2"/>
              </a:rPr>
            </a:br>
            <a:r>
              <a:rPr lang="en-US" sz="2000" b="1" dirty="0">
                <a:ea typeface="ＭＳ Ｐゴシック" panose="020B0600070205080204" pitchFamily="34" charset="-128"/>
                <a:sym typeface="Symbol" panose="05050102010706020507" pitchFamily="18" charset="2"/>
              </a:rPr>
              <a:t>for each</a:t>
            </a:r>
            <a:r>
              <a:rPr lang="en-US" sz="2000" dirty="0">
                <a:ea typeface="ＭＳ Ｐゴシック" panose="020B0600070205080204" pitchFamily="34" charset="-128"/>
                <a:sym typeface="Symbol" panose="05050102010706020507" pitchFamily="18" charset="2"/>
              </a:rPr>
              <a:t> tuple </a:t>
            </a:r>
            <a:r>
              <a:rPr lang="en-US" sz="2000" i="1" dirty="0" err="1">
                <a:ea typeface="ＭＳ Ｐゴシック" panose="020B0600070205080204" pitchFamily="34" charset="-128"/>
                <a:sym typeface="Symbol" panose="05050102010706020507" pitchFamily="18" charset="2"/>
              </a:rPr>
              <a:t>t</a:t>
            </a:r>
            <a:r>
              <a:rPr lang="en-US" sz="2400" i="1" baseline="-25000" dirty="0" err="1">
                <a:ea typeface="ＭＳ Ｐゴシック" panose="020B0600070205080204" pitchFamily="34" charset="-128"/>
                <a:sym typeface="Symbol" panose="05050102010706020507" pitchFamily="18" charset="2"/>
              </a:rPr>
              <a:t>r</a:t>
            </a:r>
            <a:r>
              <a:rPr lang="en-US" sz="2000" b="1" dirty="0">
                <a:ea typeface="ＭＳ Ｐゴシック" panose="020B0600070205080204" pitchFamily="34" charset="-128"/>
                <a:sym typeface="Symbol" panose="05050102010706020507" pitchFamily="18" charset="2"/>
              </a:rPr>
              <a:t> in </a:t>
            </a:r>
            <a:r>
              <a:rPr lang="en-US" sz="2000" i="1" dirty="0">
                <a:ea typeface="ＭＳ Ｐゴシック" panose="020B0600070205080204" pitchFamily="34" charset="-128"/>
                <a:sym typeface="Symbol" panose="05050102010706020507" pitchFamily="18" charset="2"/>
              </a:rPr>
              <a:t>r</a:t>
            </a:r>
            <a:r>
              <a:rPr lang="en-US" sz="2000" b="1" dirty="0">
                <a:ea typeface="ＭＳ Ｐゴシック" panose="020B0600070205080204" pitchFamily="34" charset="-128"/>
                <a:sym typeface="Symbol" panose="05050102010706020507" pitchFamily="18" charset="2"/>
              </a:rPr>
              <a:t> do begin</a:t>
            </a:r>
            <a:br>
              <a:rPr lang="en-US" sz="2000" b="1" dirty="0">
                <a:ea typeface="ＭＳ Ｐゴシック" panose="020B0600070205080204" pitchFamily="34" charset="-128"/>
                <a:sym typeface="Symbol" panose="05050102010706020507" pitchFamily="18" charset="2"/>
              </a:rPr>
            </a:br>
            <a:r>
              <a:rPr lang="en-US" sz="2000" b="1" dirty="0">
                <a:ea typeface="ＭＳ Ｐゴシック" panose="020B0600070205080204" pitchFamily="34" charset="-128"/>
                <a:sym typeface="Symbol" panose="05050102010706020507" pitchFamily="18" charset="2"/>
              </a:rPr>
              <a:t>	for each tuple </a:t>
            </a:r>
            <a:r>
              <a:rPr lang="en-US" sz="2000" i="1" dirty="0" err="1">
                <a:ea typeface="ＭＳ Ｐゴシック" panose="020B0600070205080204" pitchFamily="34" charset="-128"/>
                <a:sym typeface="Symbol" panose="05050102010706020507" pitchFamily="18" charset="2"/>
              </a:rPr>
              <a:t>t</a:t>
            </a:r>
            <a:r>
              <a:rPr lang="en-US" sz="2400" i="1" baseline="-25000" dirty="0" err="1">
                <a:ea typeface="ＭＳ Ｐゴシック" panose="020B0600070205080204" pitchFamily="34" charset="-128"/>
                <a:sym typeface="Symbol" panose="05050102010706020507" pitchFamily="18" charset="2"/>
              </a:rPr>
              <a:t>s</a:t>
            </a:r>
            <a:r>
              <a:rPr lang="en-US" sz="2400" i="1" dirty="0">
                <a:ea typeface="ＭＳ Ｐゴシック" panose="020B0600070205080204" pitchFamily="34" charset="-128"/>
                <a:sym typeface="Symbol" panose="05050102010706020507" pitchFamily="18" charset="2"/>
              </a:rPr>
              <a:t> </a:t>
            </a:r>
            <a:r>
              <a:rPr lang="en-US" sz="2400" b="1" dirty="0">
                <a:ea typeface="ＭＳ Ｐゴシック" panose="020B0600070205080204" pitchFamily="34" charset="-128"/>
                <a:sym typeface="Symbol" panose="05050102010706020507" pitchFamily="18" charset="2"/>
              </a:rPr>
              <a:t> </a:t>
            </a:r>
            <a:r>
              <a:rPr lang="en-US" sz="2000" b="1" dirty="0">
                <a:ea typeface="ＭＳ Ｐゴシック" panose="020B0600070205080204" pitchFamily="34" charset="-128"/>
                <a:sym typeface="Symbol" panose="05050102010706020507" pitchFamily="18" charset="2"/>
              </a:rPr>
              <a:t>in </a:t>
            </a:r>
            <a:r>
              <a:rPr lang="en-US" sz="2000" i="1" dirty="0">
                <a:ea typeface="ＭＳ Ｐゴシック" panose="020B0600070205080204" pitchFamily="34" charset="-128"/>
                <a:sym typeface="Symbol" panose="05050102010706020507" pitchFamily="18" charset="2"/>
              </a:rPr>
              <a:t>s</a:t>
            </a:r>
            <a:r>
              <a:rPr lang="en-US" sz="2000" b="1" dirty="0">
                <a:ea typeface="ＭＳ Ｐゴシック" panose="020B0600070205080204" pitchFamily="34" charset="-128"/>
                <a:sym typeface="Symbol" panose="05050102010706020507" pitchFamily="18" charset="2"/>
              </a:rPr>
              <a:t> do begin</a:t>
            </a:r>
            <a:br>
              <a:rPr lang="en-US" sz="2000" b="1" dirty="0">
                <a:ea typeface="ＭＳ Ｐゴシック" panose="020B0600070205080204" pitchFamily="34" charset="-128"/>
                <a:sym typeface="Symbol" panose="05050102010706020507" pitchFamily="18" charset="2"/>
              </a:rPr>
            </a:br>
            <a:r>
              <a:rPr lang="en-US" sz="2000" b="1" dirty="0">
                <a:ea typeface="ＭＳ Ｐゴシック" panose="020B0600070205080204" pitchFamily="34" charset="-128"/>
                <a:sym typeface="Symbol" panose="05050102010706020507" pitchFamily="18" charset="2"/>
              </a:rPr>
              <a:t>		</a:t>
            </a:r>
            <a:r>
              <a:rPr lang="en-US" sz="2000" dirty="0">
                <a:ea typeface="ＭＳ Ｐゴシック" panose="020B0600070205080204" pitchFamily="34" charset="-128"/>
                <a:sym typeface="Symbol" panose="05050102010706020507" pitchFamily="18" charset="2"/>
              </a:rPr>
              <a:t>test pair (</a:t>
            </a:r>
            <a:r>
              <a:rPr lang="en-US" sz="2000" i="1" dirty="0" err="1">
                <a:ea typeface="ＭＳ Ｐゴシック" panose="020B0600070205080204" pitchFamily="34" charset="-128"/>
                <a:sym typeface="Symbol" panose="05050102010706020507" pitchFamily="18" charset="2"/>
              </a:rPr>
              <a:t>t</a:t>
            </a:r>
            <a:r>
              <a:rPr lang="en-US" sz="2400" i="1" baseline="-25000" dirty="0" err="1">
                <a:ea typeface="ＭＳ Ｐゴシック" panose="020B0600070205080204" pitchFamily="34" charset="-128"/>
                <a:sym typeface="Symbol" panose="05050102010706020507" pitchFamily="18" charset="2"/>
              </a:rPr>
              <a:t>r</a:t>
            </a:r>
            <a:r>
              <a:rPr lang="en-US" sz="2000" i="1" dirty="0" err="1">
                <a:ea typeface="ＭＳ Ｐゴシック" panose="020B0600070205080204" pitchFamily="34" charset="-128"/>
                <a:sym typeface="Symbol" panose="05050102010706020507" pitchFamily="18" charset="2"/>
              </a:rPr>
              <a:t>,t</a:t>
            </a:r>
            <a:r>
              <a:rPr lang="en-US" sz="2400" i="1" baseline="-25000" dirty="0" err="1">
                <a:ea typeface="ＭＳ Ｐゴシック" panose="020B0600070205080204" pitchFamily="34" charset="-128"/>
                <a:sym typeface="Symbol" panose="05050102010706020507" pitchFamily="18" charset="2"/>
              </a:rPr>
              <a:t>s</a:t>
            </a:r>
            <a:r>
              <a:rPr lang="en-US" sz="2000" dirty="0">
                <a:ea typeface="ＭＳ Ｐゴシック" panose="020B0600070205080204" pitchFamily="34" charset="-128"/>
                <a:sym typeface="Symbol" panose="05050102010706020507" pitchFamily="18" charset="2"/>
              </a:rPr>
              <a:t>) to</a:t>
            </a:r>
            <a:r>
              <a:rPr lang="en-US" sz="2400" dirty="0">
                <a:ea typeface="ＭＳ Ｐゴシック" panose="020B0600070205080204" pitchFamily="34" charset="-128"/>
                <a:sym typeface="Symbol" panose="05050102010706020507" pitchFamily="18" charset="2"/>
              </a:rPr>
              <a:t> </a:t>
            </a:r>
            <a:r>
              <a:rPr lang="en-US" sz="2000" dirty="0">
                <a:ea typeface="ＭＳ Ｐゴシック" panose="020B0600070205080204" pitchFamily="34" charset="-128"/>
                <a:sym typeface="Symbol" panose="05050102010706020507" pitchFamily="18" charset="2"/>
              </a:rPr>
              <a:t>see if they satisfy the join condition </a:t>
            </a:r>
            <a:r>
              <a:rPr lang="en-US" sz="2000" i="1" dirty="0">
                <a:ea typeface="ＭＳ Ｐゴシック" panose="020B0600070205080204" pitchFamily="34" charset="-128"/>
                <a:sym typeface="Greek Symbols" pitchFamily="18" charset="2"/>
              </a:rPr>
              <a:t> </a:t>
            </a:r>
            <a:br>
              <a:rPr lang="en-US" sz="2000" dirty="0">
                <a:ea typeface="ＭＳ Ｐゴシック" panose="020B0600070205080204" pitchFamily="34" charset="-128"/>
                <a:sym typeface="Greek Symbols" pitchFamily="18" charset="2"/>
              </a:rPr>
            </a:br>
            <a:r>
              <a:rPr lang="en-US" sz="2000" dirty="0">
                <a:ea typeface="ＭＳ Ｐゴシック" panose="020B0600070205080204" pitchFamily="34" charset="-128"/>
                <a:sym typeface="Greek Symbols" pitchFamily="18" charset="2"/>
              </a:rPr>
              <a:t>		if they do, add </a:t>
            </a:r>
            <a:r>
              <a:rPr lang="en-US" sz="2000" i="1" dirty="0" err="1">
                <a:ea typeface="ＭＳ Ｐゴシック" panose="020B0600070205080204" pitchFamily="34" charset="-128"/>
                <a:sym typeface="Greek Symbols" pitchFamily="18" charset="2"/>
              </a:rPr>
              <a:t>t</a:t>
            </a:r>
            <a:r>
              <a:rPr lang="en-US" sz="2400" i="1" baseline="-25000" dirty="0" err="1">
                <a:ea typeface="ＭＳ Ｐゴシック" panose="020B0600070205080204" pitchFamily="34" charset="-128"/>
                <a:sym typeface="Greek Symbols" pitchFamily="18" charset="2"/>
              </a:rPr>
              <a:t>r</a:t>
            </a:r>
            <a:r>
              <a:rPr lang="en-US" sz="2400" i="1" dirty="0">
                <a:ea typeface="ＭＳ Ｐゴシック" panose="020B0600070205080204" pitchFamily="34" charset="-128"/>
                <a:sym typeface="Greek Symbols" pitchFamily="18" charset="2"/>
              </a:rPr>
              <a:t> </a:t>
            </a:r>
            <a:r>
              <a:rPr lang="en-US" sz="2000" i="1" dirty="0">
                <a:ea typeface="ＭＳ Ｐゴシック" panose="020B0600070205080204" pitchFamily="34" charset="-128"/>
                <a:sym typeface="Greek Symbols" pitchFamily="18" charset="2"/>
              </a:rPr>
              <a:t>• </a:t>
            </a:r>
            <a:r>
              <a:rPr lang="en-US" sz="2000" i="1" dirty="0" err="1">
                <a:ea typeface="ＭＳ Ｐゴシック" panose="020B0600070205080204" pitchFamily="34" charset="-128"/>
                <a:sym typeface="Greek Symbols" pitchFamily="18" charset="2"/>
              </a:rPr>
              <a:t>t</a:t>
            </a:r>
            <a:r>
              <a:rPr lang="en-US" sz="2400" i="1" baseline="-25000" dirty="0" err="1">
                <a:ea typeface="ＭＳ Ｐゴシック" panose="020B0600070205080204" pitchFamily="34" charset="-128"/>
                <a:sym typeface="Greek Symbols" pitchFamily="18" charset="2"/>
              </a:rPr>
              <a:t>s</a:t>
            </a:r>
            <a:r>
              <a:rPr lang="en-US" sz="2400" dirty="0">
                <a:ea typeface="ＭＳ Ｐゴシック" panose="020B0600070205080204" pitchFamily="34" charset="-128"/>
                <a:sym typeface="Greek Symbols" pitchFamily="18" charset="2"/>
              </a:rPr>
              <a:t> </a:t>
            </a:r>
            <a:r>
              <a:rPr lang="en-US" sz="2000" dirty="0">
                <a:ea typeface="ＭＳ Ｐゴシック" panose="020B0600070205080204" pitchFamily="34" charset="-128"/>
                <a:sym typeface="Greek Symbols" pitchFamily="18" charset="2"/>
              </a:rPr>
              <a:t>to the result.</a:t>
            </a:r>
            <a:br>
              <a:rPr lang="en-US" sz="2000" dirty="0">
                <a:ea typeface="ＭＳ Ｐゴシック" panose="020B0600070205080204" pitchFamily="34" charset="-128"/>
                <a:sym typeface="Greek Symbols" pitchFamily="18" charset="2"/>
              </a:rPr>
            </a:br>
            <a:r>
              <a:rPr lang="en-US" sz="2000" dirty="0">
                <a:ea typeface="ＭＳ Ｐゴシック" panose="020B0600070205080204" pitchFamily="34" charset="-128"/>
                <a:sym typeface="Greek Symbols" pitchFamily="18" charset="2"/>
              </a:rPr>
              <a:t>	</a:t>
            </a:r>
            <a:r>
              <a:rPr lang="en-US" sz="2000" b="1" dirty="0">
                <a:ea typeface="ＭＳ Ｐゴシック" panose="020B0600070205080204" pitchFamily="34" charset="-128"/>
                <a:sym typeface="Greek Symbols" pitchFamily="18" charset="2"/>
              </a:rPr>
              <a:t>end</a:t>
            </a:r>
            <a:br>
              <a:rPr lang="en-US" sz="2000" b="1" dirty="0">
                <a:ea typeface="ＭＳ Ｐゴシック" panose="020B0600070205080204" pitchFamily="34" charset="-128"/>
                <a:sym typeface="Greek Symbols" pitchFamily="18" charset="2"/>
              </a:rPr>
            </a:br>
            <a:r>
              <a:rPr lang="en-US" sz="2000" b="1" dirty="0" err="1">
                <a:ea typeface="ＭＳ Ｐゴシック" panose="020B0600070205080204" pitchFamily="34" charset="-128"/>
                <a:sym typeface="Greek Symbols" pitchFamily="18" charset="2"/>
              </a:rPr>
              <a:t>end</a:t>
            </a:r>
            <a:endParaRPr lang="en-US" sz="2000" dirty="0">
              <a:ea typeface="ＭＳ Ｐゴシック" panose="020B0600070205080204" pitchFamily="34" charset="-128"/>
              <a:sym typeface="Greek Symbols" pitchFamily="18" charset="2"/>
            </a:endParaRPr>
          </a:p>
          <a:p>
            <a:pPr>
              <a:tabLst>
                <a:tab pos="461963" algn="l"/>
                <a:tab pos="850900" algn="l"/>
              </a:tabLst>
            </a:pPr>
            <a:r>
              <a:rPr lang="en-US" sz="2000" i="1" dirty="0">
                <a:ea typeface="ＭＳ Ｐゴシック" panose="020B0600070205080204" pitchFamily="34" charset="-128"/>
                <a:sym typeface="Greek Symbols" pitchFamily="18" charset="2"/>
              </a:rPr>
              <a:t>r</a:t>
            </a:r>
            <a:r>
              <a:rPr lang="en-US" sz="2000" dirty="0">
                <a:ea typeface="ＭＳ Ｐゴシック" panose="020B0600070205080204" pitchFamily="34" charset="-128"/>
                <a:sym typeface="Greek Symbols" pitchFamily="18" charset="2"/>
              </a:rPr>
              <a:t>  is called the </a:t>
            </a:r>
            <a:r>
              <a:rPr lang="en-US" sz="2000" b="1" dirty="0">
                <a:solidFill>
                  <a:srgbClr val="3366CC"/>
                </a:solidFill>
                <a:ea typeface="ＭＳ Ｐゴシック" panose="020B0600070205080204" pitchFamily="34" charset="-128"/>
                <a:sym typeface="Greek Symbols" pitchFamily="18" charset="2"/>
              </a:rPr>
              <a:t>outer</a:t>
            </a:r>
            <a:r>
              <a:rPr lang="en-US" sz="2000" dirty="0">
                <a:solidFill>
                  <a:srgbClr val="3366CC"/>
                </a:solidFill>
                <a:ea typeface="ＭＳ Ｐゴシック" panose="020B0600070205080204" pitchFamily="34" charset="-128"/>
                <a:sym typeface="Greek Symbols" pitchFamily="18" charset="2"/>
              </a:rPr>
              <a:t> </a:t>
            </a:r>
            <a:r>
              <a:rPr lang="en-US" sz="2000" b="1" dirty="0">
                <a:solidFill>
                  <a:srgbClr val="3366CC"/>
                </a:solidFill>
                <a:ea typeface="ＭＳ Ｐゴシック" panose="020B0600070205080204" pitchFamily="34" charset="-128"/>
                <a:sym typeface="Greek Symbols" pitchFamily="18" charset="2"/>
              </a:rPr>
              <a:t>relation</a:t>
            </a:r>
            <a:r>
              <a:rPr lang="en-US" sz="2000" dirty="0">
                <a:ea typeface="ＭＳ Ｐゴシック" panose="020B0600070205080204" pitchFamily="34" charset="-128"/>
                <a:sym typeface="Greek Symbols" pitchFamily="18" charset="2"/>
              </a:rPr>
              <a:t> and </a:t>
            </a:r>
            <a:r>
              <a:rPr lang="en-US" sz="2000" i="1" dirty="0">
                <a:ea typeface="ＭＳ Ｐゴシック" panose="020B0600070205080204" pitchFamily="34" charset="-128"/>
                <a:sym typeface="Greek Symbols" pitchFamily="18" charset="2"/>
              </a:rPr>
              <a:t>s</a:t>
            </a:r>
            <a:r>
              <a:rPr lang="en-US" sz="2000" dirty="0">
                <a:ea typeface="ＭＳ Ｐゴシック" panose="020B0600070205080204" pitchFamily="34" charset="-128"/>
                <a:sym typeface="Greek Symbols" pitchFamily="18" charset="2"/>
              </a:rPr>
              <a:t> the </a:t>
            </a:r>
            <a:r>
              <a:rPr lang="en-US" sz="2000" b="1" dirty="0">
                <a:solidFill>
                  <a:srgbClr val="3366CC"/>
                </a:solidFill>
                <a:ea typeface="ＭＳ Ｐゴシック" panose="020B0600070205080204" pitchFamily="34" charset="-128"/>
                <a:sym typeface="Greek Symbols" pitchFamily="18" charset="2"/>
              </a:rPr>
              <a:t>inner relation</a:t>
            </a:r>
            <a:r>
              <a:rPr lang="en-US" sz="2000" dirty="0">
                <a:ea typeface="ＭＳ Ｐゴシック" panose="020B0600070205080204" pitchFamily="34" charset="-128"/>
                <a:sym typeface="Greek Symbols" pitchFamily="18" charset="2"/>
              </a:rPr>
              <a:t> of the join.</a:t>
            </a:r>
          </a:p>
          <a:p>
            <a:pPr>
              <a:tabLst>
                <a:tab pos="461963" algn="l"/>
                <a:tab pos="850900" algn="l"/>
              </a:tabLst>
            </a:pPr>
            <a:r>
              <a:rPr lang="en-US" sz="2000" dirty="0">
                <a:ea typeface="ＭＳ Ｐゴシック" panose="020B0600070205080204" pitchFamily="34" charset="-128"/>
                <a:sym typeface="Greek Symbols" pitchFamily="18" charset="2"/>
              </a:rPr>
              <a:t>Requires no indices and can be used with any kind of join condition.</a:t>
            </a:r>
          </a:p>
          <a:p>
            <a:pPr>
              <a:tabLst>
                <a:tab pos="461963" algn="l"/>
                <a:tab pos="850900" algn="l"/>
              </a:tabLst>
            </a:pPr>
            <a:r>
              <a:rPr lang="en-US" sz="2000" dirty="0">
                <a:ea typeface="ＭＳ Ｐゴシック" panose="020B0600070205080204" pitchFamily="34" charset="-128"/>
                <a:sym typeface="Greek Symbols" pitchFamily="18" charset="2"/>
              </a:rPr>
              <a:t>Expensive since it examines every pair of tuples in the two relations. </a:t>
            </a:r>
          </a:p>
        </p:txBody>
      </p:sp>
      <p:sp>
        <p:nvSpPr>
          <p:cNvPr id="1051309" name="AutoShape 1028"/>
          <p:cNvSpPr>
            <a:spLocks noChangeArrowheads="1"/>
          </p:cNvSpPr>
          <p:nvPr/>
        </p:nvSpPr>
        <p:spPr bwMode="auto">
          <a:xfrm rot="5400000">
            <a:off x="4957762" y="1312863"/>
            <a:ext cx="188913" cy="173038"/>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p>
        </p:txBody>
      </p:sp>
    </p:spTree>
  </p:cSld>
  <p:clrMapOvr>
    <a:masterClrMapping/>
  </p:clrMapOvr>
  <p:transition spd="med"/>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13" name="Rectangle 2"/>
          <p:cNvSpPr>
            <a:spLocks noGrp="1" noChangeArrowheads="1"/>
          </p:cNvSpPr>
          <p:nvPr>
            <p:ph type="title"/>
          </p:nvPr>
        </p:nvSpPr>
        <p:spPr>
          <a:xfrm>
            <a:off x="244450"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Nested-Loop Join (Cont.)</a:t>
            </a:r>
          </a:p>
        </p:txBody>
      </p:sp>
      <p:sp>
        <p:nvSpPr>
          <p:cNvPr id="1051314" name="Rectangle 3"/>
          <p:cNvSpPr>
            <a:spLocks noGrp="1" noChangeArrowheads="1"/>
          </p:cNvSpPr>
          <p:nvPr>
            <p:ph type="body" idx="1"/>
          </p:nvPr>
        </p:nvSpPr>
        <p:spPr>
          <a:xfrm>
            <a:off x="614363" y="1165225"/>
            <a:ext cx="8115300" cy="5203825"/>
          </a:xfrm>
        </p:spPr>
        <p:txBody>
          <a:bodyPr/>
          <a:lstStyle/>
          <a:p>
            <a:r>
              <a:rPr lang="en-US" sz="1600" dirty="0">
                <a:ea typeface="ＭＳ Ｐゴシック" panose="020B0600070205080204" pitchFamily="34" charset="-128"/>
              </a:rPr>
              <a:t>In the worst case, if there is enough memory only to hold one block of each relation, the estimated cost is </a:t>
            </a:r>
            <a:br>
              <a:rPr lang="en-US" sz="1600" dirty="0">
                <a:ea typeface="ＭＳ Ｐゴシック" panose="020B0600070205080204" pitchFamily="34" charset="-128"/>
              </a:rPr>
            </a:br>
            <a:r>
              <a:rPr lang="en-US" sz="1600" dirty="0">
                <a:ea typeface="ＭＳ Ｐゴシック" panose="020B0600070205080204" pitchFamily="34" charset="-128"/>
              </a:rPr>
              <a:t>                </a:t>
            </a:r>
            <a:r>
              <a:rPr lang="en-US" sz="1200" i="1" dirty="0">
                <a:ea typeface="ＭＳ Ｐゴシック" panose="020B0600070205080204" pitchFamily="34" charset="-128"/>
              </a:rPr>
              <a:t>n</a:t>
            </a:r>
            <a:r>
              <a:rPr lang="en-US" sz="1200" i="1" baseline="-25000" dirty="0">
                <a:ea typeface="ＭＳ Ｐゴシック" panose="020B0600070205080204" pitchFamily="34" charset="-128"/>
              </a:rPr>
              <a:t>r</a:t>
            </a:r>
            <a:r>
              <a:rPr lang="en-US" sz="1200" i="1" dirty="0">
                <a:ea typeface="ＭＳ Ｐゴシック" panose="020B0600070205080204" pitchFamily="34" charset="-128"/>
              </a:rPr>
              <a:t> </a:t>
            </a:r>
            <a:r>
              <a:rPr lang="en-US" sz="1200" dirty="0">
                <a:ea typeface="ＭＳ Ｐゴシック" panose="020B0600070205080204" pitchFamily="34" charset="-128"/>
                <a:sym typeface="Symbol" panose="05050102010706020507" pitchFamily="18" charset="2"/>
              </a:rPr>
              <a:t> </a:t>
            </a:r>
            <a:r>
              <a:rPr lang="en-US" sz="1200" i="1" dirty="0" err="1">
                <a:ea typeface="ＭＳ Ｐゴシック" panose="020B0600070205080204" pitchFamily="34" charset="-128"/>
                <a:sym typeface="Symbol" panose="05050102010706020507" pitchFamily="18" charset="2"/>
              </a:rPr>
              <a:t>b</a:t>
            </a:r>
            <a:r>
              <a:rPr lang="en-US" sz="1200" i="1" baseline="-25000" dirty="0" err="1">
                <a:ea typeface="ＭＳ Ｐゴシック" panose="020B0600070205080204" pitchFamily="34" charset="-128"/>
                <a:sym typeface="Symbol" panose="05050102010706020507" pitchFamily="18" charset="2"/>
              </a:rPr>
              <a:t>s</a:t>
            </a:r>
            <a:r>
              <a:rPr lang="en-US" sz="1200" dirty="0">
                <a:ea typeface="ＭＳ Ｐゴシック" panose="020B0600070205080204" pitchFamily="34" charset="-128"/>
                <a:sym typeface="Symbol" panose="05050102010706020507" pitchFamily="18" charset="2"/>
              </a:rPr>
              <a:t> +</a:t>
            </a:r>
            <a:r>
              <a:rPr lang="en-US" sz="1200" i="1" dirty="0">
                <a:ea typeface="ＭＳ Ｐゴシック" panose="020B0600070205080204" pitchFamily="34" charset="-128"/>
                <a:sym typeface="Symbol" panose="05050102010706020507" pitchFamily="18" charset="2"/>
              </a:rPr>
              <a:t> </a:t>
            </a:r>
            <a:r>
              <a:rPr lang="en-US" sz="1200" i="1" dirty="0" err="1">
                <a:ea typeface="ＭＳ Ｐゴシック" panose="020B0600070205080204" pitchFamily="34" charset="-128"/>
                <a:sym typeface="Symbol" panose="05050102010706020507" pitchFamily="18" charset="2"/>
              </a:rPr>
              <a:t>b</a:t>
            </a:r>
            <a:r>
              <a:rPr lang="en-US" sz="1200" i="1" baseline="-25000" dirty="0" err="1">
                <a:ea typeface="ＭＳ Ｐゴシック" panose="020B0600070205080204" pitchFamily="34" charset="-128"/>
                <a:sym typeface="Symbol" panose="05050102010706020507" pitchFamily="18" charset="2"/>
              </a:rPr>
              <a:t>r</a:t>
            </a:r>
            <a:r>
              <a:rPr lang="en-US" sz="1200" dirty="0">
                <a:ea typeface="ＭＳ Ｐゴシック" panose="020B0600070205080204" pitchFamily="34" charset="-128"/>
                <a:sym typeface="Symbol" panose="05050102010706020507" pitchFamily="18" charset="2"/>
              </a:rPr>
              <a:t>   </a:t>
            </a:r>
            <a:r>
              <a:rPr lang="en-US" sz="1600" dirty="0">
                <a:ea typeface="ＭＳ Ｐゴシック" panose="020B0600070205080204" pitchFamily="34" charset="-128"/>
                <a:sym typeface="Symbol" panose="05050102010706020507" pitchFamily="18" charset="2"/>
              </a:rPr>
              <a:t>block transfers, plus</a:t>
            </a:r>
            <a:br>
              <a:rPr lang="en-US" sz="1600" dirty="0">
                <a:ea typeface="ＭＳ Ｐゴシック" panose="020B0600070205080204" pitchFamily="34" charset="-128"/>
                <a:sym typeface="Symbol" panose="05050102010706020507" pitchFamily="18" charset="2"/>
              </a:rPr>
            </a:br>
            <a:r>
              <a:rPr lang="en-US" sz="1600" dirty="0">
                <a:ea typeface="ＭＳ Ｐゴシック" panose="020B0600070205080204" pitchFamily="34" charset="-128"/>
                <a:sym typeface="Symbol" panose="05050102010706020507" pitchFamily="18" charset="2"/>
              </a:rPr>
              <a:t>                </a:t>
            </a:r>
            <a:r>
              <a:rPr lang="en-US" sz="1200" i="1" dirty="0">
                <a:ea typeface="ＭＳ Ｐゴシック" panose="020B0600070205080204" pitchFamily="34" charset="-128"/>
              </a:rPr>
              <a:t>n</a:t>
            </a:r>
            <a:r>
              <a:rPr lang="en-US" sz="1200" i="1" baseline="-25000" dirty="0">
                <a:ea typeface="ＭＳ Ｐゴシック" panose="020B0600070205080204" pitchFamily="34" charset="-128"/>
              </a:rPr>
              <a:t>r</a:t>
            </a:r>
            <a:r>
              <a:rPr lang="en-US" sz="1200" i="1" dirty="0">
                <a:ea typeface="ＭＳ Ｐゴシック" panose="020B0600070205080204" pitchFamily="34" charset="-128"/>
              </a:rPr>
              <a:t> </a:t>
            </a:r>
            <a:r>
              <a:rPr lang="en-US" sz="1200" dirty="0">
                <a:ea typeface="ＭＳ Ｐゴシック" panose="020B0600070205080204" pitchFamily="34" charset="-128"/>
                <a:sym typeface="Symbol" panose="05050102010706020507" pitchFamily="18" charset="2"/>
              </a:rPr>
              <a:t>+</a:t>
            </a:r>
            <a:r>
              <a:rPr lang="en-US" sz="1200" i="1" dirty="0">
                <a:ea typeface="ＭＳ Ｐゴシック" panose="020B0600070205080204" pitchFamily="34" charset="-128"/>
                <a:sym typeface="Symbol" panose="05050102010706020507" pitchFamily="18" charset="2"/>
              </a:rPr>
              <a:t> </a:t>
            </a:r>
            <a:r>
              <a:rPr lang="en-US" sz="1200" i="1" dirty="0" err="1">
                <a:ea typeface="ＭＳ Ｐゴシック" panose="020B0600070205080204" pitchFamily="34" charset="-128"/>
                <a:sym typeface="Symbol" panose="05050102010706020507" pitchFamily="18" charset="2"/>
              </a:rPr>
              <a:t>b</a:t>
            </a:r>
            <a:r>
              <a:rPr lang="en-US" sz="1200" i="1" baseline="-25000" dirty="0" err="1">
                <a:ea typeface="ＭＳ Ｐゴシック" panose="020B0600070205080204" pitchFamily="34" charset="-128"/>
                <a:sym typeface="Symbol" panose="05050102010706020507" pitchFamily="18" charset="2"/>
              </a:rPr>
              <a:t>r</a:t>
            </a:r>
            <a:r>
              <a:rPr lang="en-US" sz="1200" dirty="0">
                <a:ea typeface="ＭＳ Ｐゴシック" panose="020B0600070205080204" pitchFamily="34" charset="-128"/>
                <a:sym typeface="Symbol" panose="05050102010706020507" pitchFamily="18" charset="2"/>
              </a:rPr>
              <a:t>          </a:t>
            </a:r>
            <a:r>
              <a:rPr lang="en-US" sz="1600" dirty="0">
                <a:ea typeface="ＭＳ Ｐゴシック" panose="020B0600070205080204" pitchFamily="34" charset="-128"/>
                <a:sym typeface="Symbol" panose="05050102010706020507" pitchFamily="18" charset="2"/>
              </a:rPr>
              <a:t>seeks</a:t>
            </a:r>
            <a:endParaRPr lang="en-US" sz="1050" dirty="0">
              <a:ea typeface="ＭＳ Ｐゴシック" panose="020B0600070205080204" pitchFamily="34" charset="-128"/>
              <a:sym typeface="Symbol" panose="05050102010706020507" pitchFamily="18" charset="2"/>
            </a:endParaRPr>
          </a:p>
          <a:p>
            <a:r>
              <a:rPr lang="en-US" sz="1600" dirty="0">
                <a:ea typeface="ＭＳ Ｐゴシック" panose="020B0600070205080204" pitchFamily="34" charset="-128"/>
                <a:sym typeface="Symbol" panose="05050102010706020507" pitchFamily="18" charset="2"/>
              </a:rPr>
              <a:t>If the smaller relation fits entirely in memory, use that as the inner relation.</a:t>
            </a:r>
          </a:p>
          <a:p>
            <a:pPr lvl="1"/>
            <a:r>
              <a:rPr lang="en-US" sz="1600" dirty="0">
                <a:ea typeface="ＭＳ Ｐゴシック" panose="020B0600070205080204" pitchFamily="34" charset="-128"/>
                <a:sym typeface="Symbol" panose="05050102010706020507" pitchFamily="18" charset="2"/>
              </a:rPr>
              <a:t> Reduces cost to </a:t>
            </a:r>
            <a:r>
              <a:rPr lang="en-US" sz="1600" i="1" dirty="0" err="1">
                <a:ea typeface="ＭＳ Ｐゴシック" panose="020B0600070205080204" pitchFamily="34" charset="-128"/>
                <a:sym typeface="Symbol" panose="05050102010706020507" pitchFamily="18" charset="2"/>
              </a:rPr>
              <a:t>b</a:t>
            </a:r>
            <a:r>
              <a:rPr lang="en-US" sz="1600" i="1" baseline="-25000" dirty="0" err="1">
                <a:ea typeface="ＭＳ Ｐゴシック" panose="020B0600070205080204" pitchFamily="34" charset="-128"/>
                <a:sym typeface="Symbol" panose="05050102010706020507" pitchFamily="18" charset="2"/>
              </a:rPr>
              <a:t>r</a:t>
            </a:r>
            <a:r>
              <a:rPr lang="en-US" sz="1600" i="1" dirty="0">
                <a:ea typeface="ＭＳ Ｐゴシック" panose="020B0600070205080204" pitchFamily="34" charset="-128"/>
                <a:sym typeface="Symbol" panose="05050102010706020507" pitchFamily="18" charset="2"/>
              </a:rPr>
              <a:t> </a:t>
            </a:r>
            <a:r>
              <a:rPr lang="en-US" sz="1600" dirty="0">
                <a:ea typeface="ＭＳ Ｐゴシック" panose="020B0600070205080204" pitchFamily="34" charset="-128"/>
                <a:sym typeface="Symbol" panose="05050102010706020507" pitchFamily="18" charset="2"/>
              </a:rPr>
              <a:t> + </a:t>
            </a:r>
            <a:r>
              <a:rPr lang="en-US" sz="1600" i="1" dirty="0" err="1">
                <a:ea typeface="ＭＳ Ｐゴシック" panose="020B0600070205080204" pitchFamily="34" charset="-128"/>
                <a:sym typeface="Symbol" panose="05050102010706020507" pitchFamily="18" charset="2"/>
              </a:rPr>
              <a:t>b</a:t>
            </a:r>
            <a:r>
              <a:rPr lang="en-US" sz="1600" i="1" baseline="-25000" dirty="0" err="1">
                <a:ea typeface="ＭＳ Ｐゴシック" panose="020B0600070205080204" pitchFamily="34" charset="-128"/>
                <a:sym typeface="Symbol" panose="05050102010706020507" pitchFamily="18" charset="2"/>
              </a:rPr>
              <a:t>s</a:t>
            </a:r>
            <a:r>
              <a:rPr lang="en-US" sz="1600" i="1" dirty="0">
                <a:ea typeface="ＭＳ Ｐゴシック" panose="020B0600070205080204" pitchFamily="34" charset="-128"/>
                <a:sym typeface="Symbol" panose="05050102010706020507" pitchFamily="18" charset="2"/>
              </a:rPr>
              <a:t> </a:t>
            </a:r>
            <a:r>
              <a:rPr lang="en-US" sz="1600" dirty="0">
                <a:ea typeface="ＭＳ Ｐゴシック" panose="020B0600070205080204" pitchFamily="34" charset="-128"/>
                <a:sym typeface="Symbol" panose="05050102010706020507" pitchFamily="18" charset="2"/>
              </a:rPr>
              <a:t>block transfers and 2 seeks</a:t>
            </a:r>
          </a:p>
          <a:p>
            <a:r>
              <a:rPr lang="en-US" sz="1600" dirty="0">
                <a:ea typeface="ＭＳ Ｐゴシック" panose="020B0600070205080204" pitchFamily="34" charset="-128"/>
                <a:sym typeface="Symbol" panose="05050102010706020507" pitchFamily="18" charset="2"/>
              </a:rPr>
              <a:t>Assuming worst case memory availability cost estimate is</a:t>
            </a:r>
          </a:p>
          <a:p>
            <a:pPr lvl="1"/>
            <a:r>
              <a:rPr lang="en-US" sz="1600" dirty="0">
                <a:ea typeface="ＭＳ Ｐゴシック" panose="020B0600070205080204" pitchFamily="34" charset="-128"/>
                <a:sym typeface="Symbol" panose="05050102010706020507" pitchFamily="18" charset="2"/>
              </a:rPr>
              <a:t>with </a:t>
            </a:r>
            <a:r>
              <a:rPr lang="en-US" sz="1600" i="1" dirty="0">
                <a:ea typeface="ＭＳ Ｐゴシック" panose="020B0600070205080204" pitchFamily="34" charset="-128"/>
                <a:sym typeface="Symbol" panose="05050102010706020507" pitchFamily="18" charset="2"/>
              </a:rPr>
              <a:t>student </a:t>
            </a:r>
            <a:r>
              <a:rPr lang="en-US" sz="1600" dirty="0">
                <a:ea typeface="ＭＳ Ｐゴシック" panose="020B0600070205080204" pitchFamily="34" charset="-128"/>
                <a:sym typeface="Symbol" panose="05050102010706020507" pitchFamily="18" charset="2"/>
              </a:rPr>
              <a:t>as outer relation:</a:t>
            </a:r>
          </a:p>
          <a:p>
            <a:pPr lvl="2"/>
            <a:r>
              <a:rPr lang="en-US" sz="1400" dirty="0">
                <a:ea typeface="ＭＳ Ｐゴシック" panose="020B0600070205080204" pitchFamily="34" charset="-128"/>
                <a:sym typeface="Symbol" panose="05050102010706020507" pitchFamily="18" charset="2"/>
              </a:rPr>
              <a:t>5000  400 + 100 = 2,000,100 block transfers,</a:t>
            </a:r>
          </a:p>
          <a:p>
            <a:pPr lvl="2"/>
            <a:r>
              <a:rPr lang="en-US" sz="1400" dirty="0">
                <a:ea typeface="ＭＳ Ｐゴシック" panose="020B0600070205080204" pitchFamily="34" charset="-128"/>
                <a:sym typeface="Symbol" panose="05050102010706020507" pitchFamily="18" charset="2"/>
              </a:rPr>
              <a:t>5000 + 100 = 5100 seeks </a:t>
            </a:r>
          </a:p>
          <a:p>
            <a:pPr lvl="1"/>
            <a:r>
              <a:rPr lang="en-US" sz="1600" dirty="0">
                <a:ea typeface="ＭＳ Ｐゴシック" panose="020B0600070205080204" pitchFamily="34" charset="-128"/>
                <a:sym typeface="Symbol" panose="05050102010706020507" pitchFamily="18" charset="2"/>
              </a:rPr>
              <a:t>with </a:t>
            </a:r>
            <a:r>
              <a:rPr lang="en-US" sz="1600" i="1" dirty="0">
                <a:ea typeface="ＭＳ Ｐゴシック" panose="020B0600070205080204" pitchFamily="34" charset="-128"/>
                <a:sym typeface="Symbol" panose="05050102010706020507" pitchFamily="18" charset="2"/>
              </a:rPr>
              <a:t>takes </a:t>
            </a:r>
            <a:r>
              <a:rPr lang="en-US" sz="1600" dirty="0">
                <a:ea typeface="ＭＳ Ｐゴシック" panose="020B0600070205080204" pitchFamily="34" charset="-128"/>
                <a:sym typeface="Symbol" panose="05050102010706020507" pitchFamily="18" charset="2"/>
              </a:rPr>
              <a:t> as the outer relation </a:t>
            </a:r>
          </a:p>
          <a:p>
            <a:pPr lvl="2"/>
            <a:r>
              <a:rPr lang="en-US" sz="1400" dirty="0">
                <a:ea typeface="ＭＳ Ｐゴシック" panose="020B0600070205080204" pitchFamily="34" charset="-128"/>
                <a:sym typeface="Symbol" panose="05050102010706020507" pitchFamily="18" charset="2"/>
              </a:rPr>
              <a:t>10000  100 + 400 = 1,000,400 block transfers and 10,400 seeks</a:t>
            </a:r>
          </a:p>
          <a:p>
            <a:r>
              <a:rPr lang="en-US" sz="1600" dirty="0">
                <a:ea typeface="ＭＳ Ｐゴシック" panose="020B0600070205080204" pitchFamily="34" charset="-128"/>
                <a:sym typeface="Symbol" panose="05050102010706020507" pitchFamily="18" charset="2"/>
              </a:rPr>
              <a:t>If smaller relation (</a:t>
            </a:r>
            <a:r>
              <a:rPr lang="en-US" sz="1600" i="1" dirty="0">
                <a:ea typeface="ＭＳ Ｐゴシック" panose="020B0600070205080204" pitchFamily="34" charset="-128"/>
                <a:sym typeface="Symbol" panose="05050102010706020507" pitchFamily="18" charset="2"/>
              </a:rPr>
              <a:t>student</a:t>
            </a:r>
            <a:r>
              <a:rPr lang="en-US" sz="1600" dirty="0">
                <a:ea typeface="ＭＳ Ｐゴシック" panose="020B0600070205080204" pitchFamily="34" charset="-128"/>
                <a:sym typeface="Symbol" panose="05050102010706020507" pitchFamily="18" charset="2"/>
              </a:rPr>
              <a:t>) fits entirely in memory, the cost estimate will be 500 block transfers.</a:t>
            </a:r>
          </a:p>
          <a:p>
            <a:r>
              <a:rPr lang="en-US" sz="1600" dirty="0">
                <a:ea typeface="ＭＳ Ｐゴシック" panose="020B0600070205080204" pitchFamily="34" charset="-128"/>
                <a:sym typeface="Symbol" panose="05050102010706020507" pitchFamily="18" charset="2"/>
              </a:rPr>
              <a:t>Block nested-loops algorithm (next slide) is preferable.</a:t>
            </a:r>
          </a:p>
        </p:txBody>
      </p:sp>
    </p:spTree>
  </p:cSld>
  <p:clrMapOvr>
    <a:masterClrMapping/>
  </p:clrMapOvr>
  <p:transition spd="med"/>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18" name="Rectangle 2"/>
          <p:cNvSpPr>
            <a:spLocks noGrp="1" noChangeArrowheads="1"/>
          </p:cNvSpPr>
          <p:nvPr>
            <p:ph type="title"/>
          </p:nvPr>
        </p:nvSpPr>
        <p:spPr>
          <a:xfrm>
            <a:off x="203200"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Block Nested-Loop Join</a:t>
            </a:r>
          </a:p>
        </p:txBody>
      </p:sp>
      <p:sp>
        <p:nvSpPr>
          <p:cNvPr id="1051319" name="Rectangle 3"/>
          <p:cNvSpPr>
            <a:spLocks noGrp="1" noChangeArrowheads="1"/>
          </p:cNvSpPr>
          <p:nvPr>
            <p:ph type="body" idx="1"/>
          </p:nvPr>
        </p:nvSpPr>
        <p:spPr>
          <a:xfrm>
            <a:off x="814388" y="1093788"/>
            <a:ext cx="7185025" cy="4824412"/>
          </a:xfrm>
        </p:spPr>
        <p:txBody>
          <a:bodyPr/>
          <a:lstStyle/>
          <a:p>
            <a:pPr>
              <a:tabLst>
                <a:tab pos="404813" algn="l"/>
                <a:tab pos="793750" algn="l"/>
                <a:tab pos="1198563" algn="l"/>
                <a:tab pos="1544638" algn="l"/>
                <a:tab pos="1890713" algn="l"/>
              </a:tabLst>
            </a:pPr>
            <a:r>
              <a:rPr lang="en-US" sz="2000">
                <a:ea typeface="ＭＳ Ｐゴシック" panose="020B0600070205080204" pitchFamily="34" charset="-128"/>
              </a:rPr>
              <a:t>Variant of nested-loop join in which every block of inner relation is paired with every block of outer relation.</a:t>
            </a:r>
          </a:p>
          <a:p>
            <a:pPr>
              <a:buFont typeface="Monotype Sorts" charset="2"/>
              <a:buNone/>
              <a:tabLst>
                <a:tab pos="404813" algn="l"/>
                <a:tab pos="793750" algn="l"/>
                <a:tab pos="1198563" algn="l"/>
                <a:tab pos="1544638" algn="l"/>
                <a:tab pos="1890713" algn="l"/>
              </a:tabLst>
            </a:pPr>
            <a:r>
              <a:rPr lang="en-US" sz="2000">
                <a:ea typeface="ＭＳ Ｐゴシック" panose="020B0600070205080204" pitchFamily="34" charset="-128"/>
              </a:rPr>
              <a:t>	</a:t>
            </a:r>
            <a:r>
              <a:rPr lang="en-US" sz="2400">
                <a:ea typeface="ＭＳ Ｐゴシック" panose="020B0600070205080204" pitchFamily="34" charset="-128"/>
              </a:rPr>
              <a:t>	</a:t>
            </a:r>
            <a:r>
              <a:rPr lang="en-US" sz="2000" b="1">
                <a:ea typeface="ＭＳ Ｐゴシック" panose="020B0600070205080204" pitchFamily="34" charset="-128"/>
              </a:rPr>
              <a:t>for each </a:t>
            </a:r>
            <a:r>
              <a:rPr lang="en-US" sz="2000">
                <a:ea typeface="ＭＳ Ｐゴシック" panose="020B0600070205080204" pitchFamily="34" charset="-128"/>
              </a:rPr>
              <a:t>block </a:t>
            </a:r>
            <a:r>
              <a:rPr lang="en-US" sz="2000" i="1">
                <a:ea typeface="ＭＳ Ｐゴシック" panose="020B0600070205080204" pitchFamily="34" charset="-128"/>
              </a:rPr>
              <a:t>B</a:t>
            </a:r>
            <a:r>
              <a:rPr lang="en-US" sz="2400" i="1" baseline="-25000">
                <a:ea typeface="ＭＳ Ｐゴシック" panose="020B0600070205080204" pitchFamily="34" charset="-128"/>
              </a:rPr>
              <a:t>r</a:t>
            </a:r>
            <a:r>
              <a:rPr lang="en-US" sz="2400" b="1">
                <a:ea typeface="ＭＳ Ｐゴシック" panose="020B0600070205080204" pitchFamily="34" charset="-128"/>
              </a:rPr>
              <a:t> </a:t>
            </a:r>
            <a:r>
              <a:rPr lang="en-US" sz="2000" b="1">
                <a:ea typeface="ＭＳ Ｐゴシック" panose="020B0600070205080204" pitchFamily="34" charset="-128"/>
              </a:rPr>
              <a:t>of</a:t>
            </a:r>
            <a:r>
              <a:rPr lang="en-US" sz="2000" b="1" i="1">
                <a:ea typeface="ＭＳ Ｐゴシック" panose="020B0600070205080204" pitchFamily="34" charset="-128"/>
              </a:rPr>
              <a:t> </a:t>
            </a:r>
            <a:r>
              <a:rPr lang="en-US" sz="2000" i="1">
                <a:ea typeface="ＭＳ Ｐゴシック" panose="020B0600070205080204" pitchFamily="34" charset="-128"/>
              </a:rPr>
              <a:t>r</a:t>
            </a:r>
            <a:r>
              <a:rPr lang="en-US" sz="2000" b="1">
                <a:ea typeface="ＭＳ Ｐゴシック" panose="020B0600070205080204" pitchFamily="34" charset="-128"/>
              </a:rPr>
              <a:t> do begin</a:t>
            </a:r>
            <a:br>
              <a:rPr lang="en-US" sz="2000" b="1">
                <a:ea typeface="ＭＳ Ｐゴシック" panose="020B0600070205080204" pitchFamily="34" charset="-128"/>
              </a:rPr>
            </a:br>
            <a:r>
              <a:rPr lang="en-US" sz="2000" b="1">
                <a:ea typeface="ＭＳ Ｐゴシック" panose="020B0600070205080204" pitchFamily="34" charset="-128"/>
              </a:rPr>
              <a:t>	</a:t>
            </a:r>
            <a:r>
              <a:rPr lang="en-US" sz="2400" b="1">
                <a:ea typeface="ＭＳ Ｐゴシック" panose="020B0600070205080204" pitchFamily="34" charset="-128"/>
              </a:rPr>
              <a:t>	</a:t>
            </a:r>
            <a:r>
              <a:rPr lang="en-US" sz="2000" b="1">
                <a:ea typeface="ＭＳ Ｐゴシック" panose="020B0600070205080204" pitchFamily="34" charset="-128"/>
              </a:rPr>
              <a:t>for each</a:t>
            </a:r>
            <a:r>
              <a:rPr lang="en-US" sz="2000">
                <a:ea typeface="ＭＳ Ｐゴシック" panose="020B0600070205080204" pitchFamily="34" charset="-128"/>
              </a:rPr>
              <a:t> block </a:t>
            </a:r>
            <a:r>
              <a:rPr lang="en-US" sz="2000" i="1">
                <a:ea typeface="ＭＳ Ｐゴシック" panose="020B0600070205080204" pitchFamily="34" charset="-128"/>
              </a:rPr>
              <a:t>B</a:t>
            </a:r>
            <a:r>
              <a:rPr lang="en-US" sz="2400" i="1" baseline="-25000">
                <a:ea typeface="ＭＳ Ｐゴシック" panose="020B0600070205080204" pitchFamily="34" charset="-128"/>
              </a:rPr>
              <a:t>s</a:t>
            </a:r>
            <a:r>
              <a:rPr lang="en-US" sz="2400" b="1">
                <a:ea typeface="ＭＳ Ｐゴシック" panose="020B0600070205080204" pitchFamily="34" charset="-128"/>
              </a:rPr>
              <a:t> </a:t>
            </a:r>
            <a:r>
              <a:rPr lang="en-US" sz="2000" b="1">
                <a:ea typeface="ＭＳ Ｐゴシック" panose="020B0600070205080204" pitchFamily="34" charset="-128"/>
              </a:rPr>
              <a:t>of </a:t>
            </a:r>
            <a:r>
              <a:rPr lang="en-US" sz="2000" b="1" i="1">
                <a:ea typeface="ＭＳ Ｐゴシック" panose="020B0600070205080204" pitchFamily="34" charset="-128"/>
              </a:rPr>
              <a:t>s </a:t>
            </a:r>
            <a:r>
              <a:rPr lang="en-US" sz="2000" b="1">
                <a:ea typeface="ＭＳ Ｐゴシック" panose="020B0600070205080204" pitchFamily="34" charset="-128"/>
              </a:rPr>
              <a:t>do begin</a:t>
            </a:r>
            <a:br>
              <a:rPr lang="en-US" sz="2000" b="1">
                <a:ea typeface="ＭＳ Ｐゴシック" panose="020B0600070205080204" pitchFamily="34" charset="-128"/>
              </a:rPr>
            </a:br>
            <a:r>
              <a:rPr lang="en-US" sz="2000" b="1">
                <a:ea typeface="ＭＳ Ｐゴシック" panose="020B0600070205080204" pitchFamily="34" charset="-128"/>
              </a:rPr>
              <a:t>	</a:t>
            </a:r>
            <a:r>
              <a:rPr lang="en-US" sz="2400" b="1">
                <a:ea typeface="ＭＳ Ｐゴシック" panose="020B0600070205080204" pitchFamily="34" charset="-128"/>
              </a:rPr>
              <a:t>	</a:t>
            </a:r>
            <a:r>
              <a:rPr lang="en-US" sz="2000" b="1">
                <a:ea typeface="ＭＳ Ｐゴシック" panose="020B0600070205080204" pitchFamily="34" charset="-128"/>
              </a:rPr>
              <a:t>	for each</a:t>
            </a:r>
            <a:r>
              <a:rPr lang="en-US" sz="2000">
                <a:ea typeface="ＭＳ Ｐゴシック" panose="020B0600070205080204" pitchFamily="34" charset="-128"/>
              </a:rPr>
              <a:t> tuple </a:t>
            </a:r>
            <a:r>
              <a:rPr lang="en-US" sz="2000" i="1">
                <a:ea typeface="ＭＳ Ｐゴシック" panose="020B0600070205080204" pitchFamily="34" charset="-128"/>
              </a:rPr>
              <a:t>t</a:t>
            </a:r>
            <a:r>
              <a:rPr lang="en-US" sz="2400" i="1" baseline="-25000">
                <a:ea typeface="ＭＳ Ｐゴシック" panose="020B0600070205080204" pitchFamily="34" charset="-128"/>
              </a:rPr>
              <a:t>r</a:t>
            </a:r>
            <a:r>
              <a:rPr lang="en-US" sz="2000" i="1">
                <a:ea typeface="ＭＳ Ｐゴシック" panose="020B0600070205080204" pitchFamily="34" charset="-128"/>
              </a:rPr>
              <a:t> </a:t>
            </a:r>
            <a:r>
              <a:rPr lang="en-US" sz="2000" b="1">
                <a:ea typeface="ＭＳ Ｐゴシック" panose="020B0600070205080204" pitchFamily="34" charset="-128"/>
              </a:rPr>
              <a:t>in </a:t>
            </a:r>
            <a:r>
              <a:rPr lang="en-US" sz="2000" i="1">
                <a:ea typeface="ＭＳ Ｐゴシック" panose="020B0600070205080204" pitchFamily="34" charset="-128"/>
              </a:rPr>
              <a:t>B</a:t>
            </a:r>
            <a:r>
              <a:rPr lang="en-US" sz="2400" i="1" baseline="-25000">
                <a:ea typeface="ＭＳ Ｐゴシック" panose="020B0600070205080204" pitchFamily="34" charset="-128"/>
              </a:rPr>
              <a:t>r </a:t>
            </a:r>
            <a:r>
              <a:rPr lang="en-US" sz="2000" b="1" baseline="-25000">
                <a:ea typeface="ＭＳ Ｐゴシック" panose="020B0600070205080204" pitchFamily="34" charset="-128"/>
              </a:rPr>
              <a:t> </a:t>
            </a:r>
            <a:r>
              <a:rPr lang="en-US" sz="2000" b="1">
                <a:ea typeface="ＭＳ Ｐゴシック" panose="020B0600070205080204" pitchFamily="34" charset="-128"/>
              </a:rPr>
              <a:t>do begin</a:t>
            </a:r>
            <a:br>
              <a:rPr lang="en-US" sz="2000" b="1">
                <a:ea typeface="ＭＳ Ｐゴシック" panose="020B0600070205080204" pitchFamily="34" charset="-128"/>
              </a:rPr>
            </a:br>
            <a:r>
              <a:rPr lang="en-US" sz="2000" b="1">
                <a:ea typeface="ＭＳ Ｐゴシック" panose="020B0600070205080204" pitchFamily="34" charset="-128"/>
              </a:rPr>
              <a:t>	</a:t>
            </a:r>
            <a:r>
              <a:rPr lang="en-US" sz="2400" b="1">
                <a:ea typeface="ＭＳ Ｐゴシック" panose="020B0600070205080204" pitchFamily="34" charset="-128"/>
              </a:rPr>
              <a:t>	</a:t>
            </a:r>
            <a:r>
              <a:rPr lang="en-US" sz="2000" b="1">
                <a:ea typeface="ＭＳ Ｐゴシック" panose="020B0600070205080204" pitchFamily="34" charset="-128"/>
              </a:rPr>
              <a:t>		for each </a:t>
            </a:r>
            <a:r>
              <a:rPr lang="en-US" sz="2000">
                <a:ea typeface="ＭＳ Ｐゴシック" panose="020B0600070205080204" pitchFamily="34" charset="-128"/>
              </a:rPr>
              <a:t>tuple </a:t>
            </a:r>
            <a:r>
              <a:rPr lang="en-US" sz="2000" i="1">
                <a:ea typeface="ＭＳ Ｐゴシック" panose="020B0600070205080204" pitchFamily="34" charset="-128"/>
              </a:rPr>
              <a:t>t</a:t>
            </a:r>
            <a:r>
              <a:rPr lang="en-US" sz="2400" i="1" baseline="-25000">
                <a:ea typeface="ＭＳ Ｐゴシック" panose="020B0600070205080204" pitchFamily="34" charset="-128"/>
              </a:rPr>
              <a:t>s</a:t>
            </a:r>
            <a:r>
              <a:rPr lang="en-US" sz="2400" i="1">
                <a:ea typeface="ＭＳ Ｐゴシック" panose="020B0600070205080204" pitchFamily="34" charset="-128"/>
              </a:rPr>
              <a:t> </a:t>
            </a:r>
            <a:r>
              <a:rPr lang="en-US" sz="2000" b="1">
                <a:ea typeface="ＭＳ Ｐゴシック" panose="020B0600070205080204" pitchFamily="34" charset="-128"/>
              </a:rPr>
              <a:t>in </a:t>
            </a:r>
            <a:r>
              <a:rPr lang="en-US" sz="2000" i="1">
                <a:ea typeface="ＭＳ Ｐゴシック" panose="020B0600070205080204" pitchFamily="34" charset="-128"/>
              </a:rPr>
              <a:t>B</a:t>
            </a:r>
            <a:r>
              <a:rPr lang="en-US" sz="2400" i="1" baseline="-25000">
                <a:ea typeface="ＭＳ Ｐゴシック" panose="020B0600070205080204" pitchFamily="34" charset="-128"/>
              </a:rPr>
              <a:t>s</a:t>
            </a:r>
            <a:r>
              <a:rPr lang="en-US" sz="2000" i="1">
                <a:ea typeface="ＭＳ Ｐゴシック" panose="020B0600070205080204" pitchFamily="34" charset="-128"/>
              </a:rPr>
              <a:t> </a:t>
            </a:r>
            <a:r>
              <a:rPr lang="en-US" sz="2000" b="1">
                <a:ea typeface="ＭＳ Ｐゴシック" panose="020B0600070205080204" pitchFamily="34" charset="-128"/>
              </a:rPr>
              <a:t>do begin</a:t>
            </a:r>
            <a:br>
              <a:rPr lang="en-US" sz="2000" b="1">
                <a:ea typeface="ＭＳ Ｐゴシック" panose="020B0600070205080204" pitchFamily="34" charset="-128"/>
              </a:rPr>
            </a:br>
            <a:r>
              <a:rPr lang="en-US" sz="2000" b="1">
                <a:ea typeface="ＭＳ Ｐゴシック" panose="020B0600070205080204" pitchFamily="34" charset="-128"/>
              </a:rPr>
              <a:t>	</a:t>
            </a:r>
            <a:r>
              <a:rPr lang="en-US" sz="2400" b="1">
                <a:ea typeface="ＭＳ Ｐゴシック" panose="020B0600070205080204" pitchFamily="34" charset="-128"/>
              </a:rPr>
              <a:t>			</a:t>
            </a:r>
            <a:r>
              <a:rPr lang="en-US" sz="2000" b="1">
                <a:ea typeface="ＭＳ Ｐゴシック" panose="020B0600070205080204" pitchFamily="34" charset="-128"/>
              </a:rPr>
              <a:t>	</a:t>
            </a:r>
            <a:r>
              <a:rPr lang="en-US" sz="2000">
                <a:ea typeface="ＭＳ Ｐゴシック" panose="020B0600070205080204" pitchFamily="34" charset="-128"/>
              </a:rPr>
              <a:t>Check if (</a:t>
            </a:r>
            <a:r>
              <a:rPr lang="en-US" sz="2000" i="1">
                <a:ea typeface="ＭＳ Ｐゴシック" panose="020B0600070205080204" pitchFamily="34" charset="-128"/>
              </a:rPr>
              <a:t>t</a:t>
            </a:r>
            <a:r>
              <a:rPr lang="en-US" sz="2400" i="1" baseline="-25000">
                <a:ea typeface="ＭＳ Ｐゴシック" panose="020B0600070205080204" pitchFamily="34" charset="-128"/>
              </a:rPr>
              <a:t>r</a:t>
            </a:r>
            <a:r>
              <a:rPr lang="en-US" sz="2000" i="1">
                <a:ea typeface="ＭＳ Ｐゴシック" panose="020B0600070205080204" pitchFamily="34" charset="-128"/>
              </a:rPr>
              <a:t>,t</a:t>
            </a:r>
            <a:r>
              <a:rPr lang="en-US" sz="2400" i="1" baseline="-25000">
                <a:ea typeface="ＭＳ Ｐゴシック" panose="020B0600070205080204" pitchFamily="34" charset="-128"/>
              </a:rPr>
              <a:t>s</a:t>
            </a:r>
            <a:r>
              <a:rPr lang="en-US" sz="2000" i="1">
                <a:ea typeface="ＭＳ Ｐゴシック" panose="020B0600070205080204" pitchFamily="34" charset="-128"/>
              </a:rPr>
              <a:t>) </a:t>
            </a:r>
            <a:r>
              <a:rPr lang="en-US" sz="2000">
                <a:ea typeface="ＭＳ Ｐゴシック" panose="020B0600070205080204" pitchFamily="34" charset="-128"/>
              </a:rPr>
              <a:t>satisfy the join condition </a:t>
            </a:r>
            <a:br>
              <a:rPr lang="en-US" sz="2000">
                <a:ea typeface="ＭＳ Ｐゴシック" panose="020B0600070205080204" pitchFamily="34" charset="-128"/>
              </a:rPr>
            </a:br>
            <a:r>
              <a:rPr lang="en-US" sz="2000">
                <a:ea typeface="ＭＳ Ｐゴシック" panose="020B0600070205080204" pitchFamily="34" charset="-128"/>
              </a:rPr>
              <a:t>	</a:t>
            </a:r>
            <a:r>
              <a:rPr lang="en-US" sz="2400">
                <a:ea typeface="ＭＳ Ｐゴシック" panose="020B0600070205080204" pitchFamily="34" charset="-128"/>
              </a:rPr>
              <a:t>	</a:t>
            </a:r>
            <a:r>
              <a:rPr lang="en-US" sz="2000">
                <a:ea typeface="ＭＳ Ｐゴシック" panose="020B0600070205080204" pitchFamily="34" charset="-128"/>
              </a:rPr>
              <a:t>			if they do, add </a:t>
            </a:r>
            <a:r>
              <a:rPr lang="en-US" sz="2000" i="1">
                <a:ea typeface="ＭＳ Ｐゴシック" panose="020B0600070205080204" pitchFamily="34" charset="-128"/>
              </a:rPr>
              <a:t>t</a:t>
            </a:r>
            <a:r>
              <a:rPr lang="en-US" sz="2400" i="1" baseline="-25000">
                <a:ea typeface="ＭＳ Ｐゴシック" panose="020B0600070205080204" pitchFamily="34" charset="-128"/>
              </a:rPr>
              <a:t>r</a:t>
            </a:r>
            <a:r>
              <a:rPr lang="en-US" sz="2400" i="1" baseline="30000">
                <a:ea typeface="ＭＳ Ｐゴシック" panose="020B0600070205080204" pitchFamily="34" charset="-128"/>
              </a:rPr>
              <a:t> </a:t>
            </a:r>
            <a:r>
              <a:rPr lang="en-US" sz="2000">
                <a:ea typeface="ＭＳ Ｐゴシック" panose="020B0600070205080204" pitchFamily="34" charset="-128"/>
                <a:sym typeface="Symbol" panose="05050102010706020507" pitchFamily="18" charset="2"/>
              </a:rPr>
              <a:t>• </a:t>
            </a:r>
            <a:r>
              <a:rPr lang="en-US" sz="2000" i="1">
                <a:ea typeface="ＭＳ Ｐゴシック" panose="020B0600070205080204" pitchFamily="34" charset="-128"/>
                <a:sym typeface="Symbol" panose="05050102010706020507" pitchFamily="18" charset="2"/>
              </a:rPr>
              <a:t>t</a:t>
            </a:r>
            <a:r>
              <a:rPr lang="en-US" sz="2400" i="1" baseline="-25000">
                <a:ea typeface="ＭＳ Ｐゴシック" panose="020B0600070205080204" pitchFamily="34" charset="-128"/>
                <a:sym typeface="Symbol" panose="05050102010706020507" pitchFamily="18" charset="2"/>
              </a:rPr>
              <a:t>s</a:t>
            </a:r>
            <a:r>
              <a:rPr lang="en-US" sz="2000" i="1">
                <a:ea typeface="ＭＳ Ｐゴシック" panose="020B0600070205080204" pitchFamily="34" charset="-128"/>
                <a:sym typeface="Symbol" panose="05050102010706020507" pitchFamily="18" charset="2"/>
              </a:rPr>
              <a:t> </a:t>
            </a:r>
            <a:r>
              <a:rPr lang="en-US" sz="2000">
                <a:ea typeface="ＭＳ Ｐゴシック" panose="020B0600070205080204" pitchFamily="34" charset="-128"/>
                <a:sym typeface="Symbol" panose="05050102010706020507" pitchFamily="18" charset="2"/>
              </a:rPr>
              <a:t>to the result.</a:t>
            </a:r>
            <a:br>
              <a:rPr lang="en-US" sz="2000">
                <a:ea typeface="ＭＳ Ｐゴシック" panose="020B0600070205080204" pitchFamily="34" charset="-128"/>
                <a:sym typeface="Symbol" panose="05050102010706020507" pitchFamily="18" charset="2"/>
              </a:rPr>
            </a:br>
            <a:r>
              <a:rPr lang="en-US" sz="2000">
                <a:ea typeface="ＭＳ Ｐゴシック" panose="020B0600070205080204" pitchFamily="34" charset="-128"/>
                <a:sym typeface="Symbol" panose="05050102010706020507" pitchFamily="18" charset="2"/>
              </a:rPr>
              <a:t>				</a:t>
            </a:r>
            <a:r>
              <a:rPr lang="en-US" sz="2000" b="1">
                <a:ea typeface="ＭＳ Ｐゴシック" panose="020B0600070205080204" pitchFamily="34" charset="-128"/>
                <a:sym typeface="Symbol" panose="05050102010706020507" pitchFamily="18" charset="2"/>
              </a:rPr>
              <a:t>end</a:t>
            </a:r>
            <a:br>
              <a:rPr lang="en-US" sz="2000" b="1">
                <a:ea typeface="ＭＳ Ｐゴシック" panose="020B0600070205080204" pitchFamily="34" charset="-128"/>
                <a:sym typeface="Symbol" panose="05050102010706020507" pitchFamily="18" charset="2"/>
              </a:rPr>
            </a:br>
            <a:r>
              <a:rPr lang="en-US" sz="2000" b="1">
                <a:ea typeface="ＭＳ Ｐゴシック" panose="020B0600070205080204" pitchFamily="34" charset="-128"/>
                <a:sym typeface="Symbol" panose="05050102010706020507" pitchFamily="18" charset="2"/>
              </a:rPr>
              <a:t>			end</a:t>
            </a:r>
            <a:br>
              <a:rPr lang="en-US" sz="2000" b="1">
                <a:ea typeface="ＭＳ Ｐゴシック" panose="020B0600070205080204" pitchFamily="34" charset="-128"/>
                <a:sym typeface="Symbol" panose="05050102010706020507" pitchFamily="18" charset="2"/>
              </a:rPr>
            </a:br>
            <a:r>
              <a:rPr lang="en-US" sz="2000" b="1">
                <a:ea typeface="ＭＳ Ｐゴシック" panose="020B0600070205080204" pitchFamily="34" charset="-128"/>
                <a:sym typeface="Symbol" panose="05050102010706020507" pitchFamily="18" charset="2"/>
              </a:rPr>
              <a:t>		end</a:t>
            </a:r>
            <a:br>
              <a:rPr lang="en-US" sz="2000" b="1">
                <a:ea typeface="ＭＳ Ｐゴシック" panose="020B0600070205080204" pitchFamily="34" charset="-128"/>
                <a:sym typeface="Symbol" panose="05050102010706020507" pitchFamily="18" charset="2"/>
              </a:rPr>
            </a:br>
            <a:r>
              <a:rPr lang="en-US" sz="2000" b="1">
                <a:ea typeface="ＭＳ Ｐゴシック" panose="020B0600070205080204" pitchFamily="34" charset="-128"/>
                <a:sym typeface="Symbol" panose="05050102010706020507" pitchFamily="18" charset="2"/>
              </a:rPr>
              <a:t>	end</a:t>
            </a:r>
          </a:p>
        </p:txBody>
      </p:sp>
    </p:spTree>
  </p:cSld>
  <p:clrMapOvr>
    <a:masterClrMapping/>
  </p:clrMapOvr>
  <p:transition spd="med"/>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23" name="Rectangle 2"/>
          <p:cNvSpPr>
            <a:spLocks noGrp="1" noChangeArrowheads="1"/>
          </p:cNvSpPr>
          <p:nvPr>
            <p:ph type="title"/>
          </p:nvPr>
        </p:nvSpPr>
        <p:spPr>
          <a:xfrm>
            <a:off x="228600"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Block Nested-Loop Join (Cont.)</a:t>
            </a:r>
          </a:p>
        </p:txBody>
      </p:sp>
      <p:sp>
        <p:nvSpPr>
          <p:cNvPr id="1051324" name="Rectangle 3"/>
          <p:cNvSpPr>
            <a:spLocks noGrp="1" noChangeArrowheads="1"/>
          </p:cNvSpPr>
          <p:nvPr>
            <p:ph type="body" idx="1"/>
          </p:nvPr>
        </p:nvSpPr>
        <p:spPr>
          <a:xfrm>
            <a:off x="598488" y="1165225"/>
            <a:ext cx="7888287" cy="5059363"/>
          </a:xfrm>
        </p:spPr>
        <p:txBody>
          <a:bodyPr/>
          <a:lstStyle/>
          <a:p>
            <a:pPr>
              <a:lnSpc>
                <a:spcPct val="90000"/>
              </a:lnSpc>
            </a:pPr>
            <a:r>
              <a:rPr lang="en-US" sz="2000" dirty="0">
                <a:ea typeface="ＭＳ Ｐゴシック" panose="020B0600070205080204" pitchFamily="34" charset="-128"/>
              </a:rPr>
              <a:t>Worst case estimate:  </a:t>
            </a:r>
            <a:r>
              <a:rPr lang="en-US" sz="2000" i="1" dirty="0" err="1">
                <a:ea typeface="ＭＳ Ｐゴシック" panose="020B0600070205080204" pitchFamily="34" charset="-128"/>
              </a:rPr>
              <a:t>b</a:t>
            </a:r>
            <a:r>
              <a:rPr lang="en-US" sz="2000" i="1" baseline="-25000" dirty="0" err="1">
                <a:ea typeface="ＭＳ Ｐゴシック" panose="020B0600070205080204" pitchFamily="34" charset="-128"/>
              </a:rPr>
              <a:t>r</a:t>
            </a:r>
            <a:r>
              <a:rPr lang="en-US" sz="2000" i="1" dirty="0">
                <a:ea typeface="ＭＳ Ｐゴシック" panose="020B0600070205080204" pitchFamily="34" charset="-128"/>
              </a:rPr>
              <a:t> </a:t>
            </a:r>
            <a:r>
              <a:rPr lang="en-US" sz="2000" dirty="0">
                <a:ea typeface="ＭＳ Ｐゴシック" panose="020B0600070205080204" pitchFamily="34" charset="-128"/>
                <a:sym typeface="Symbol" panose="05050102010706020507" pitchFamily="18" charset="2"/>
              </a:rPr>
              <a:t></a:t>
            </a:r>
            <a:r>
              <a:rPr lang="en-US" sz="2000" i="1" dirty="0">
                <a:ea typeface="ＭＳ Ｐゴシック" panose="020B0600070205080204" pitchFamily="34" charset="-128"/>
                <a:sym typeface="Symbol" panose="05050102010706020507" pitchFamily="18" charset="2"/>
              </a:rPr>
              <a:t> </a:t>
            </a:r>
            <a:r>
              <a:rPr lang="en-US" sz="2000" i="1" dirty="0" err="1">
                <a:ea typeface="ＭＳ Ｐゴシック" panose="020B0600070205080204" pitchFamily="34" charset="-128"/>
                <a:sym typeface="Symbol" panose="05050102010706020507" pitchFamily="18" charset="2"/>
              </a:rPr>
              <a:t>b</a:t>
            </a:r>
            <a:r>
              <a:rPr lang="en-US" sz="2000" i="1" baseline="-25000" dirty="0" err="1">
                <a:ea typeface="ＭＳ Ｐゴシック" panose="020B0600070205080204" pitchFamily="34" charset="-128"/>
                <a:sym typeface="Symbol" panose="05050102010706020507" pitchFamily="18" charset="2"/>
              </a:rPr>
              <a:t>s</a:t>
            </a:r>
            <a:r>
              <a:rPr lang="en-US" sz="2000" i="1" dirty="0">
                <a:ea typeface="ＭＳ Ｐゴシック" panose="020B0600070205080204" pitchFamily="34" charset="-128"/>
                <a:sym typeface="Symbol" panose="05050102010706020507" pitchFamily="18" charset="2"/>
              </a:rPr>
              <a:t> + </a:t>
            </a:r>
            <a:r>
              <a:rPr lang="en-US" sz="2000" i="1" dirty="0" err="1">
                <a:ea typeface="ＭＳ Ｐゴシック" panose="020B0600070205080204" pitchFamily="34" charset="-128"/>
                <a:sym typeface="Symbol" panose="05050102010706020507" pitchFamily="18" charset="2"/>
              </a:rPr>
              <a:t>b</a:t>
            </a:r>
            <a:r>
              <a:rPr lang="en-US" sz="2000" i="1" baseline="-25000" dirty="0" err="1">
                <a:ea typeface="ＭＳ Ｐゴシック" panose="020B0600070205080204" pitchFamily="34" charset="-128"/>
                <a:sym typeface="Symbol" panose="05050102010706020507" pitchFamily="18" charset="2"/>
              </a:rPr>
              <a:t>r</a:t>
            </a:r>
            <a:r>
              <a:rPr lang="en-US" sz="2000" i="1" dirty="0">
                <a:ea typeface="ＭＳ Ｐゴシック" panose="020B0600070205080204" pitchFamily="34" charset="-128"/>
                <a:sym typeface="Symbol" panose="05050102010706020507" pitchFamily="18" charset="2"/>
              </a:rPr>
              <a:t> </a:t>
            </a:r>
            <a:r>
              <a:rPr lang="en-US" sz="2000" dirty="0">
                <a:ea typeface="ＭＳ Ｐゴシック" panose="020B0600070205080204" pitchFamily="34" charset="-128"/>
                <a:sym typeface="Symbol" panose="05050102010706020507" pitchFamily="18" charset="2"/>
              </a:rPr>
              <a:t> block transfers + 2 * </a:t>
            </a:r>
            <a:r>
              <a:rPr lang="en-US" sz="2000" i="1" dirty="0" err="1">
                <a:ea typeface="ＭＳ Ｐゴシック" panose="020B0600070205080204" pitchFamily="34" charset="-128"/>
                <a:sym typeface="Symbol" panose="05050102010706020507" pitchFamily="18" charset="2"/>
              </a:rPr>
              <a:t>b</a:t>
            </a:r>
            <a:r>
              <a:rPr lang="en-US" sz="2000" i="1" baseline="-25000" dirty="0" err="1">
                <a:ea typeface="ＭＳ Ｐゴシック" panose="020B0600070205080204" pitchFamily="34" charset="-128"/>
                <a:sym typeface="Symbol" panose="05050102010706020507" pitchFamily="18" charset="2"/>
              </a:rPr>
              <a:t>r</a:t>
            </a:r>
            <a:r>
              <a:rPr lang="en-US" sz="2000" i="1" baseline="-25000" dirty="0">
                <a:ea typeface="ＭＳ Ｐゴシック" panose="020B0600070205080204" pitchFamily="34" charset="-128"/>
                <a:sym typeface="Symbol" panose="05050102010706020507" pitchFamily="18" charset="2"/>
              </a:rPr>
              <a:t> </a:t>
            </a:r>
            <a:r>
              <a:rPr lang="en-US" sz="2000" dirty="0">
                <a:ea typeface="ＭＳ Ｐゴシック" panose="020B0600070205080204" pitchFamily="34" charset="-128"/>
                <a:sym typeface="Symbol" panose="05050102010706020507" pitchFamily="18" charset="2"/>
              </a:rPr>
              <a:t> </a:t>
            </a:r>
            <a:r>
              <a:rPr lang="en-US" sz="2000" dirty="0">
                <a:ea typeface="ＭＳ Ｐゴシック" panose="020B0600070205080204" pitchFamily="34" charset="-128"/>
              </a:rPr>
              <a:t>seeks</a:t>
            </a:r>
            <a:endParaRPr lang="en-US" sz="2000" dirty="0">
              <a:ea typeface="ＭＳ Ｐゴシック" panose="020B0600070205080204" pitchFamily="34" charset="-128"/>
              <a:sym typeface="Symbol" panose="05050102010706020507" pitchFamily="18" charset="2"/>
            </a:endParaRPr>
          </a:p>
          <a:p>
            <a:pPr lvl="1">
              <a:lnSpc>
                <a:spcPct val="90000"/>
              </a:lnSpc>
            </a:pPr>
            <a:r>
              <a:rPr lang="en-US" sz="2000" dirty="0">
                <a:ea typeface="ＭＳ Ｐゴシック" panose="020B0600070205080204" pitchFamily="34" charset="-128"/>
              </a:rPr>
              <a:t>Each block in the inner relation </a:t>
            </a:r>
            <a:r>
              <a:rPr lang="en-US" sz="2000" i="1" dirty="0">
                <a:ea typeface="ＭＳ Ｐゴシック" panose="020B0600070205080204" pitchFamily="34" charset="-128"/>
              </a:rPr>
              <a:t>s</a:t>
            </a:r>
            <a:r>
              <a:rPr lang="en-US" sz="2000" dirty="0">
                <a:ea typeface="ＭＳ Ｐゴシック" panose="020B0600070205080204" pitchFamily="34" charset="-128"/>
              </a:rPr>
              <a:t> is read once for each </a:t>
            </a:r>
            <a:r>
              <a:rPr lang="en-US" sz="2000" i="1" dirty="0">
                <a:ea typeface="ＭＳ Ｐゴシック" panose="020B0600070205080204" pitchFamily="34" charset="-128"/>
              </a:rPr>
              <a:t>block</a:t>
            </a:r>
            <a:r>
              <a:rPr lang="en-US" sz="2000" dirty="0">
                <a:ea typeface="ＭＳ Ｐゴシック" panose="020B0600070205080204" pitchFamily="34" charset="-128"/>
              </a:rPr>
              <a:t> in the outer relation</a:t>
            </a:r>
            <a:endParaRPr lang="en-US" sz="2000" dirty="0">
              <a:ea typeface="ＭＳ Ｐゴシック" panose="020B0600070205080204" pitchFamily="34" charset="-128"/>
              <a:sym typeface="Symbol" panose="05050102010706020507" pitchFamily="18" charset="2"/>
            </a:endParaRPr>
          </a:p>
          <a:p>
            <a:pPr>
              <a:lnSpc>
                <a:spcPct val="90000"/>
              </a:lnSpc>
            </a:pPr>
            <a:r>
              <a:rPr lang="en-US" sz="2000" dirty="0">
                <a:ea typeface="ＭＳ Ｐゴシック" panose="020B0600070205080204" pitchFamily="34" charset="-128"/>
                <a:sym typeface="Symbol" panose="05050102010706020507" pitchFamily="18" charset="2"/>
              </a:rPr>
              <a:t>Best case: </a:t>
            </a:r>
            <a:r>
              <a:rPr lang="en-US" sz="2000" i="1" dirty="0" err="1">
                <a:ea typeface="ＭＳ Ｐゴシック" panose="020B0600070205080204" pitchFamily="34" charset="-128"/>
                <a:sym typeface="Symbol" panose="05050102010706020507" pitchFamily="18" charset="2"/>
              </a:rPr>
              <a:t>b</a:t>
            </a:r>
            <a:r>
              <a:rPr lang="en-US" sz="2400" i="1" baseline="-25000" dirty="0" err="1">
                <a:ea typeface="ＭＳ Ｐゴシック" panose="020B0600070205080204" pitchFamily="34" charset="-128"/>
                <a:sym typeface="Symbol" panose="05050102010706020507" pitchFamily="18" charset="2"/>
              </a:rPr>
              <a:t>r</a:t>
            </a:r>
            <a:r>
              <a:rPr lang="en-US" sz="2000" i="1" dirty="0">
                <a:ea typeface="ＭＳ Ｐゴシック" panose="020B0600070205080204" pitchFamily="34" charset="-128"/>
                <a:sym typeface="Symbol" panose="05050102010706020507" pitchFamily="18" charset="2"/>
              </a:rPr>
              <a:t> </a:t>
            </a:r>
            <a:r>
              <a:rPr lang="en-US" sz="2000" dirty="0">
                <a:ea typeface="ＭＳ Ｐゴシック" panose="020B0600070205080204" pitchFamily="34" charset="-128"/>
                <a:sym typeface="Symbol" panose="05050102010706020507" pitchFamily="18" charset="2"/>
              </a:rPr>
              <a:t>+</a:t>
            </a:r>
            <a:r>
              <a:rPr lang="en-US" sz="2000" i="1" dirty="0">
                <a:ea typeface="ＭＳ Ｐゴシック" panose="020B0600070205080204" pitchFamily="34" charset="-128"/>
                <a:sym typeface="Symbol" panose="05050102010706020507" pitchFamily="18" charset="2"/>
              </a:rPr>
              <a:t> </a:t>
            </a:r>
            <a:r>
              <a:rPr lang="en-US" sz="2000" i="1" dirty="0" err="1">
                <a:ea typeface="ＭＳ Ｐゴシック" panose="020B0600070205080204" pitchFamily="34" charset="-128"/>
                <a:sym typeface="Symbol" panose="05050102010706020507" pitchFamily="18" charset="2"/>
              </a:rPr>
              <a:t>b</a:t>
            </a:r>
            <a:r>
              <a:rPr lang="en-US" sz="2400" i="1" baseline="-25000" dirty="0" err="1">
                <a:ea typeface="ＭＳ Ｐゴシック" panose="020B0600070205080204" pitchFamily="34" charset="-128"/>
                <a:sym typeface="Symbol" panose="05050102010706020507" pitchFamily="18" charset="2"/>
              </a:rPr>
              <a:t>s</a:t>
            </a:r>
            <a:r>
              <a:rPr lang="en-US" sz="2000" i="1" dirty="0">
                <a:ea typeface="ＭＳ Ｐゴシック" panose="020B0600070205080204" pitchFamily="34" charset="-128"/>
                <a:sym typeface="Symbol" panose="05050102010706020507" pitchFamily="18" charset="2"/>
              </a:rPr>
              <a:t> </a:t>
            </a:r>
            <a:r>
              <a:rPr lang="en-US" sz="2000" dirty="0">
                <a:ea typeface="ＭＳ Ｐゴシック" panose="020B0600070205080204" pitchFamily="34" charset="-128"/>
                <a:sym typeface="Symbol" panose="05050102010706020507" pitchFamily="18" charset="2"/>
              </a:rPr>
              <a:t>block transfers + 2 seeks.</a:t>
            </a:r>
          </a:p>
          <a:p>
            <a:pPr>
              <a:lnSpc>
                <a:spcPct val="90000"/>
              </a:lnSpc>
            </a:pPr>
            <a:r>
              <a:rPr lang="en-US" sz="2000" dirty="0">
                <a:ea typeface="ＭＳ Ｐゴシック" panose="020B0600070205080204" pitchFamily="34" charset="-128"/>
                <a:sym typeface="Symbol" panose="05050102010706020507" pitchFamily="18" charset="2"/>
              </a:rPr>
              <a:t>Improvements to nested loop and block nested loop algorithms:</a:t>
            </a:r>
          </a:p>
          <a:p>
            <a:pPr lvl="1">
              <a:lnSpc>
                <a:spcPct val="90000"/>
              </a:lnSpc>
            </a:pPr>
            <a:r>
              <a:rPr lang="en-US" sz="2000" dirty="0">
                <a:ea typeface="ＭＳ Ｐゴシック" panose="020B0600070205080204" pitchFamily="34" charset="-128"/>
              </a:rPr>
              <a:t>In block nested-loop, use </a:t>
            </a:r>
            <a:r>
              <a:rPr lang="en-US" sz="2000" i="1" dirty="0">
                <a:ea typeface="ＭＳ Ｐゴシック" panose="020B0600070205080204" pitchFamily="34" charset="-128"/>
              </a:rPr>
              <a:t>M — </a:t>
            </a:r>
            <a:r>
              <a:rPr lang="en-US" sz="2000" dirty="0">
                <a:ea typeface="ＭＳ Ｐゴシック" panose="020B0600070205080204" pitchFamily="34" charset="-128"/>
              </a:rPr>
              <a:t>2 disk blocks as blocking unit for outer relations, where </a:t>
            </a:r>
            <a:r>
              <a:rPr lang="en-US" sz="2000" i="1" dirty="0">
                <a:ea typeface="ＭＳ Ｐゴシック" panose="020B0600070205080204" pitchFamily="34" charset="-128"/>
              </a:rPr>
              <a:t>M</a:t>
            </a:r>
            <a:r>
              <a:rPr lang="en-US" sz="2000" dirty="0">
                <a:ea typeface="ＭＳ Ｐゴシック" panose="020B0600070205080204" pitchFamily="34" charset="-128"/>
              </a:rPr>
              <a:t> = memory size in blocks; use remaining two blocks to buffer inner relation and output</a:t>
            </a:r>
          </a:p>
          <a:p>
            <a:pPr lvl="2">
              <a:lnSpc>
                <a:spcPct val="90000"/>
              </a:lnSpc>
            </a:pPr>
            <a:r>
              <a:rPr lang="en-US" sz="2000" dirty="0">
                <a:ea typeface="ＭＳ Ｐゴシック" panose="020B0600070205080204" pitchFamily="34" charset="-128"/>
              </a:rPr>
              <a:t>  Cost =   </a:t>
            </a:r>
            <a:r>
              <a:rPr lang="en-US" sz="2000" dirty="0">
                <a:ea typeface="ＭＳ Ｐゴシック" panose="020B0600070205080204" pitchFamily="34" charset="-128"/>
                <a:sym typeface="Symbol" panose="05050102010706020507" pitchFamily="18" charset="2"/>
              </a:rPr>
              <a:t></a:t>
            </a:r>
            <a:r>
              <a:rPr lang="en-US" sz="2000" i="1" dirty="0" err="1">
                <a:ea typeface="ＭＳ Ｐゴシック" panose="020B0600070205080204" pitchFamily="34" charset="-128"/>
                <a:sym typeface="Symbol" panose="05050102010706020507" pitchFamily="18" charset="2"/>
              </a:rPr>
              <a:t>b</a:t>
            </a:r>
            <a:r>
              <a:rPr lang="en-US" sz="2400" i="1" baseline="-25000" dirty="0" err="1">
                <a:ea typeface="ＭＳ Ｐゴシック" panose="020B0600070205080204" pitchFamily="34" charset="-128"/>
                <a:sym typeface="Symbol" panose="05050102010706020507" pitchFamily="18" charset="2"/>
              </a:rPr>
              <a:t>r</a:t>
            </a:r>
            <a:r>
              <a:rPr lang="en-US" sz="2400" i="1" baseline="-25000" dirty="0">
                <a:ea typeface="ＭＳ Ｐゴシック" panose="020B0600070205080204" pitchFamily="34" charset="-128"/>
                <a:sym typeface="Symbol" panose="05050102010706020507" pitchFamily="18" charset="2"/>
              </a:rPr>
              <a:t>  </a:t>
            </a:r>
            <a:r>
              <a:rPr lang="en-US" sz="2000" i="1" dirty="0">
                <a:ea typeface="ＭＳ Ｐゴシック" panose="020B0600070205080204" pitchFamily="34" charset="-128"/>
                <a:sym typeface="Symbol" panose="05050102010706020507" pitchFamily="18" charset="2"/>
              </a:rPr>
              <a:t>/ (M-2)</a:t>
            </a:r>
            <a:r>
              <a:rPr lang="en-US" sz="2000" dirty="0">
                <a:ea typeface="ＭＳ Ｐゴシック" panose="020B0600070205080204" pitchFamily="34" charset="-128"/>
                <a:sym typeface="Symbol" panose="05050102010706020507" pitchFamily="18" charset="2"/>
              </a:rPr>
              <a:t> </a:t>
            </a:r>
            <a:r>
              <a:rPr lang="en-US" dirty="0">
                <a:ea typeface="ＭＳ Ｐゴシック" panose="020B0600070205080204" pitchFamily="34" charset="-128"/>
                <a:sym typeface="Symbol" panose="05050102010706020507" pitchFamily="18" charset="2"/>
              </a:rPr>
              <a:t></a:t>
            </a:r>
            <a:r>
              <a:rPr lang="en-US" i="1" dirty="0">
                <a:ea typeface="ＭＳ Ｐゴシック" panose="020B0600070205080204" pitchFamily="34" charset="-128"/>
                <a:sym typeface="Symbol" panose="05050102010706020507" pitchFamily="18" charset="2"/>
              </a:rPr>
              <a:t> </a:t>
            </a:r>
            <a:r>
              <a:rPr lang="en-US" sz="2000" i="1" dirty="0" err="1">
                <a:ea typeface="ＭＳ Ｐゴシック" panose="020B0600070205080204" pitchFamily="34" charset="-128"/>
                <a:sym typeface="Symbol" panose="05050102010706020507" pitchFamily="18" charset="2"/>
              </a:rPr>
              <a:t>b</a:t>
            </a:r>
            <a:r>
              <a:rPr lang="en-US" sz="2400" i="1" baseline="-25000" dirty="0" err="1">
                <a:ea typeface="ＭＳ Ｐゴシック" panose="020B0600070205080204" pitchFamily="34" charset="-128"/>
                <a:sym typeface="Symbol" panose="05050102010706020507" pitchFamily="18" charset="2"/>
              </a:rPr>
              <a:t>s</a:t>
            </a:r>
            <a:r>
              <a:rPr lang="en-US" sz="2000" i="1" dirty="0">
                <a:ea typeface="ＭＳ Ｐゴシック" panose="020B0600070205080204" pitchFamily="34" charset="-128"/>
                <a:sym typeface="Symbol" panose="05050102010706020507" pitchFamily="18" charset="2"/>
              </a:rPr>
              <a:t> + </a:t>
            </a:r>
            <a:r>
              <a:rPr lang="en-US" sz="2000" i="1" dirty="0" err="1">
                <a:ea typeface="ＭＳ Ｐゴシック" panose="020B0600070205080204" pitchFamily="34" charset="-128"/>
                <a:sym typeface="Symbol" panose="05050102010706020507" pitchFamily="18" charset="2"/>
              </a:rPr>
              <a:t>b</a:t>
            </a:r>
            <a:r>
              <a:rPr lang="en-US" sz="2400" i="1" baseline="-25000" dirty="0" err="1">
                <a:ea typeface="ＭＳ Ｐゴシック" panose="020B0600070205080204" pitchFamily="34" charset="-128"/>
                <a:sym typeface="Symbol" panose="05050102010706020507" pitchFamily="18" charset="2"/>
              </a:rPr>
              <a:t>r</a:t>
            </a:r>
            <a:r>
              <a:rPr lang="en-US" sz="2800" i="1" dirty="0">
                <a:ea typeface="ＭＳ Ｐゴシック" panose="020B0600070205080204" pitchFamily="34" charset="-128"/>
                <a:sym typeface="Symbol" panose="05050102010706020507" pitchFamily="18" charset="2"/>
              </a:rPr>
              <a:t> </a:t>
            </a:r>
            <a:r>
              <a:rPr lang="en-US" sz="2000" dirty="0">
                <a:ea typeface="ＭＳ Ｐゴシック" panose="020B0600070205080204" pitchFamily="34" charset="-128"/>
                <a:sym typeface="Symbol" panose="05050102010706020507" pitchFamily="18" charset="2"/>
              </a:rPr>
              <a:t>block transfers</a:t>
            </a:r>
            <a:r>
              <a:rPr lang="en-US" sz="2800" i="1" dirty="0">
                <a:ea typeface="ＭＳ Ｐゴシック" panose="020B0600070205080204" pitchFamily="34" charset="-128"/>
                <a:sym typeface="Symbol" panose="05050102010706020507" pitchFamily="18" charset="2"/>
              </a:rPr>
              <a:t> </a:t>
            </a:r>
            <a:r>
              <a:rPr lang="en-US" sz="2000" i="1" dirty="0">
                <a:ea typeface="ＭＳ Ｐゴシック" panose="020B0600070205080204" pitchFamily="34" charset="-128"/>
                <a:sym typeface="Symbol" panose="05050102010706020507" pitchFamily="18" charset="2"/>
              </a:rPr>
              <a:t>+</a:t>
            </a:r>
            <a:br>
              <a:rPr lang="en-US" sz="2000" i="1" dirty="0">
                <a:ea typeface="ＭＳ Ｐゴシック" panose="020B0600070205080204" pitchFamily="34" charset="-128"/>
                <a:sym typeface="Symbol" panose="05050102010706020507" pitchFamily="18" charset="2"/>
              </a:rPr>
            </a:br>
            <a:r>
              <a:rPr lang="en-US" sz="2000" i="1" dirty="0">
                <a:ea typeface="ＭＳ Ｐゴシック" panose="020B0600070205080204" pitchFamily="34" charset="-128"/>
                <a:sym typeface="Symbol" panose="05050102010706020507" pitchFamily="18" charset="2"/>
              </a:rPr>
              <a:t>               </a:t>
            </a:r>
            <a:r>
              <a:rPr lang="en-US" i="1" dirty="0">
                <a:ea typeface="ＭＳ Ｐゴシック" panose="020B0600070205080204" pitchFamily="34" charset="-128"/>
                <a:sym typeface="Symbol" panose="05050102010706020507" pitchFamily="18" charset="2"/>
              </a:rPr>
              <a:t>2</a:t>
            </a:r>
            <a:r>
              <a:rPr lang="en-US" sz="2400" i="1" dirty="0">
                <a:ea typeface="ＭＳ Ｐゴシック" panose="020B0600070205080204" pitchFamily="34" charset="-128"/>
                <a:sym typeface="Symbol" panose="05050102010706020507" pitchFamily="18" charset="2"/>
              </a:rPr>
              <a:t> </a:t>
            </a:r>
            <a:r>
              <a:rPr lang="en-US" sz="2000" dirty="0">
                <a:ea typeface="ＭＳ Ｐゴシック" panose="020B0600070205080204" pitchFamily="34" charset="-128"/>
                <a:sym typeface="Symbol" panose="05050102010706020507" pitchFamily="18" charset="2"/>
              </a:rPr>
              <a:t></a:t>
            </a:r>
            <a:r>
              <a:rPr lang="en-US" sz="2000" i="1" dirty="0" err="1">
                <a:ea typeface="ＭＳ Ｐゴシック" panose="020B0600070205080204" pitchFamily="34" charset="-128"/>
                <a:sym typeface="Symbol" panose="05050102010706020507" pitchFamily="18" charset="2"/>
              </a:rPr>
              <a:t>b</a:t>
            </a:r>
            <a:r>
              <a:rPr lang="en-US" sz="2400" i="1" baseline="-25000" dirty="0" err="1">
                <a:ea typeface="ＭＳ Ｐゴシック" panose="020B0600070205080204" pitchFamily="34" charset="-128"/>
                <a:sym typeface="Symbol" panose="05050102010706020507" pitchFamily="18" charset="2"/>
              </a:rPr>
              <a:t>r</a:t>
            </a:r>
            <a:r>
              <a:rPr lang="en-US" sz="2400" i="1" baseline="-25000" dirty="0">
                <a:ea typeface="ＭＳ Ｐゴシック" panose="020B0600070205080204" pitchFamily="34" charset="-128"/>
                <a:sym typeface="Symbol" panose="05050102010706020507" pitchFamily="18" charset="2"/>
              </a:rPr>
              <a:t>  </a:t>
            </a:r>
            <a:r>
              <a:rPr lang="en-US" sz="2000" i="1" dirty="0">
                <a:ea typeface="ＭＳ Ｐゴシック" panose="020B0600070205080204" pitchFamily="34" charset="-128"/>
                <a:sym typeface="Symbol" panose="05050102010706020507" pitchFamily="18" charset="2"/>
              </a:rPr>
              <a:t>/ (M-2)</a:t>
            </a:r>
            <a:r>
              <a:rPr lang="en-US" sz="2000" dirty="0">
                <a:ea typeface="ＭＳ Ｐゴシック" panose="020B0600070205080204" pitchFamily="34" charset="-128"/>
                <a:sym typeface="Symbol" panose="05050102010706020507" pitchFamily="18" charset="2"/>
              </a:rPr>
              <a:t></a:t>
            </a:r>
            <a:r>
              <a:rPr lang="en-US" sz="2400" dirty="0">
                <a:ea typeface="ＭＳ Ｐゴシック" panose="020B0600070205080204" pitchFamily="34" charset="-128"/>
                <a:sym typeface="Symbol" panose="05050102010706020507" pitchFamily="18" charset="2"/>
              </a:rPr>
              <a:t> </a:t>
            </a:r>
            <a:r>
              <a:rPr lang="en-US" sz="2000" dirty="0">
                <a:ea typeface="ＭＳ Ｐゴシック" panose="020B0600070205080204" pitchFamily="34" charset="-128"/>
                <a:sym typeface="Symbol" panose="05050102010706020507" pitchFamily="18" charset="2"/>
              </a:rPr>
              <a:t>seeks</a:t>
            </a:r>
            <a:endParaRPr lang="en-US" sz="2400" dirty="0">
              <a:ea typeface="ＭＳ Ｐゴシック" panose="020B0600070205080204" pitchFamily="34" charset="-128"/>
            </a:endParaRPr>
          </a:p>
          <a:p>
            <a:pPr lvl="1">
              <a:lnSpc>
                <a:spcPct val="90000"/>
              </a:lnSpc>
            </a:pPr>
            <a:r>
              <a:rPr lang="en-US" sz="2000" dirty="0">
                <a:ea typeface="ＭＳ Ｐゴシック" panose="020B0600070205080204" pitchFamily="34" charset="-128"/>
              </a:rPr>
              <a:t>If </a:t>
            </a:r>
            <a:r>
              <a:rPr lang="en-US" sz="2000" dirty="0" err="1">
                <a:ea typeface="ＭＳ Ｐゴシック" panose="020B0600070205080204" pitchFamily="34" charset="-128"/>
              </a:rPr>
              <a:t>equi</a:t>
            </a:r>
            <a:r>
              <a:rPr lang="en-US" sz="2000" dirty="0">
                <a:ea typeface="ＭＳ Ｐゴシック" panose="020B0600070205080204" pitchFamily="34" charset="-128"/>
              </a:rPr>
              <a:t>-join attribute forms a key or inner relation, stop inner loop on first match</a:t>
            </a:r>
          </a:p>
          <a:p>
            <a:pPr lvl="1">
              <a:lnSpc>
                <a:spcPct val="90000"/>
              </a:lnSpc>
            </a:pPr>
            <a:r>
              <a:rPr lang="en-US" sz="2000" dirty="0">
                <a:ea typeface="ＭＳ Ｐゴシック" panose="020B0600070205080204" pitchFamily="34" charset="-128"/>
              </a:rPr>
              <a:t>Scan inner loop forward and backward alternately, to make use of the blocks remaining in buffer (with LRU replacement)</a:t>
            </a:r>
          </a:p>
          <a:p>
            <a:pPr lvl="1">
              <a:lnSpc>
                <a:spcPct val="90000"/>
              </a:lnSpc>
            </a:pPr>
            <a:r>
              <a:rPr lang="en-US" sz="2000" dirty="0">
                <a:ea typeface="ＭＳ Ｐゴシック" panose="020B0600070205080204" pitchFamily="34" charset="-128"/>
              </a:rPr>
              <a:t>Use index on inner relation if available (next slide)</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28" name="Rectangle 2"/>
          <p:cNvSpPr>
            <a:spLocks noGrp="1" noChangeArrowheads="1"/>
          </p:cNvSpPr>
          <p:nvPr>
            <p:ph type="title"/>
          </p:nvPr>
        </p:nvSpPr>
        <p:spPr>
          <a:xfrm>
            <a:off x="107504"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Indexed Nested-Loop Join</a:t>
            </a:r>
          </a:p>
        </p:txBody>
      </p:sp>
      <p:sp>
        <p:nvSpPr>
          <p:cNvPr id="1051329" name="Rectangle 3"/>
          <p:cNvSpPr>
            <a:spLocks noGrp="1" noChangeArrowheads="1"/>
          </p:cNvSpPr>
          <p:nvPr>
            <p:ph type="body" idx="1"/>
          </p:nvPr>
        </p:nvSpPr>
        <p:spPr>
          <a:xfrm>
            <a:off x="842963" y="1165225"/>
            <a:ext cx="8004175" cy="5124450"/>
          </a:xfrm>
        </p:spPr>
        <p:txBody>
          <a:bodyPr/>
          <a:lstStyle/>
          <a:p>
            <a:pPr>
              <a:lnSpc>
                <a:spcPct val="90000"/>
              </a:lnSpc>
            </a:pPr>
            <a:r>
              <a:rPr lang="en-US" sz="1600" dirty="0">
                <a:ea typeface="ＭＳ Ｐゴシック" panose="020B0600070205080204" pitchFamily="34" charset="-128"/>
              </a:rPr>
              <a:t>Index lookups can replace file scans if</a:t>
            </a:r>
          </a:p>
          <a:p>
            <a:pPr lvl="1">
              <a:lnSpc>
                <a:spcPct val="90000"/>
              </a:lnSpc>
            </a:pPr>
            <a:r>
              <a:rPr lang="en-US" sz="2000" dirty="0">
                <a:ea typeface="ＭＳ Ｐゴシック" panose="020B0600070205080204" pitchFamily="34" charset="-128"/>
              </a:rPr>
              <a:t>join is an </a:t>
            </a:r>
            <a:r>
              <a:rPr lang="en-US" sz="2000" dirty="0" err="1">
                <a:ea typeface="ＭＳ Ｐゴシック" panose="020B0600070205080204" pitchFamily="34" charset="-128"/>
              </a:rPr>
              <a:t>equi</a:t>
            </a:r>
            <a:r>
              <a:rPr lang="en-US" sz="2000" dirty="0">
                <a:ea typeface="ＭＳ Ｐゴシック" panose="020B0600070205080204" pitchFamily="34" charset="-128"/>
              </a:rPr>
              <a:t>-join or natural join and</a:t>
            </a:r>
          </a:p>
          <a:p>
            <a:pPr lvl="1">
              <a:lnSpc>
                <a:spcPct val="90000"/>
              </a:lnSpc>
            </a:pPr>
            <a:r>
              <a:rPr lang="en-US" sz="2000" dirty="0">
                <a:ea typeface="ＭＳ Ｐゴシック" panose="020B0600070205080204" pitchFamily="34" charset="-128"/>
              </a:rPr>
              <a:t>an index is available on the inner relation</a:t>
            </a:r>
            <a:r>
              <a:rPr lang="ja-JP" altLang="en-US" sz="2000" dirty="0">
                <a:ea typeface="ＭＳ Ｐゴシック" panose="020B0600070205080204" pitchFamily="34" charset="-128"/>
              </a:rPr>
              <a:t>’</a:t>
            </a:r>
            <a:r>
              <a:rPr lang="en-US" altLang="ja-JP" sz="2000" dirty="0">
                <a:ea typeface="ＭＳ Ｐゴシック" panose="020B0600070205080204" pitchFamily="34" charset="-128"/>
              </a:rPr>
              <a:t>s join attribute</a:t>
            </a:r>
          </a:p>
          <a:p>
            <a:pPr lvl="2">
              <a:lnSpc>
                <a:spcPct val="90000"/>
              </a:lnSpc>
            </a:pPr>
            <a:r>
              <a:rPr lang="en-US" sz="1800" dirty="0">
                <a:ea typeface="ＭＳ Ｐゴシック" panose="020B0600070205080204" pitchFamily="34" charset="-128"/>
              </a:rPr>
              <a:t>Can construct an index just to compute a join.</a:t>
            </a:r>
          </a:p>
          <a:p>
            <a:pPr>
              <a:lnSpc>
                <a:spcPct val="90000"/>
              </a:lnSpc>
            </a:pPr>
            <a:r>
              <a:rPr lang="en-US" sz="1600" dirty="0">
                <a:ea typeface="ＭＳ Ｐゴシック" panose="020B0600070205080204" pitchFamily="34" charset="-128"/>
              </a:rPr>
              <a:t>For each tuple </a:t>
            </a:r>
            <a:r>
              <a:rPr lang="en-US" sz="1600" i="1" dirty="0" err="1">
                <a:ea typeface="ＭＳ Ｐゴシック" panose="020B0600070205080204" pitchFamily="34" charset="-128"/>
              </a:rPr>
              <a:t>t</a:t>
            </a:r>
            <a:r>
              <a:rPr lang="en-US" sz="1800" i="1" baseline="-25000" dirty="0" err="1">
                <a:ea typeface="ＭＳ Ｐゴシック" panose="020B0600070205080204" pitchFamily="34" charset="-128"/>
              </a:rPr>
              <a:t>r</a:t>
            </a:r>
            <a:r>
              <a:rPr lang="en-US" sz="1600" i="1" dirty="0">
                <a:ea typeface="ＭＳ Ｐゴシック" panose="020B0600070205080204" pitchFamily="34" charset="-128"/>
              </a:rPr>
              <a:t> </a:t>
            </a:r>
            <a:r>
              <a:rPr lang="en-US" sz="1600" dirty="0">
                <a:ea typeface="ＭＳ Ｐゴシック" panose="020B0600070205080204" pitchFamily="34" charset="-128"/>
              </a:rPr>
              <a:t>in the outer relation </a:t>
            </a:r>
            <a:r>
              <a:rPr lang="en-US" sz="1600" i="1" dirty="0">
                <a:ea typeface="ＭＳ Ｐゴシック" panose="020B0600070205080204" pitchFamily="34" charset="-128"/>
              </a:rPr>
              <a:t>r,</a:t>
            </a:r>
            <a:r>
              <a:rPr lang="en-US" sz="1600" dirty="0">
                <a:ea typeface="ＭＳ Ｐゴシック" panose="020B0600070205080204" pitchFamily="34" charset="-128"/>
              </a:rPr>
              <a:t> use the index to look up tuples in </a:t>
            </a:r>
            <a:r>
              <a:rPr lang="en-US" sz="1600" i="1" dirty="0">
                <a:ea typeface="ＭＳ Ｐゴシック" panose="020B0600070205080204" pitchFamily="34" charset="-128"/>
              </a:rPr>
              <a:t>s</a:t>
            </a:r>
            <a:r>
              <a:rPr lang="en-US" sz="1600" dirty="0">
                <a:ea typeface="ＭＳ Ｐゴシック" panose="020B0600070205080204" pitchFamily="34" charset="-128"/>
              </a:rPr>
              <a:t> that satisfy the join condition with tuple </a:t>
            </a:r>
            <a:r>
              <a:rPr lang="en-US" sz="1600" i="1" dirty="0">
                <a:ea typeface="ＭＳ Ｐゴシック" panose="020B0600070205080204" pitchFamily="34" charset="-128"/>
              </a:rPr>
              <a:t>t</a:t>
            </a:r>
            <a:r>
              <a:rPr lang="en-US" sz="1800" i="1" baseline="-25000" dirty="0">
                <a:ea typeface="ＭＳ Ｐゴシック" panose="020B0600070205080204" pitchFamily="34" charset="-128"/>
              </a:rPr>
              <a:t>r</a:t>
            </a:r>
            <a:r>
              <a:rPr lang="en-US" sz="1600" i="1" dirty="0">
                <a:ea typeface="ＭＳ Ｐゴシック" panose="020B0600070205080204" pitchFamily="34" charset="-128"/>
              </a:rPr>
              <a:t>.</a:t>
            </a:r>
          </a:p>
          <a:p>
            <a:pPr>
              <a:lnSpc>
                <a:spcPct val="90000"/>
              </a:lnSpc>
            </a:pPr>
            <a:r>
              <a:rPr lang="en-US" sz="1600" dirty="0">
                <a:ea typeface="ＭＳ Ｐゴシック" panose="020B0600070205080204" pitchFamily="34" charset="-128"/>
              </a:rPr>
              <a:t>Worst case:  buffer has space for only one page of </a:t>
            </a:r>
            <a:r>
              <a:rPr lang="en-US" sz="1600" i="1" dirty="0">
                <a:ea typeface="ＭＳ Ｐゴシック" panose="020B0600070205080204" pitchFamily="34" charset="-128"/>
              </a:rPr>
              <a:t>r</a:t>
            </a:r>
            <a:r>
              <a:rPr lang="en-US" sz="1600" dirty="0">
                <a:ea typeface="ＭＳ Ｐゴシック" panose="020B0600070205080204" pitchFamily="34" charset="-128"/>
              </a:rPr>
              <a:t>, and, for each tuple in </a:t>
            </a:r>
            <a:r>
              <a:rPr lang="en-US" sz="1600" i="1" dirty="0">
                <a:ea typeface="ＭＳ Ｐゴシック" panose="020B0600070205080204" pitchFamily="34" charset="-128"/>
              </a:rPr>
              <a:t>r</a:t>
            </a:r>
            <a:r>
              <a:rPr lang="en-US" sz="1600" dirty="0">
                <a:ea typeface="ＭＳ Ｐゴシック" panose="020B0600070205080204" pitchFamily="34" charset="-128"/>
              </a:rPr>
              <a:t>, we perform an index lookup on </a:t>
            </a:r>
            <a:r>
              <a:rPr lang="en-US" sz="1600" i="1" dirty="0">
                <a:ea typeface="ＭＳ Ｐゴシック" panose="020B0600070205080204" pitchFamily="34" charset="-128"/>
              </a:rPr>
              <a:t>s.</a:t>
            </a:r>
            <a:endParaRPr lang="en-US" sz="1600" dirty="0">
              <a:ea typeface="ＭＳ Ｐゴシック" panose="020B0600070205080204" pitchFamily="34" charset="-128"/>
            </a:endParaRPr>
          </a:p>
          <a:p>
            <a:pPr>
              <a:lnSpc>
                <a:spcPct val="90000"/>
              </a:lnSpc>
            </a:pPr>
            <a:r>
              <a:rPr lang="en-US" sz="1600" dirty="0">
                <a:ea typeface="ＭＳ Ｐゴシック" panose="020B0600070205080204" pitchFamily="34" charset="-128"/>
              </a:rPr>
              <a:t>Cost of the join:  </a:t>
            </a:r>
            <a:r>
              <a:rPr lang="en-US" sz="1600" i="1" dirty="0" err="1">
                <a:ea typeface="ＭＳ Ｐゴシック" panose="020B0600070205080204" pitchFamily="34" charset="-128"/>
              </a:rPr>
              <a:t>b</a:t>
            </a:r>
            <a:r>
              <a:rPr lang="en-US" sz="1800" i="1" baseline="-25000" dirty="0" err="1">
                <a:ea typeface="ＭＳ Ｐゴシック" panose="020B0600070205080204" pitchFamily="34" charset="-128"/>
              </a:rPr>
              <a:t>r</a:t>
            </a:r>
            <a:r>
              <a:rPr lang="en-US" sz="1600" i="1" dirty="0">
                <a:ea typeface="ＭＳ Ｐゴシック" panose="020B0600070205080204" pitchFamily="34" charset="-128"/>
              </a:rPr>
              <a:t> </a:t>
            </a:r>
            <a:r>
              <a:rPr lang="en-US" sz="1600" dirty="0">
                <a:ea typeface="ＭＳ Ｐゴシック" panose="020B0600070205080204" pitchFamily="34" charset="-128"/>
              </a:rPr>
              <a:t>(</a:t>
            </a:r>
            <a:r>
              <a:rPr lang="en-US" sz="1600" i="1" dirty="0" err="1">
                <a:ea typeface="ＭＳ Ｐゴシック" panose="020B0600070205080204" pitchFamily="34" charset="-128"/>
              </a:rPr>
              <a:t>t</a:t>
            </a:r>
            <a:r>
              <a:rPr lang="en-US" sz="1600" i="1" baseline="-25000" dirty="0" err="1">
                <a:ea typeface="ＭＳ Ｐゴシック" panose="020B0600070205080204" pitchFamily="34" charset="-128"/>
              </a:rPr>
              <a:t>T</a:t>
            </a:r>
            <a:r>
              <a:rPr lang="en-US" sz="1600" i="1" baseline="-25000" dirty="0">
                <a:ea typeface="ＭＳ Ｐゴシック" panose="020B0600070205080204" pitchFamily="34" charset="-128"/>
              </a:rPr>
              <a:t> </a:t>
            </a:r>
            <a:r>
              <a:rPr lang="en-US" sz="1600" i="1" dirty="0">
                <a:ea typeface="ＭＳ Ｐゴシック" panose="020B0600070205080204" pitchFamily="34" charset="-128"/>
              </a:rPr>
              <a:t>+ </a:t>
            </a:r>
            <a:r>
              <a:rPr lang="en-US" sz="1600" i="1" dirty="0" err="1">
                <a:ea typeface="ＭＳ Ｐゴシック" panose="020B0600070205080204" pitchFamily="34" charset="-128"/>
              </a:rPr>
              <a:t>t</a:t>
            </a:r>
            <a:r>
              <a:rPr lang="en-US" sz="1600" i="1" baseline="-25000" dirty="0" err="1">
                <a:ea typeface="ＭＳ Ｐゴシック" panose="020B0600070205080204" pitchFamily="34" charset="-128"/>
              </a:rPr>
              <a:t>S</a:t>
            </a:r>
            <a:r>
              <a:rPr lang="en-US" sz="1600" dirty="0">
                <a:ea typeface="ＭＳ Ｐゴシック" panose="020B0600070205080204" pitchFamily="34" charset="-128"/>
              </a:rPr>
              <a:t>) + </a:t>
            </a:r>
            <a:r>
              <a:rPr lang="en-US" sz="1600" i="1" dirty="0">
                <a:ea typeface="ＭＳ Ｐゴシック" panose="020B0600070205080204" pitchFamily="34" charset="-128"/>
              </a:rPr>
              <a:t>n</a:t>
            </a:r>
            <a:r>
              <a:rPr lang="en-US" sz="1800" i="1" baseline="-25000" dirty="0">
                <a:ea typeface="ＭＳ Ｐゴシック" panose="020B0600070205080204" pitchFamily="34" charset="-128"/>
              </a:rPr>
              <a:t>r</a:t>
            </a:r>
            <a:r>
              <a:rPr lang="en-US" sz="1800" i="1" dirty="0">
                <a:ea typeface="ＭＳ Ｐゴシック" panose="020B0600070205080204" pitchFamily="34" charset="-128"/>
              </a:rPr>
              <a:t> </a:t>
            </a:r>
            <a:r>
              <a:rPr lang="en-US" sz="1600" dirty="0">
                <a:ea typeface="ＭＳ Ｐゴシック" panose="020B0600070205080204" pitchFamily="34" charset="-128"/>
                <a:sym typeface="Symbol" panose="05050102010706020507" pitchFamily="18" charset="2"/>
              </a:rPr>
              <a:t> </a:t>
            </a:r>
            <a:r>
              <a:rPr lang="en-US" sz="1600" i="1" dirty="0">
                <a:ea typeface="ＭＳ Ｐゴシック" panose="020B0600070205080204" pitchFamily="34" charset="-128"/>
                <a:sym typeface="Symbol" panose="05050102010706020507" pitchFamily="18" charset="2"/>
              </a:rPr>
              <a:t>c</a:t>
            </a:r>
            <a:endParaRPr lang="en-US" sz="1600" dirty="0">
              <a:ea typeface="ＭＳ Ｐゴシック" panose="020B0600070205080204" pitchFamily="34" charset="-128"/>
              <a:sym typeface="Symbol" panose="05050102010706020507" pitchFamily="18" charset="2"/>
            </a:endParaRPr>
          </a:p>
          <a:p>
            <a:pPr lvl="1">
              <a:lnSpc>
                <a:spcPct val="90000"/>
              </a:lnSpc>
            </a:pPr>
            <a:r>
              <a:rPr lang="en-US" sz="2000" dirty="0">
                <a:ea typeface="ＭＳ Ｐゴシック" panose="020B0600070205080204" pitchFamily="34" charset="-128"/>
                <a:sym typeface="Symbol" panose="05050102010706020507" pitchFamily="18" charset="2"/>
              </a:rPr>
              <a:t>Where </a:t>
            </a:r>
            <a:r>
              <a:rPr lang="en-US" sz="2000" i="1" dirty="0">
                <a:ea typeface="ＭＳ Ｐゴシック" panose="020B0600070205080204" pitchFamily="34" charset="-128"/>
                <a:sym typeface="Symbol" panose="05050102010706020507" pitchFamily="18" charset="2"/>
              </a:rPr>
              <a:t>c</a:t>
            </a:r>
            <a:r>
              <a:rPr lang="en-US" sz="2000" dirty="0">
                <a:ea typeface="ＭＳ Ｐゴシック" panose="020B0600070205080204" pitchFamily="34" charset="-128"/>
                <a:sym typeface="Symbol" panose="05050102010706020507" pitchFamily="18" charset="2"/>
              </a:rPr>
              <a:t> is the cost of traversing index and fetching all matching </a:t>
            </a:r>
            <a:r>
              <a:rPr lang="en-US" sz="2000" i="1" dirty="0">
                <a:ea typeface="ＭＳ Ｐゴシック" panose="020B0600070205080204" pitchFamily="34" charset="-128"/>
                <a:sym typeface="Symbol" panose="05050102010706020507" pitchFamily="18" charset="2"/>
              </a:rPr>
              <a:t>s</a:t>
            </a:r>
            <a:r>
              <a:rPr lang="en-US" sz="2000" dirty="0">
                <a:ea typeface="ＭＳ Ｐゴシック" panose="020B0600070205080204" pitchFamily="34" charset="-128"/>
                <a:sym typeface="Symbol" panose="05050102010706020507" pitchFamily="18" charset="2"/>
              </a:rPr>
              <a:t> tuples for one tuple or </a:t>
            </a:r>
            <a:r>
              <a:rPr lang="en-US" sz="2000" i="1" dirty="0">
                <a:ea typeface="ＭＳ Ｐゴシック" panose="020B0600070205080204" pitchFamily="34" charset="-128"/>
                <a:sym typeface="Symbol" panose="05050102010706020507" pitchFamily="18" charset="2"/>
              </a:rPr>
              <a:t>r</a:t>
            </a:r>
            <a:endParaRPr lang="en-US" sz="2000" dirty="0">
              <a:ea typeface="ＭＳ Ｐゴシック" panose="020B0600070205080204" pitchFamily="34" charset="-128"/>
              <a:sym typeface="Symbol" panose="05050102010706020507" pitchFamily="18" charset="2"/>
            </a:endParaRPr>
          </a:p>
          <a:p>
            <a:pPr lvl="1">
              <a:lnSpc>
                <a:spcPct val="90000"/>
              </a:lnSpc>
            </a:pPr>
            <a:r>
              <a:rPr lang="en-US" sz="2000" i="1" dirty="0">
                <a:ea typeface="ＭＳ Ｐゴシック" panose="020B0600070205080204" pitchFamily="34" charset="-128"/>
                <a:sym typeface="Symbol" panose="05050102010706020507" pitchFamily="18" charset="2"/>
              </a:rPr>
              <a:t>c</a:t>
            </a:r>
            <a:r>
              <a:rPr lang="en-US" sz="2000" dirty="0">
                <a:ea typeface="ＭＳ Ｐゴシック" panose="020B0600070205080204" pitchFamily="34" charset="-128"/>
                <a:sym typeface="Symbol" panose="05050102010706020507" pitchFamily="18" charset="2"/>
              </a:rPr>
              <a:t> can be estimated as cost of a single selection on </a:t>
            </a:r>
            <a:r>
              <a:rPr lang="en-US" sz="2000" i="1" dirty="0">
                <a:ea typeface="ＭＳ Ｐゴシック" panose="020B0600070205080204" pitchFamily="34" charset="-128"/>
                <a:sym typeface="Symbol" panose="05050102010706020507" pitchFamily="18" charset="2"/>
              </a:rPr>
              <a:t>s</a:t>
            </a:r>
            <a:r>
              <a:rPr lang="en-US" sz="2000" dirty="0">
                <a:ea typeface="ＭＳ Ｐゴシック" panose="020B0600070205080204" pitchFamily="34" charset="-128"/>
                <a:sym typeface="Symbol" panose="05050102010706020507" pitchFamily="18" charset="2"/>
              </a:rPr>
              <a:t> using the join condition.</a:t>
            </a:r>
          </a:p>
          <a:p>
            <a:pPr>
              <a:lnSpc>
                <a:spcPct val="90000"/>
              </a:lnSpc>
            </a:pPr>
            <a:r>
              <a:rPr lang="en-US" sz="1600" dirty="0">
                <a:ea typeface="ＭＳ Ｐゴシック" panose="020B0600070205080204" pitchFamily="34" charset="-128"/>
                <a:sym typeface="Symbol" panose="05050102010706020507" pitchFamily="18" charset="2"/>
              </a:rPr>
              <a:t>If indices are available on join attributes of both </a:t>
            </a:r>
            <a:r>
              <a:rPr lang="en-US" sz="1600" i="1" dirty="0">
                <a:ea typeface="ＭＳ Ｐゴシック" panose="020B0600070205080204" pitchFamily="34" charset="-128"/>
                <a:sym typeface="Symbol" panose="05050102010706020507" pitchFamily="18" charset="2"/>
              </a:rPr>
              <a:t>r </a:t>
            </a:r>
            <a:r>
              <a:rPr lang="en-US" sz="1600" dirty="0">
                <a:ea typeface="ＭＳ Ｐゴシック" panose="020B0600070205080204" pitchFamily="34" charset="-128"/>
                <a:sym typeface="Symbol" panose="05050102010706020507" pitchFamily="18" charset="2"/>
              </a:rPr>
              <a:t>and </a:t>
            </a:r>
            <a:r>
              <a:rPr lang="en-US" sz="1600" i="1" dirty="0">
                <a:ea typeface="ＭＳ Ｐゴシック" panose="020B0600070205080204" pitchFamily="34" charset="-128"/>
                <a:sym typeface="Symbol" panose="05050102010706020507" pitchFamily="18" charset="2"/>
              </a:rPr>
              <a:t>s,</a:t>
            </a:r>
            <a:br>
              <a:rPr lang="en-US" sz="1600" i="1" dirty="0">
                <a:ea typeface="ＭＳ Ｐゴシック" panose="020B0600070205080204" pitchFamily="34" charset="-128"/>
                <a:sym typeface="Symbol" panose="05050102010706020507" pitchFamily="18" charset="2"/>
              </a:rPr>
            </a:br>
            <a:r>
              <a:rPr lang="en-US" sz="1600" dirty="0">
                <a:ea typeface="ＭＳ Ｐゴシック" panose="020B0600070205080204" pitchFamily="34" charset="-128"/>
                <a:sym typeface="Symbol" panose="05050102010706020507" pitchFamily="18" charset="2"/>
              </a:rPr>
              <a:t>use the relation with fewer tuples as the outer relation.</a:t>
            </a:r>
          </a:p>
        </p:txBody>
      </p:sp>
    </p:spTree>
  </p:cSld>
  <p:clrMapOvr>
    <a:masterClrMapping/>
  </p:clrMapOvr>
  <p:transition spd="med"/>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33" name="Rectangle 2"/>
          <p:cNvSpPr>
            <a:spLocks noGrp="1" noChangeArrowheads="1"/>
          </p:cNvSpPr>
          <p:nvPr>
            <p:ph type="title"/>
          </p:nvPr>
        </p:nvSpPr>
        <p:spPr>
          <a:xfrm>
            <a:off x="179512"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Merge-Join</a:t>
            </a:r>
          </a:p>
        </p:txBody>
      </p:sp>
      <p:sp>
        <p:nvSpPr>
          <p:cNvPr id="1051334" name="Rectangle 3"/>
          <p:cNvSpPr>
            <a:spLocks noGrp="1" noChangeArrowheads="1"/>
          </p:cNvSpPr>
          <p:nvPr>
            <p:ph type="body" idx="1"/>
          </p:nvPr>
        </p:nvSpPr>
        <p:spPr>
          <a:xfrm>
            <a:off x="461963" y="846138"/>
            <a:ext cx="7854950" cy="2543175"/>
          </a:xfrm>
        </p:spPr>
        <p:txBody>
          <a:bodyPr/>
          <a:lstStyle/>
          <a:p>
            <a:pPr marL="381000" indent="-381000">
              <a:lnSpc>
                <a:spcPct val="90000"/>
              </a:lnSpc>
              <a:buFont typeface="Monotype Sorts" charset="2"/>
              <a:buAutoNum type="arabicPeriod"/>
            </a:pPr>
            <a:r>
              <a:rPr lang="en-US" sz="2000" dirty="0">
                <a:ea typeface="ＭＳ Ｐゴシック" panose="020B0600070205080204" pitchFamily="34" charset="-128"/>
              </a:rPr>
              <a:t>Sort both relations on their join attribute (if not already sorted on the join attributes).</a:t>
            </a:r>
          </a:p>
          <a:p>
            <a:pPr marL="381000" indent="-381000">
              <a:lnSpc>
                <a:spcPct val="90000"/>
              </a:lnSpc>
              <a:buFont typeface="Monotype Sorts" charset="2"/>
              <a:buAutoNum type="arabicPeriod"/>
            </a:pPr>
            <a:r>
              <a:rPr lang="en-US" sz="2000" dirty="0">
                <a:ea typeface="ＭＳ Ｐゴシック" panose="020B0600070205080204" pitchFamily="34" charset="-128"/>
              </a:rPr>
              <a:t>Merge the sorted relations to join them</a:t>
            </a:r>
          </a:p>
          <a:p>
            <a:pPr marL="800100" lvl="1" indent="-342900">
              <a:lnSpc>
                <a:spcPct val="90000"/>
              </a:lnSpc>
              <a:buFont typeface="Monotype Sorts" charset="2"/>
              <a:buAutoNum type="arabicPeriod"/>
            </a:pPr>
            <a:r>
              <a:rPr lang="en-US" sz="2000" dirty="0">
                <a:ea typeface="ＭＳ Ｐゴシック" panose="020B0600070205080204" pitchFamily="34" charset="-128"/>
              </a:rPr>
              <a:t>Join step is similar to the merge stage of the sort-merge algorithm.  </a:t>
            </a:r>
          </a:p>
          <a:p>
            <a:pPr marL="800100" lvl="1" indent="-342900">
              <a:lnSpc>
                <a:spcPct val="90000"/>
              </a:lnSpc>
              <a:buFont typeface="Monotype Sorts" charset="2"/>
              <a:buAutoNum type="arabicPeriod"/>
            </a:pPr>
            <a:r>
              <a:rPr lang="en-US" sz="2000" dirty="0">
                <a:ea typeface="ＭＳ Ｐゴシック" panose="020B0600070205080204" pitchFamily="34" charset="-128"/>
              </a:rPr>
              <a:t>Main difference is handling of duplicate values in join attribute — every pair with same value on join attribute must be matched</a:t>
            </a:r>
          </a:p>
          <a:p>
            <a:pPr marL="800100" lvl="1" indent="-342900">
              <a:lnSpc>
                <a:spcPct val="90000"/>
              </a:lnSpc>
              <a:buFont typeface="Monotype Sorts" charset="2"/>
              <a:buAutoNum type="arabicPeriod"/>
            </a:pPr>
            <a:r>
              <a:rPr lang="en-US" sz="2000" dirty="0">
                <a:ea typeface="ＭＳ Ｐゴシック" panose="020B0600070205080204" pitchFamily="34" charset="-128"/>
              </a:rPr>
              <a:t>Detailed algorithm in book</a:t>
            </a:r>
          </a:p>
        </p:txBody>
      </p:sp>
      <p:pic>
        <p:nvPicPr>
          <p:cNvPr id="2097441" name="Picture 10"/>
          <p:cNvPicPr>
            <a:picLocks noChangeAspect="1" noChangeArrowheads="1"/>
          </p:cNvPicPr>
          <p:nvPr/>
        </p:nvPicPr>
        <p:blipFill>
          <a:blip r:embed="rId3"/>
          <a:srcRect/>
          <a:stretch>
            <a:fillRect/>
          </a:stretch>
        </p:blipFill>
        <p:spPr bwMode="auto">
          <a:xfrm>
            <a:off x="4716463" y="3179763"/>
            <a:ext cx="3449637" cy="3473450"/>
          </a:xfrm>
          <a:prstGeom prst="rect">
            <a:avLst/>
          </a:prstGeom>
          <a:noFill/>
          <a:ln>
            <a:noFill/>
          </a:ln>
        </p:spPr>
      </p:pic>
    </p:spTree>
  </p:cSld>
  <p:clrMapOvr>
    <a:masterClrMapping/>
  </p:clrMapOvr>
  <p:transition spd="med"/>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38" name="Rectangle 2"/>
          <p:cNvSpPr>
            <a:spLocks noGrp="1" noChangeArrowheads="1"/>
          </p:cNvSpPr>
          <p:nvPr>
            <p:ph type="title"/>
          </p:nvPr>
        </p:nvSpPr>
        <p:spPr>
          <a:xfrm>
            <a:off x="228600" y="-243408"/>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Merge-Join (Cont.)</a:t>
            </a:r>
          </a:p>
        </p:txBody>
      </p:sp>
      <p:sp>
        <p:nvSpPr>
          <p:cNvPr id="1051339" name="Rectangle 3"/>
          <p:cNvSpPr>
            <a:spLocks noGrp="1" noChangeArrowheads="1"/>
          </p:cNvSpPr>
          <p:nvPr>
            <p:ph type="body" idx="1"/>
          </p:nvPr>
        </p:nvSpPr>
        <p:spPr>
          <a:xfrm>
            <a:off x="477838" y="1165225"/>
            <a:ext cx="8315325" cy="4876800"/>
          </a:xfrm>
        </p:spPr>
        <p:txBody>
          <a:bodyPr/>
          <a:lstStyle/>
          <a:p>
            <a:r>
              <a:rPr lang="en-US" sz="2000">
                <a:ea typeface="ＭＳ Ｐゴシック" panose="020B0600070205080204" pitchFamily="34" charset="-128"/>
              </a:rPr>
              <a:t>Can be used only for equi-joins and natural joins</a:t>
            </a:r>
          </a:p>
          <a:p>
            <a:r>
              <a:rPr lang="en-US" sz="2000">
                <a:ea typeface="ＭＳ Ｐゴシック" panose="020B0600070205080204" pitchFamily="34" charset="-128"/>
              </a:rPr>
              <a:t>Each block needs to be read only once (assuming all tuples for any given value of the join attributes fit in memory</a:t>
            </a:r>
          </a:p>
          <a:p>
            <a:r>
              <a:rPr lang="en-US" sz="2000">
                <a:ea typeface="ＭＳ Ｐゴシック" panose="020B0600070205080204" pitchFamily="34" charset="-128"/>
              </a:rPr>
              <a:t>Thus the cost of merge join is: </a:t>
            </a:r>
            <a:br>
              <a:rPr lang="en-US" sz="2000">
                <a:ea typeface="ＭＳ Ｐゴシック" panose="020B0600070205080204" pitchFamily="34" charset="-128"/>
              </a:rPr>
            </a:br>
            <a:r>
              <a:rPr lang="en-US" sz="2000">
                <a:ea typeface="ＭＳ Ｐゴシック" panose="020B0600070205080204" pitchFamily="34" charset="-128"/>
              </a:rPr>
              <a:t>         </a:t>
            </a:r>
            <a:r>
              <a:rPr lang="en-US" sz="2000" i="1">
                <a:ea typeface="ＭＳ Ｐゴシック" panose="020B0600070205080204" pitchFamily="34" charset="-128"/>
              </a:rPr>
              <a:t>b</a:t>
            </a:r>
            <a:r>
              <a:rPr lang="en-US" sz="2000" i="1" baseline="-25000">
                <a:ea typeface="ＭＳ Ｐゴシック" panose="020B0600070205080204" pitchFamily="34" charset="-128"/>
              </a:rPr>
              <a:t>r</a:t>
            </a:r>
            <a:r>
              <a:rPr lang="en-US" sz="2000" i="1">
                <a:ea typeface="ＭＳ Ｐゴシック" panose="020B0600070205080204" pitchFamily="34" charset="-128"/>
              </a:rPr>
              <a:t> + b</a:t>
            </a:r>
            <a:r>
              <a:rPr lang="en-US" sz="2000" i="1" baseline="-25000">
                <a:ea typeface="ＭＳ Ｐゴシック" panose="020B0600070205080204" pitchFamily="34" charset="-128"/>
              </a:rPr>
              <a:t>s</a:t>
            </a:r>
            <a:r>
              <a:rPr lang="en-US" sz="2000">
                <a:ea typeface="ＭＳ Ｐゴシック" panose="020B0600070205080204" pitchFamily="34" charset="-128"/>
              </a:rPr>
              <a:t>  block transfers  + </a:t>
            </a:r>
            <a:r>
              <a:rPr lang="en-US" sz="2000">
                <a:ea typeface="ＭＳ Ｐゴシック" panose="020B0600070205080204" pitchFamily="34" charset="-128"/>
                <a:sym typeface="Symbol" panose="05050102010706020507" pitchFamily="18" charset="2"/>
              </a:rPr>
              <a:t></a:t>
            </a:r>
            <a:r>
              <a:rPr lang="en-US" sz="2000" i="1">
                <a:ea typeface="ＭＳ Ｐゴシック" panose="020B0600070205080204" pitchFamily="34" charset="-128"/>
                <a:sym typeface="Symbol" panose="05050102010706020507" pitchFamily="18" charset="2"/>
              </a:rPr>
              <a:t>b</a:t>
            </a:r>
            <a:r>
              <a:rPr lang="en-US" sz="2000" i="1" baseline="-25000">
                <a:ea typeface="ＭＳ Ｐゴシック" panose="020B0600070205080204" pitchFamily="34" charset="-128"/>
                <a:sym typeface="Symbol" panose="05050102010706020507" pitchFamily="18" charset="2"/>
              </a:rPr>
              <a:t>r </a:t>
            </a:r>
            <a:r>
              <a:rPr lang="en-US" sz="2000" i="1">
                <a:ea typeface="ＭＳ Ｐゴシック" panose="020B0600070205080204" pitchFamily="34" charset="-128"/>
                <a:sym typeface="Symbol" panose="05050102010706020507" pitchFamily="18" charset="2"/>
              </a:rPr>
              <a:t>/ b</a:t>
            </a:r>
            <a:r>
              <a:rPr lang="en-US" sz="2000" i="1" baseline="-25000">
                <a:ea typeface="ＭＳ Ｐゴシック" panose="020B0600070205080204" pitchFamily="34" charset="-128"/>
                <a:sym typeface="Symbol" panose="05050102010706020507" pitchFamily="18" charset="2"/>
              </a:rPr>
              <a:t>b</a:t>
            </a:r>
            <a:r>
              <a:rPr lang="en-US" sz="2000">
                <a:ea typeface="ＭＳ Ｐゴシック" panose="020B0600070205080204" pitchFamily="34" charset="-128"/>
                <a:sym typeface="Symbol" panose="05050102010706020507" pitchFamily="18" charset="2"/>
              </a:rPr>
              <a:t> + </a:t>
            </a:r>
            <a:r>
              <a:rPr lang="en-US" sz="2000" i="1">
                <a:ea typeface="ＭＳ Ｐゴシック" panose="020B0600070205080204" pitchFamily="34" charset="-128"/>
                <a:sym typeface="Symbol" panose="05050102010706020507" pitchFamily="18" charset="2"/>
              </a:rPr>
              <a:t>b</a:t>
            </a:r>
            <a:r>
              <a:rPr lang="en-US" sz="2000" i="1" baseline="-25000">
                <a:ea typeface="ＭＳ Ｐゴシック" panose="020B0600070205080204" pitchFamily="34" charset="-128"/>
                <a:sym typeface="Symbol" panose="05050102010706020507" pitchFamily="18" charset="2"/>
              </a:rPr>
              <a:t>s </a:t>
            </a:r>
            <a:r>
              <a:rPr lang="en-US" sz="2000" i="1">
                <a:ea typeface="ＭＳ Ｐゴシック" panose="020B0600070205080204" pitchFamily="34" charset="-128"/>
                <a:sym typeface="Symbol" panose="05050102010706020507" pitchFamily="18" charset="2"/>
              </a:rPr>
              <a:t>/ b</a:t>
            </a:r>
            <a:r>
              <a:rPr lang="en-US" sz="2000" i="1" baseline="-25000">
                <a:ea typeface="ＭＳ Ｐゴシック" panose="020B0600070205080204" pitchFamily="34" charset="-128"/>
                <a:sym typeface="Symbol" panose="05050102010706020507" pitchFamily="18" charset="2"/>
              </a:rPr>
              <a:t>b</a:t>
            </a:r>
            <a:r>
              <a:rPr lang="en-US" sz="2000">
                <a:ea typeface="ＭＳ Ｐゴシック" panose="020B0600070205080204" pitchFamily="34" charset="-128"/>
                <a:sym typeface="Symbol" panose="05050102010706020507" pitchFamily="18" charset="2"/>
              </a:rPr>
              <a:t>  seeks</a:t>
            </a:r>
            <a:endParaRPr lang="en-US" sz="2000">
              <a:ea typeface="ＭＳ Ｐゴシック" panose="020B0600070205080204" pitchFamily="34" charset="-128"/>
            </a:endParaRPr>
          </a:p>
          <a:p>
            <a:pPr lvl="1"/>
            <a:r>
              <a:rPr lang="en-US" sz="2000">
                <a:ea typeface="ＭＳ Ｐゴシック" panose="020B0600070205080204" pitchFamily="34" charset="-128"/>
              </a:rPr>
              <a:t>+ the cost of sorting if relations are unsorted.</a:t>
            </a:r>
          </a:p>
          <a:p>
            <a:r>
              <a:rPr lang="en-US" sz="2000" b="1">
                <a:solidFill>
                  <a:srgbClr val="3366CC"/>
                </a:solidFill>
                <a:ea typeface="ＭＳ Ｐゴシック" panose="020B0600070205080204" pitchFamily="34" charset="-128"/>
              </a:rPr>
              <a:t>hybrid merge-join</a:t>
            </a:r>
            <a:r>
              <a:rPr lang="en-US" sz="2000" b="1">
                <a:ea typeface="ＭＳ Ｐゴシック" panose="020B0600070205080204" pitchFamily="34" charset="-128"/>
              </a:rPr>
              <a:t>: </a:t>
            </a:r>
            <a:r>
              <a:rPr lang="en-US" sz="2000">
                <a:ea typeface="ＭＳ Ｐゴシック" panose="020B0600070205080204" pitchFamily="34" charset="-128"/>
              </a:rPr>
              <a:t>If one relation is sorted, and the other has a secondary B</a:t>
            </a:r>
            <a:r>
              <a:rPr lang="en-US" sz="2000" baseline="30000">
                <a:ea typeface="ＭＳ Ｐゴシック" panose="020B0600070205080204" pitchFamily="34" charset="-128"/>
              </a:rPr>
              <a:t>+</a:t>
            </a:r>
            <a:r>
              <a:rPr lang="en-US" sz="2000">
                <a:ea typeface="ＭＳ Ｐゴシック" panose="020B0600070205080204" pitchFamily="34" charset="-128"/>
              </a:rPr>
              <a:t>-tree index on the join attribute</a:t>
            </a:r>
          </a:p>
          <a:p>
            <a:pPr lvl="1"/>
            <a:r>
              <a:rPr lang="en-US" sz="2000">
                <a:ea typeface="ＭＳ Ｐゴシック" panose="020B0600070205080204" pitchFamily="34" charset="-128"/>
              </a:rPr>
              <a:t>Merge the sorted relation with the leaf entries of the B</a:t>
            </a:r>
            <a:r>
              <a:rPr lang="en-US" sz="2000" baseline="30000">
                <a:ea typeface="ＭＳ Ｐゴシック" panose="020B0600070205080204" pitchFamily="34" charset="-128"/>
              </a:rPr>
              <a:t>+</a:t>
            </a:r>
            <a:r>
              <a:rPr lang="en-US" sz="2000">
                <a:ea typeface="ＭＳ Ｐゴシック" panose="020B0600070205080204" pitchFamily="34" charset="-128"/>
              </a:rPr>
              <a:t>-tree . </a:t>
            </a:r>
          </a:p>
          <a:p>
            <a:pPr lvl="1"/>
            <a:r>
              <a:rPr lang="en-US" sz="2000">
                <a:ea typeface="ＭＳ Ｐゴシック" panose="020B0600070205080204" pitchFamily="34" charset="-128"/>
              </a:rPr>
              <a:t>Sort the result on the addresses of the unsorted relation</a:t>
            </a:r>
            <a:r>
              <a:rPr lang="ja-JP" altLang="en-US" sz="2000">
                <a:ea typeface="ＭＳ Ｐゴシック" panose="020B0600070205080204" pitchFamily="34" charset="-128"/>
              </a:rPr>
              <a:t>’</a:t>
            </a:r>
            <a:r>
              <a:rPr lang="en-US" altLang="ja-JP" sz="2000">
                <a:ea typeface="ＭＳ Ｐゴシック" panose="020B0600070205080204" pitchFamily="34" charset="-128"/>
              </a:rPr>
              <a:t>s tuples</a:t>
            </a:r>
          </a:p>
          <a:p>
            <a:pPr lvl="1"/>
            <a:r>
              <a:rPr lang="en-US" sz="2000">
                <a:ea typeface="ＭＳ Ｐゴシック" panose="020B0600070205080204" pitchFamily="34" charset="-128"/>
              </a:rPr>
              <a:t>Scan the unsorted relation in physical address order and merge with previous result, to replace addresses by the actual tuples</a:t>
            </a:r>
          </a:p>
          <a:p>
            <a:pPr lvl="2"/>
            <a:r>
              <a:rPr lang="en-US" sz="2000">
                <a:ea typeface="ＭＳ Ｐゴシック" panose="020B0600070205080204" pitchFamily="34" charset="-128"/>
              </a:rPr>
              <a:t>Sequential scan more efficient than random lookup</a:t>
            </a:r>
          </a:p>
        </p:txBody>
      </p:sp>
    </p:spTree>
  </p:cSld>
  <p:clrMapOvr>
    <a:masterClrMapping/>
  </p:clrMapOvr>
  <p:transition spd="med"/>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43" name="Rectangle 2"/>
          <p:cNvSpPr>
            <a:spLocks noGrp="1" noChangeArrowheads="1"/>
          </p:cNvSpPr>
          <p:nvPr>
            <p:ph type="title"/>
          </p:nvPr>
        </p:nvSpPr>
        <p:spPr>
          <a:xfrm>
            <a:off x="228600"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Hash-Join</a:t>
            </a:r>
          </a:p>
        </p:txBody>
      </p:sp>
      <p:sp>
        <p:nvSpPr>
          <p:cNvPr id="1051344" name="Rectangle 3"/>
          <p:cNvSpPr>
            <a:spLocks noGrp="1" noChangeArrowheads="1"/>
          </p:cNvSpPr>
          <p:nvPr>
            <p:ph type="body" idx="1"/>
          </p:nvPr>
        </p:nvSpPr>
        <p:spPr>
          <a:xfrm>
            <a:off x="493713" y="1093788"/>
            <a:ext cx="8407400" cy="4852987"/>
          </a:xfrm>
        </p:spPr>
        <p:txBody>
          <a:bodyPr/>
          <a:lstStyle/>
          <a:p>
            <a:r>
              <a:rPr lang="en-US" sz="2000">
                <a:ea typeface="ＭＳ Ｐゴシック" panose="020B0600070205080204" pitchFamily="34" charset="-128"/>
              </a:rPr>
              <a:t>Applicable for equi-joins and natural joins.</a:t>
            </a:r>
          </a:p>
          <a:p>
            <a:r>
              <a:rPr lang="en-US" sz="2000">
                <a:ea typeface="ＭＳ Ｐゴシック" panose="020B0600070205080204" pitchFamily="34" charset="-128"/>
              </a:rPr>
              <a:t>A hash function</a:t>
            </a:r>
            <a:r>
              <a:rPr lang="en-US" sz="2000" i="1">
                <a:ea typeface="ＭＳ Ｐゴシック" panose="020B0600070205080204" pitchFamily="34" charset="-128"/>
              </a:rPr>
              <a:t> h</a:t>
            </a:r>
            <a:r>
              <a:rPr lang="en-US" sz="2000">
                <a:ea typeface="ＭＳ Ｐゴシック" panose="020B0600070205080204" pitchFamily="34" charset="-128"/>
              </a:rPr>
              <a:t> is used to partition tuples of both relations </a:t>
            </a:r>
          </a:p>
          <a:p>
            <a:r>
              <a:rPr lang="en-US" sz="2000" i="1">
                <a:ea typeface="ＭＳ Ｐゴシック" panose="020B0600070205080204" pitchFamily="34" charset="-128"/>
              </a:rPr>
              <a:t>h</a:t>
            </a:r>
            <a:r>
              <a:rPr lang="en-US" sz="2000">
                <a:ea typeface="ＭＳ Ｐゴシック" panose="020B0600070205080204" pitchFamily="34" charset="-128"/>
              </a:rPr>
              <a:t> maps </a:t>
            </a:r>
            <a:r>
              <a:rPr lang="en-US" sz="2000" i="1">
                <a:ea typeface="ＭＳ Ｐゴシック" panose="020B0600070205080204" pitchFamily="34" charset="-128"/>
              </a:rPr>
              <a:t>JoinAttrs</a:t>
            </a:r>
            <a:r>
              <a:rPr lang="en-US" sz="2000">
                <a:ea typeface="ＭＳ Ｐゴシック" panose="020B0600070205080204" pitchFamily="34" charset="-128"/>
              </a:rPr>
              <a:t> values to {0, 1, ..., </a:t>
            </a:r>
            <a:r>
              <a:rPr lang="en-US" sz="2000" i="1">
                <a:ea typeface="ＭＳ Ｐゴシック" panose="020B0600070205080204" pitchFamily="34" charset="-128"/>
              </a:rPr>
              <a:t>n</a:t>
            </a:r>
            <a:r>
              <a:rPr lang="en-US" sz="2000">
                <a:ea typeface="ＭＳ Ｐゴシック" panose="020B0600070205080204" pitchFamily="34" charset="-128"/>
              </a:rPr>
              <a:t>}, where </a:t>
            </a:r>
            <a:r>
              <a:rPr lang="en-US" sz="2000" i="1">
                <a:ea typeface="ＭＳ Ｐゴシック" panose="020B0600070205080204" pitchFamily="34" charset="-128"/>
              </a:rPr>
              <a:t>JoinAttrs </a:t>
            </a:r>
            <a:r>
              <a:rPr lang="en-US" sz="2000">
                <a:ea typeface="ＭＳ Ｐゴシック" panose="020B0600070205080204" pitchFamily="34" charset="-128"/>
              </a:rPr>
              <a:t>denotes the common attributes of </a:t>
            </a:r>
            <a:r>
              <a:rPr lang="en-US" sz="2000" i="1">
                <a:ea typeface="ＭＳ Ｐゴシック" panose="020B0600070205080204" pitchFamily="34" charset="-128"/>
              </a:rPr>
              <a:t>r</a:t>
            </a:r>
            <a:r>
              <a:rPr lang="en-US" sz="2000">
                <a:ea typeface="ＭＳ Ｐゴシック" panose="020B0600070205080204" pitchFamily="34" charset="-128"/>
              </a:rPr>
              <a:t> and </a:t>
            </a:r>
            <a:r>
              <a:rPr lang="en-US" sz="2000" i="1">
                <a:ea typeface="ＭＳ Ｐゴシック" panose="020B0600070205080204" pitchFamily="34" charset="-128"/>
              </a:rPr>
              <a:t>s </a:t>
            </a:r>
            <a:r>
              <a:rPr lang="en-US" sz="2000">
                <a:ea typeface="ＭＳ Ｐゴシック" panose="020B0600070205080204" pitchFamily="34" charset="-128"/>
              </a:rPr>
              <a:t>used in the natural join. </a:t>
            </a:r>
          </a:p>
          <a:p>
            <a:pPr lvl="1"/>
            <a:r>
              <a:rPr lang="en-US" sz="2000" i="1">
                <a:ea typeface="ＭＳ Ｐゴシック" panose="020B0600070205080204" pitchFamily="34" charset="-128"/>
              </a:rPr>
              <a:t>r</a:t>
            </a:r>
            <a:r>
              <a:rPr lang="en-US" sz="2800" i="1" baseline="-25000">
                <a:ea typeface="ＭＳ Ｐゴシック" panose="020B0600070205080204" pitchFamily="34" charset="-128"/>
              </a:rPr>
              <a:t>0</a:t>
            </a:r>
            <a:r>
              <a:rPr lang="en-US" sz="2000" i="1">
                <a:ea typeface="ＭＳ Ｐゴシック" panose="020B0600070205080204" pitchFamily="34" charset="-128"/>
              </a:rPr>
              <a:t>, r</a:t>
            </a:r>
            <a:r>
              <a:rPr lang="en-US" sz="2800" i="1" baseline="-25000">
                <a:ea typeface="ＭＳ Ｐゴシック" panose="020B0600070205080204" pitchFamily="34" charset="-128"/>
              </a:rPr>
              <a:t>1</a:t>
            </a:r>
            <a:r>
              <a:rPr lang="en-US" sz="2000" i="1">
                <a:ea typeface="ＭＳ Ｐゴシック" panose="020B0600070205080204" pitchFamily="34" charset="-128"/>
              </a:rPr>
              <a:t>, . . ., r</a:t>
            </a:r>
            <a:r>
              <a:rPr lang="en-US" sz="2800" i="1" baseline="-25000">
                <a:ea typeface="ＭＳ Ｐゴシック" panose="020B0600070205080204" pitchFamily="34" charset="-128"/>
              </a:rPr>
              <a:t>n</a:t>
            </a:r>
            <a:r>
              <a:rPr lang="en-US" sz="2000">
                <a:ea typeface="ＭＳ Ｐゴシック" panose="020B0600070205080204" pitchFamily="34" charset="-128"/>
              </a:rPr>
              <a:t> denote partitions of </a:t>
            </a:r>
            <a:r>
              <a:rPr lang="en-US" sz="2000" i="1">
                <a:ea typeface="ＭＳ Ｐゴシック" panose="020B0600070205080204" pitchFamily="34" charset="-128"/>
              </a:rPr>
              <a:t>r </a:t>
            </a:r>
            <a:r>
              <a:rPr lang="en-US" sz="2000">
                <a:ea typeface="ＭＳ Ｐゴシック" panose="020B0600070205080204" pitchFamily="34" charset="-128"/>
              </a:rPr>
              <a:t>tuples</a:t>
            </a:r>
          </a:p>
          <a:p>
            <a:pPr lvl="2"/>
            <a:r>
              <a:rPr lang="en-US" sz="2000">
                <a:ea typeface="ＭＳ Ｐゴシック" panose="020B0600070205080204" pitchFamily="34" charset="-128"/>
              </a:rPr>
              <a:t>Each tuple </a:t>
            </a:r>
            <a:r>
              <a:rPr lang="en-US" sz="2000" i="1">
                <a:ea typeface="ＭＳ Ｐゴシック" panose="020B0600070205080204" pitchFamily="34" charset="-128"/>
              </a:rPr>
              <a:t>t</a:t>
            </a:r>
            <a:r>
              <a:rPr lang="en-US" sz="2800" i="1" baseline="-25000">
                <a:ea typeface="ＭＳ Ｐゴシック" panose="020B0600070205080204" pitchFamily="34" charset="-128"/>
              </a:rPr>
              <a:t>r</a:t>
            </a:r>
            <a:r>
              <a:rPr lang="en-US" sz="2000" i="1">
                <a:ea typeface="ＭＳ Ｐゴシック" panose="020B0600070205080204" pitchFamily="34" charset="-128"/>
              </a:rPr>
              <a:t> </a:t>
            </a:r>
            <a:r>
              <a:rPr lang="en-US" sz="2000" i="1">
                <a:ea typeface="ＭＳ Ｐゴシック" panose="020B0600070205080204" pitchFamily="34" charset="-128"/>
                <a:sym typeface="Symbol" panose="05050102010706020507" pitchFamily="18" charset="2"/>
              </a:rPr>
              <a:t> r </a:t>
            </a:r>
            <a:r>
              <a:rPr lang="en-US" sz="2000">
                <a:ea typeface="ＭＳ Ｐゴシック" panose="020B0600070205080204" pitchFamily="34" charset="-128"/>
                <a:sym typeface="Symbol" panose="05050102010706020507" pitchFamily="18" charset="2"/>
              </a:rPr>
              <a:t>is put in partition </a:t>
            </a:r>
            <a:r>
              <a:rPr lang="en-US" sz="2000" i="1">
                <a:ea typeface="ＭＳ Ｐゴシック" panose="020B0600070205080204" pitchFamily="34" charset="-128"/>
              </a:rPr>
              <a:t>r</a:t>
            </a:r>
            <a:r>
              <a:rPr lang="en-US" sz="2800" i="1" baseline="-25000">
                <a:ea typeface="ＭＳ Ｐゴシック" panose="020B0600070205080204" pitchFamily="34" charset="-128"/>
              </a:rPr>
              <a:t>i</a:t>
            </a:r>
            <a:r>
              <a:rPr lang="en-US" sz="2000">
                <a:ea typeface="ＭＳ Ｐゴシック" panose="020B0600070205080204" pitchFamily="34" charset="-128"/>
                <a:sym typeface="Symbol" panose="05050102010706020507" pitchFamily="18" charset="2"/>
              </a:rPr>
              <a:t> where </a:t>
            </a:r>
            <a:r>
              <a:rPr lang="en-US" sz="2000" i="1">
                <a:ea typeface="ＭＳ Ｐゴシック" panose="020B0600070205080204" pitchFamily="34" charset="-128"/>
                <a:sym typeface="Symbol" panose="05050102010706020507" pitchFamily="18" charset="2"/>
              </a:rPr>
              <a:t>i = h(t</a:t>
            </a:r>
            <a:r>
              <a:rPr lang="en-US" sz="2800" i="1" baseline="-25000">
                <a:ea typeface="ＭＳ Ｐゴシック" panose="020B0600070205080204" pitchFamily="34" charset="-128"/>
                <a:sym typeface="Symbol" panose="05050102010706020507" pitchFamily="18" charset="2"/>
              </a:rPr>
              <a:t>r</a:t>
            </a:r>
            <a:r>
              <a:rPr lang="en-US" sz="2400" i="1" baseline="-25000">
                <a:ea typeface="ＭＳ Ｐゴシック" panose="020B0600070205080204" pitchFamily="34" charset="-128"/>
                <a:sym typeface="Symbol" panose="05050102010706020507" pitchFamily="18" charset="2"/>
              </a:rPr>
              <a:t> </a:t>
            </a:r>
            <a:r>
              <a:rPr lang="en-US" sz="2000" i="1">
                <a:ea typeface="ＭＳ Ｐゴシック" panose="020B0600070205080204" pitchFamily="34" charset="-128"/>
                <a:sym typeface="Symbol" panose="05050102010706020507" pitchFamily="18" charset="2"/>
              </a:rPr>
              <a:t>[JoinAttrs]).</a:t>
            </a:r>
          </a:p>
          <a:p>
            <a:pPr lvl="1"/>
            <a:r>
              <a:rPr lang="en-US" sz="2000" i="1">
                <a:ea typeface="ＭＳ Ｐゴシック" panose="020B0600070205080204" pitchFamily="34" charset="-128"/>
              </a:rPr>
              <a:t>r</a:t>
            </a:r>
            <a:r>
              <a:rPr lang="en-US" sz="2800" i="1" baseline="-25000">
                <a:ea typeface="ＭＳ Ｐゴシック" panose="020B0600070205080204" pitchFamily="34" charset="-128"/>
              </a:rPr>
              <a:t>0</a:t>
            </a:r>
            <a:r>
              <a:rPr lang="en-US" sz="2000" i="1">
                <a:ea typeface="ＭＳ Ｐゴシック" panose="020B0600070205080204" pitchFamily="34" charset="-128"/>
              </a:rPr>
              <a:t>,, r</a:t>
            </a:r>
            <a:r>
              <a:rPr lang="en-US" sz="2800" i="1" baseline="-25000">
                <a:ea typeface="ＭＳ Ｐゴシック" panose="020B0600070205080204" pitchFamily="34" charset="-128"/>
              </a:rPr>
              <a:t>1</a:t>
            </a:r>
            <a:r>
              <a:rPr lang="en-US" sz="2000" i="1">
                <a:ea typeface="ＭＳ Ｐゴシック" panose="020B0600070205080204" pitchFamily="34" charset="-128"/>
              </a:rPr>
              <a:t>. . ., r</a:t>
            </a:r>
            <a:r>
              <a:rPr lang="en-US" sz="2800" i="1" baseline="-25000">
                <a:ea typeface="ＭＳ Ｐゴシック" panose="020B0600070205080204" pitchFamily="34" charset="-128"/>
              </a:rPr>
              <a:t>n</a:t>
            </a:r>
            <a:r>
              <a:rPr lang="en-US" sz="2000">
                <a:ea typeface="ＭＳ Ｐゴシック" panose="020B0600070205080204" pitchFamily="34" charset="-128"/>
              </a:rPr>
              <a:t> denotes partitions of </a:t>
            </a:r>
            <a:r>
              <a:rPr lang="en-US" sz="2000" i="1">
                <a:ea typeface="ＭＳ Ｐゴシック" panose="020B0600070205080204" pitchFamily="34" charset="-128"/>
              </a:rPr>
              <a:t>s</a:t>
            </a:r>
            <a:r>
              <a:rPr lang="en-US" sz="2000">
                <a:ea typeface="ＭＳ Ｐゴシック" panose="020B0600070205080204" pitchFamily="34" charset="-128"/>
              </a:rPr>
              <a:t> tuples</a:t>
            </a:r>
          </a:p>
          <a:p>
            <a:pPr lvl="2"/>
            <a:r>
              <a:rPr lang="en-US" sz="2000">
                <a:ea typeface="ＭＳ Ｐゴシック" panose="020B0600070205080204" pitchFamily="34" charset="-128"/>
              </a:rPr>
              <a:t>Each tuple </a:t>
            </a:r>
            <a:r>
              <a:rPr lang="en-US" sz="2000" i="1">
                <a:ea typeface="ＭＳ Ｐゴシック" panose="020B0600070205080204" pitchFamily="34" charset="-128"/>
              </a:rPr>
              <a:t>t</a:t>
            </a:r>
            <a:r>
              <a:rPr lang="en-US" sz="2800" i="1" baseline="-25000">
                <a:ea typeface="ＭＳ Ｐゴシック" panose="020B0600070205080204" pitchFamily="34" charset="-128"/>
              </a:rPr>
              <a:t>s</a:t>
            </a:r>
            <a:r>
              <a:rPr lang="en-US" sz="2000" i="1">
                <a:ea typeface="ＭＳ Ｐゴシック" panose="020B0600070205080204" pitchFamily="34" charset="-128"/>
              </a:rPr>
              <a:t> </a:t>
            </a:r>
            <a:r>
              <a:rPr lang="en-US" sz="2000">
                <a:ea typeface="ＭＳ Ｐゴシック" panose="020B0600070205080204" pitchFamily="34" charset="-128"/>
                <a:sym typeface="Symbol" panose="05050102010706020507" pitchFamily="18" charset="2"/>
              </a:rPr>
              <a:t></a:t>
            </a:r>
            <a:r>
              <a:rPr lang="en-US" sz="2000" i="1">
                <a:ea typeface="ＭＳ Ｐゴシック" panose="020B0600070205080204" pitchFamily="34" charset="-128"/>
                <a:sym typeface="Symbol" panose="05050102010706020507" pitchFamily="18" charset="2"/>
              </a:rPr>
              <a:t>s</a:t>
            </a:r>
            <a:r>
              <a:rPr lang="en-US" sz="2000">
                <a:ea typeface="ＭＳ Ｐゴシック" panose="020B0600070205080204" pitchFamily="34" charset="-128"/>
                <a:sym typeface="Symbol" panose="05050102010706020507" pitchFamily="18" charset="2"/>
              </a:rPr>
              <a:t> is put in partition </a:t>
            </a:r>
            <a:r>
              <a:rPr lang="en-US" sz="2000" i="1">
                <a:ea typeface="ＭＳ Ｐゴシック" panose="020B0600070205080204" pitchFamily="34" charset="-128"/>
                <a:sym typeface="Symbol" panose="05050102010706020507" pitchFamily="18" charset="2"/>
              </a:rPr>
              <a:t>s</a:t>
            </a:r>
            <a:r>
              <a:rPr lang="en-US" sz="2800" i="1" baseline="-25000">
                <a:ea typeface="ＭＳ Ｐゴシック" panose="020B0600070205080204" pitchFamily="34" charset="-128"/>
                <a:sym typeface="Symbol" panose="05050102010706020507" pitchFamily="18" charset="2"/>
              </a:rPr>
              <a:t>i</a:t>
            </a:r>
            <a:r>
              <a:rPr lang="en-US" sz="2000">
                <a:ea typeface="ＭＳ Ｐゴシック" panose="020B0600070205080204" pitchFamily="34" charset="-128"/>
                <a:sym typeface="Symbol" panose="05050102010706020507" pitchFamily="18" charset="2"/>
              </a:rPr>
              <a:t>, where </a:t>
            </a:r>
            <a:r>
              <a:rPr lang="en-US" sz="2000" i="1">
                <a:ea typeface="ＭＳ Ｐゴシック" panose="020B0600070205080204" pitchFamily="34" charset="-128"/>
                <a:sym typeface="Symbol" panose="05050102010706020507" pitchFamily="18" charset="2"/>
              </a:rPr>
              <a:t>i = h(t</a:t>
            </a:r>
            <a:r>
              <a:rPr lang="en-US" sz="2800" i="1" baseline="-25000">
                <a:ea typeface="ＭＳ Ｐゴシック" panose="020B0600070205080204" pitchFamily="34" charset="-128"/>
                <a:sym typeface="Symbol" panose="05050102010706020507" pitchFamily="18" charset="2"/>
              </a:rPr>
              <a:t>s</a:t>
            </a:r>
            <a:r>
              <a:rPr lang="en-US" sz="2400" i="1" baseline="-25000">
                <a:ea typeface="ＭＳ Ｐゴシック" panose="020B0600070205080204" pitchFamily="34" charset="-128"/>
                <a:sym typeface="Symbol" panose="05050102010706020507" pitchFamily="18" charset="2"/>
              </a:rPr>
              <a:t> </a:t>
            </a:r>
            <a:r>
              <a:rPr lang="en-US" sz="2000" i="1">
                <a:ea typeface="ＭＳ Ｐゴシック" panose="020B0600070205080204" pitchFamily="34" charset="-128"/>
                <a:sym typeface="Symbol" panose="05050102010706020507" pitchFamily="18" charset="2"/>
              </a:rPr>
              <a:t>[JoinAttrs]).</a:t>
            </a:r>
          </a:p>
          <a:p>
            <a:pPr lvl="2"/>
            <a:endParaRPr lang="en-US" sz="2000" i="1">
              <a:ea typeface="ＭＳ Ｐゴシック" panose="020B0600070205080204" pitchFamily="34" charset="-128"/>
              <a:sym typeface="Symbol" panose="05050102010706020507" pitchFamily="18" charset="2"/>
            </a:endParaRPr>
          </a:p>
          <a:p>
            <a:r>
              <a:rPr lang="en-US" sz="2000" i="1">
                <a:ea typeface="ＭＳ Ｐゴシック" panose="020B0600070205080204" pitchFamily="34" charset="-128"/>
              </a:rPr>
              <a:t>Note: </a:t>
            </a:r>
            <a:r>
              <a:rPr lang="en-US" sz="2000">
                <a:ea typeface="ＭＳ Ｐゴシック" panose="020B0600070205080204" pitchFamily="34" charset="-128"/>
              </a:rPr>
              <a:t>In book,  </a:t>
            </a:r>
            <a:r>
              <a:rPr lang="en-US" sz="2000" i="1">
                <a:ea typeface="ＭＳ Ｐゴシック" panose="020B0600070205080204" pitchFamily="34" charset="-128"/>
              </a:rPr>
              <a:t>r</a:t>
            </a:r>
            <a:r>
              <a:rPr lang="en-US" sz="2800" i="1" baseline="-25000">
                <a:ea typeface="ＭＳ Ｐゴシック" panose="020B0600070205080204" pitchFamily="34" charset="-128"/>
              </a:rPr>
              <a:t>i   </a:t>
            </a:r>
            <a:r>
              <a:rPr lang="en-US" sz="2000">
                <a:ea typeface="ＭＳ Ｐゴシック" panose="020B0600070205080204" pitchFamily="34" charset="-128"/>
              </a:rPr>
              <a:t>is denoted as </a:t>
            </a:r>
            <a:r>
              <a:rPr lang="en-US" sz="2000" i="1">
                <a:ea typeface="ＭＳ Ｐゴシック" panose="020B0600070205080204" pitchFamily="34" charset="-128"/>
              </a:rPr>
              <a:t>H</a:t>
            </a:r>
            <a:r>
              <a:rPr lang="en-US" sz="2400" i="1" baseline="-25000">
                <a:ea typeface="ＭＳ Ｐゴシック" panose="020B0600070205080204" pitchFamily="34" charset="-128"/>
              </a:rPr>
              <a:t>ri, </a:t>
            </a:r>
            <a:r>
              <a:rPr lang="en-US" sz="2000" i="1">
                <a:ea typeface="ＭＳ Ｐゴシック" panose="020B0600070205080204" pitchFamily="34" charset="-128"/>
              </a:rPr>
              <a:t>s</a:t>
            </a:r>
            <a:r>
              <a:rPr lang="en-US" sz="2800" i="1" baseline="-25000">
                <a:ea typeface="ＭＳ Ｐゴシック" panose="020B0600070205080204" pitchFamily="34" charset="-128"/>
              </a:rPr>
              <a:t>i </a:t>
            </a:r>
            <a:r>
              <a:rPr lang="en-US" sz="2000">
                <a:ea typeface="ＭＳ Ｐゴシック" panose="020B0600070205080204" pitchFamily="34" charset="-128"/>
              </a:rPr>
              <a:t>is denoted as </a:t>
            </a:r>
            <a:r>
              <a:rPr lang="en-US" sz="2000" i="1">
                <a:ea typeface="ＭＳ Ｐゴシック" panose="020B0600070205080204" pitchFamily="34" charset="-128"/>
              </a:rPr>
              <a:t>H</a:t>
            </a:r>
            <a:r>
              <a:rPr lang="en-US" sz="2400" i="1" baseline="-25000">
                <a:ea typeface="ＭＳ Ｐゴシック" panose="020B0600070205080204" pitchFamily="34" charset="-128"/>
              </a:rPr>
              <a:t>s</a:t>
            </a:r>
            <a:r>
              <a:rPr lang="en-US" sz="2400" baseline="-25000">
                <a:ea typeface="ＭＳ Ｐゴシック" panose="020B0600070205080204" pitchFamily="34" charset="-128"/>
              </a:rPr>
              <a:t>i  </a:t>
            </a:r>
            <a:r>
              <a:rPr lang="en-US" sz="2000">
                <a:ea typeface="ＭＳ Ｐゴシック" panose="020B0600070205080204" pitchFamily="34" charset="-128"/>
              </a:rPr>
              <a:t>and</a:t>
            </a:r>
            <a:br>
              <a:rPr lang="en-US" sz="2000">
                <a:ea typeface="ＭＳ Ｐゴシック" panose="020B0600070205080204" pitchFamily="34" charset="-128"/>
              </a:rPr>
            </a:br>
            <a:r>
              <a:rPr lang="en-US" sz="2000" i="1">
                <a:ea typeface="ＭＳ Ｐゴシック" panose="020B0600070205080204" pitchFamily="34" charset="-128"/>
              </a:rPr>
              <a:t> n</a:t>
            </a:r>
            <a:r>
              <a:rPr lang="en-US" sz="2800" i="1" baseline="-25000">
                <a:ea typeface="ＭＳ Ｐゴシック" panose="020B0600070205080204" pitchFamily="34" charset="-128"/>
              </a:rPr>
              <a:t> </a:t>
            </a:r>
            <a:r>
              <a:rPr lang="en-US" sz="2000">
                <a:ea typeface="ＭＳ Ｐゴシック" panose="020B0600070205080204" pitchFamily="34" charset="-128"/>
              </a:rPr>
              <a:t>is denoted as </a:t>
            </a:r>
            <a:r>
              <a:rPr lang="en-US" sz="2000" i="1">
                <a:ea typeface="ＭＳ Ｐゴシック" panose="020B0600070205080204" pitchFamily="34" charset="-128"/>
              </a:rPr>
              <a:t>n</a:t>
            </a:r>
            <a:r>
              <a:rPr lang="en-US" sz="2400" i="1" baseline="-25000">
                <a:ea typeface="ＭＳ Ｐゴシック" panose="020B0600070205080204" pitchFamily="34" charset="-128"/>
              </a:rPr>
              <a:t>h. </a:t>
            </a:r>
            <a:endParaRPr lang="en-US" sz="2400">
              <a:ea typeface="ＭＳ Ｐゴシック" panose="020B0600070205080204" pitchFamily="34" charset="-128"/>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881B01-84AA-2A7D-64EE-C4FCD3F37E25}"/>
              </a:ext>
            </a:extLst>
          </p:cNvPr>
          <p:cNvSpPr>
            <a:spLocks noGrp="1"/>
          </p:cNvSpPr>
          <p:nvPr>
            <p:ph sz="quarter" idx="10"/>
          </p:nvPr>
        </p:nvSpPr>
        <p:spPr/>
        <p:txBody>
          <a:bodyPr/>
          <a:lstStyle/>
          <a:p>
            <a:r>
              <a:rPr lang="en-IN" dirty="0"/>
              <a:t>Example	1</a:t>
            </a:r>
          </a:p>
        </p:txBody>
      </p:sp>
      <p:sp>
        <p:nvSpPr>
          <p:cNvPr id="3" name="Content Placeholder 2">
            <a:extLst>
              <a:ext uri="{FF2B5EF4-FFF2-40B4-BE49-F238E27FC236}">
                <a16:creationId xmlns:a16="http://schemas.microsoft.com/office/drawing/2014/main" id="{CBBA160C-BC26-4F17-0B6B-16780AF408FE}"/>
              </a:ext>
            </a:extLst>
          </p:cNvPr>
          <p:cNvSpPr>
            <a:spLocks noGrp="1"/>
          </p:cNvSpPr>
          <p:nvPr>
            <p:ph idx="1"/>
          </p:nvPr>
        </p:nvSpPr>
        <p:spPr/>
        <p:txBody>
          <a:bodyPr/>
          <a:lstStyle/>
          <a:p>
            <a:pPr marL="0" indent="0">
              <a:lnSpc>
                <a:spcPct val="115000"/>
              </a:lnSpc>
              <a:spcAft>
                <a:spcPts val="10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Consider the given the following data file: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[8M]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EMPLOYEE (ENAME, ENO, EADDRESS, EDESIGNATION, SAL, ...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record size R = 120 bytes, block size B = 512 bytes AND 	r = 80000 records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For an index on the SSN field, assume the field size V</a:t>
            </a:r>
            <a:r>
              <a:rPr lang="en-US" sz="1800" baseline="-25000" dirty="0">
                <a:effectLst/>
                <a:latin typeface="Times New Roman" panose="02020603050405020304" pitchFamily="18" charset="0"/>
                <a:ea typeface="Calibri" panose="020F0502020204030204" pitchFamily="34" charset="0"/>
                <a:cs typeface="Times New Roman" panose="02020603050405020304" pitchFamily="18" charset="0"/>
              </a:rPr>
              <a:t>SSN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=10 bytes and the record pointer size P</a:t>
            </a:r>
            <a:r>
              <a:rPr lang="en-US" sz="1800" baseline="-25000" dirty="0">
                <a:effectLst/>
                <a:latin typeface="Times New Roman" panose="02020603050405020304" pitchFamily="18" charset="0"/>
                <a:ea typeface="Calibri" panose="020F0502020204030204" pitchFamily="34" charset="0"/>
                <a:cs typeface="Times New Roman" panose="02020603050405020304" pitchFamily="18" charset="0"/>
              </a:rPr>
              <a:t>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 bytes.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US" sz="1800" dirty="0">
                <a:latin typeface="Times New Roman" panose="02020603050405020304" pitchFamily="18" charset="0"/>
                <a:ea typeface="Calibri" panose="020F0502020204030204" pitchFamily="34" charset="0"/>
                <a:cs typeface="Times New Roman" panose="02020603050405020304" pitchFamily="18" charset="0"/>
              </a:rPr>
              <a:t>And let’s see how to find the following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lphaLcParen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blocking factor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Bfr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lphaLcParen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number of file blocks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lphaLcParen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index entry size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lphaLcParen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index blocking factor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lphaLcParen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number of index blocks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671411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71" name="Content Placeholder 1"/>
          <p:cNvSpPr>
            <a:spLocks noGrp="1"/>
          </p:cNvSpPr>
          <p:nvPr>
            <p:ph sz="quarter" idx="10"/>
          </p:nvPr>
        </p:nvSpPr>
        <p:spPr/>
        <p:txBody>
          <a:bodyPr/>
          <a:lstStyle/>
          <a:p>
            <a:r>
              <a:rPr lang="en-US" b="1" dirty="0"/>
              <a:t>3NF versus </a:t>
            </a:r>
            <a:r>
              <a:rPr lang="en-US" b="1" dirty="0" err="1"/>
              <a:t>BCNF</a:t>
            </a:r>
            <a:r>
              <a:rPr lang="en-US" b="1" dirty="0"/>
              <a:t> (contd.)</a:t>
            </a:r>
            <a:endParaRPr lang="en-US" dirty="0"/>
          </a:p>
        </p:txBody>
      </p:sp>
      <p:sp>
        <p:nvSpPr>
          <p:cNvPr id="1050272" name="Content Placeholder 2"/>
          <p:cNvSpPr>
            <a:spLocks noGrp="1"/>
          </p:cNvSpPr>
          <p:nvPr>
            <p:ph idx="1"/>
          </p:nvPr>
        </p:nvSpPr>
        <p:spPr>
          <a:xfrm>
            <a:off x="365760" y="1005840"/>
            <a:ext cx="10149840" cy="5486400"/>
          </a:xfrm>
        </p:spPr>
        <p:txBody>
          <a:bodyPr/>
          <a:lstStyle/>
          <a:p>
            <a:pPr algn="l">
              <a:spcBef>
                <a:spcPts val="1200"/>
              </a:spcBef>
            </a:pPr>
            <a:r>
              <a:rPr lang="en-US" sz="2800" b="1" dirty="0">
                <a:latin typeface="Times New Roman" panose="02020603050405020304" pitchFamily="18" charset="0"/>
                <a:cs typeface="Times New Roman" panose="02020603050405020304" pitchFamily="18" charset="0"/>
              </a:rPr>
              <a:t>Example:</a:t>
            </a:r>
          </a:p>
          <a:p>
            <a:pPr algn="l">
              <a:spcBef>
                <a:spcPts val="1200"/>
              </a:spcBef>
            </a:pPr>
            <a:endParaRPr lang="en-US" sz="2800" b="1" dirty="0">
              <a:latin typeface="Times New Roman" panose="02020603050405020304" pitchFamily="18" charset="0"/>
              <a:cs typeface="Times New Roman" panose="02020603050405020304" pitchFamily="18" charset="0"/>
            </a:endParaRPr>
          </a:p>
          <a:p>
            <a:pPr algn="l">
              <a:spcBef>
                <a:spcPts val="1200"/>
              </a:spcBef>
            </a:pPr>
            <a:endParaRPr lang="en-US" sz="2800" b="1" dirty="0">
              <a:latin typeface="Times New Roman" panose="02020603050405020304" pitchFamily="18" charset="0"/>
              <a:cs typeface="Times New Roman" panose="02020603050405020304" pitchFamily="18" charset="0"/>
            </a:endParaRPr>
          </a:p>
          <a:p>
            <a:pPr algn="l">
              <a:spcBef>
                <a:spcPts val="1200"/>
              </a:spcBef>
            </a:pPr>
            <a:r>
              <a:rPr lang="en-US" sz="2400" dirty="0">
                <a:latin typeface="Times New Roman" panose="02020603050405020304" pitchFamily="18" charset="0"/>
                <a:cs typeface="Times New Roman" panose="02020603050405020304" pitchFamily="18" charset="0"/>
              </a:rPr>
              <a:t>How to decompose this table and make it </a:t>
            </a:r>
            <a:r>
              <a:rPr lang="en-US" sz="2400" dirty="0" err="1">
                <a:latin typeface="Times New Roman" panose="02020603050405020304" pitchFamily="18" charset="0"/>
                <a:cs typeface="Times New Roman" panose="02020603050405020304" pitchFamily="18" charset="0"/>
              </a:rPr>
              <a:t>BCNF</a:t>
            </a:r>
            <a:r>
              <a:rPr lang="en-US" sz="2400" dirty="0">
                <a:latin typeface="Times New Roman" panose="02020603050405020304" pitchFamily="18" charset="0"/>
                <a:cs typeface="Times New Roman" panose="02020603050405020304" pitchFamily="18" charset="0"/>
              </a:rPr>
              <a:t>?</a:t>
            </a:r>
          </a:p>
          <a:p>
            <a:pPr>
              <a:spcAft>
                <a:spcPts val="600"/>
              </a:spcAft>
            </a:pPr>
            <a:r>
              <a:rPr lang="en-US" altLang="en-US" sz="2400" b="1" dirty="0">
                <a:solidFill>
                  <a:srgbClr val="C00000"/>
                </a:solidFill>
                <a:latin typeface="Times New Roman" panose="02020603050405020304" pitchFamily="18" charset="0"/>
                <a:cs typeface="Times New Roman" panose="02020603050405020304" pitchFamily="18" charset="0"/>
              </a:rPr>
              <a:t>Decompose Rule (Ullman): </a:t>
            </a:r>
          </a:p>
          <a:p>
            <a:pPr marL="457200" lvl="1" indent="0">
              <a:spcAft>
                <a:spcPts val="600"/>
              </a:spcAft>
              <a:buNone/>
            </a:pPr>
            <a:r>
              <a:rPr lang="en-US" altLang="en-US" sz="2400" dirty="0">
                <a:latin typeface="Times New Roman" panose="02020603050405020304" pitchFamily="18" charset="0"/>
                <a:cs typeface="Times New Roman" panose="02020603050405020304" pitchFamily="18" charset="0"/>
              </a:rPr>
              <a:t>If the violating FD is: X </a:t>
            </a:r>
            <a:r>
              <a:rPr lang="en-US" alt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dirty="0">
                <a:latin typeface="Times New Roman" panose="02020603050405020304" pitchFamily="18" charset="0"/>
                <a:cs typeface="Times New Roman" panose="02020603050405020304" pitchFamily="18" charset="0"/>
              </a:rPr>
              <a:t> A, then </a:t>
            </a:r>
          </a:p>
          <a:p>
            <a:pPr marL="457200" lvl="1" indent="0">
              <a:spcAft>
                <a:spcPts val="600"/>
              </a:spcAft>
              <a:buNone/>
            </a:pPr>
            <a:r>
              <a:rPr lang="en-US" altLang="en-US" sz="2400" dirty="0">
                <a:latin typeface="Times New Roman" panose="02020603050405020304" pitchFamily="18" charset="0"/>
                <a:cs typeface="Times New Roman" panose="02020603050405020304" pitchFamily="18" charset="0"/>
              </a:rPr>
              <a:t>D = {R – A} and {</a:t>
            </a:r>
            <a:r>
              <a:rPr lang="en-US" altLang="en-US" sz="2400" dirty="0" err="1">
                <a:latin typeface="Times New Roman" panose="02020603050405020304" pitchFamily="18" charset="0"/>
                <a:cs typeface="Times New Roman" panose="02020603050405020304" pitchFamily="18" charset="0"/>
              </a:rPr>
              <a:t>XA</a:t>
            </a:r>
            <a:r>
              <a:rPr lang="en-US" altLang="en-US" sz="2400" dirty="0">
                <a:latin typeface="Times New Roman" panose="02020603050405020304" pitchFamily="18" charset="0"/>
                <a:cs typeface="Times New Roman" panose="02020603050405020304" pitchFamily="18" charset="0"/>
              </a:rPr>
              <a:t>} </a:t>
            </a:r>
          </a:p>
          <a:p>
            <a:pPr marL="400050" lvl="1" indent="0">
              <a:spcAft>
                <a:spcPts val="600"/>
              </a:spcAft>
              <a:buNone/>
            </a:pPr>
            <a:r>
              <a:rPr lang="en-US" altLang="en-US" sz="2400" dirty="0">
                <a:latin typeface="Times New Roman" panose="02020603050405020304" pitchFamily="18" charset="0"/>
                <a:cs typeface="Times New Roman" panose="02020603050405020304" pitchFamily="18" charset="0"/>
              </a:rPr>
              <a:t> R(A, B, C, D), F = {AB </a:t>
            </a:r>
            <a:r>
              <a:rPr lang="en-US" alt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dirty="0">
                <a:latin typeface="Times New Roman" panose="02020603050405020304" pitchFamily="18" charset="0"/>
                <a:cs typeface="Times New Roman" panose="02020603050405020304" pitchFamily="18" charset="0"/>
              </a:rPr>
              <a:t> CD, C </a:t>
            </a:r>
            <a:r>
              <a:rPr lang="en-US" alt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dirty="0">
                <a:latin typeface="Times New Roman" panose="02020603050405020304" pitchFamily="18" charset="0"/>
                <a:cs typeface="Times New Roman" panose="02020603050405020304" pitchFamily="18" charset="0"/>
              </a:rPr>
              <a:t> B} </a:t>
            </a:r>
          </a:p>
          <a:p>
            <a:pPr marL="400050" lvl="1" indent="0">
              <a:spcAft>
                <a:spcPts val="600"/>
              </a:spcAft>
              <a:buNone/>
            </a:pP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CK</a:t>
            </a:r>
            <a:r>
              <a:rPr lang="en-US" altLang="en-US" sz="2400" dirty="0">
                <a:latin typeface="Times New Roman" panose="02020603050405020304" pitchFamily="18" charset="0"/>
                <a:cs typeface="Times New Roman" panose="02020603050405020304" pitchFamily="18" charset="0"/>
              </a:rPr>
              <a:t> = {AB} and D = {</a:t>
            </a:r>
            <a:r>
              <a:rPr lang="en-US" altLang="en-US" sz="2400" dirty="0" err="1">
                <a:latin typeface="Times New Roman" panose="02020603050405020304" pitchFamily="18" charset="0"/>
                <a:cs typeface="Times New Roman" panose="02020603050405020304" pitchFamily="18" charset="0"/>
              </a:rPr>
              <a:t>ACD</a:t>
            </a:r>
            <a:r>
              <a:rPr lang="en-US" altLang="en-US" sz="2400" dirty="0">
                <a:latin typeface="Times New Roman" panose="02020603050405020304" pitchFamily="18" charset="0"/>
                <a:cs typeface="Times New Roman" panose="02020603050405020304" pitchFamily="18" charset="0"/>
              </a:rPr>
              <a:t>, CB}</a:t>
            </a:r>
          </a:p>
          <a:p>
            <a:pPr algn="l">
              <a:spcBef>
                <a:spcPts val="1200"/>
              </a:spcBef>
            </a:pPr>
            <a:endParaRPr lang="en-US" sz="2400" dirty="0">
              <a:latin typeface="Times New Roman" panose="02020603050405020304" pitchFamily="18" charset="0"/>
              <a:cs typeface="Times New Roman" panose="02020603050405020304" pitchFamily="18" charset="0"/>
            </a:endParaRPr>
          </a:p>
          <a:p>
            <a:pPr algn="l">
              <a:spcBef>
                <a:spcPts val="1200"/>
              </a:spcBef>
            </a:pPr>
            <a:endParaRPr lang="en-US" sz="2800" b="1" dirty="0">
              <a:latin typeface="Times New Roman" panose="02020603050405020304" pitchFamily="18" charset="0"/>
              <a:cs typeface="Times New Roman" panose="02020603050405020304" pitchFamily="18" charset="0"/>
            </a:endParaRPr>
          </a:p>
          <a:p>
            <a:pPr>
              <a:spcBef>
                <a:spcPts val="1200"/>
              </a:spcBef>
            </a:pPr>
            <a:endParaRPr lang="en-US" sz="2800" dirty="0">
              <a:latin typeface="Times New Roman" panose="02020603050405020304" pitchFamily="18" charset="0"/>
              <a:cs typeface="Times New Roman" panose="02020603050405020304" pitchFamily="18" charset="0"/>
            </a:endParaRPr>
          </a:p>
          <a:p>
            <a:pPr>
              <a:spcBef>
                <a:spcPts val="1200"/>
              </a:spcBef>
            </a:pPr>
            <a:endParaRPr lang="en-US" sz="2800" dirty="0">
              <a:latin typeface="Times New Roman" panose="02020603050405020304" pitchFamily="18" charset="0"/>
              <a:cs typeface="Times New Roman" panose="02020603050405020304" pitchFamily="18" charset="0"/>
            </a:endParaRPr>
          </a:p>
        </p:txBody>
      </p:sp>
      <p:graphicFrame>
        <p:nvGraphicFramePr>
          <p:cNvPr id="4194333" name="Group 4"/>
          <p:cNvGraphicFramePr>
            <a:graphicFrameLocks noGrp="1"/>
          </p:cNvGraphicFramePr>
          <p:nvPr/>
        </p:nvGraphicFramePr>
        <p:xfrm>
          <a:off x="2819096" y="1638854"/>
          <a:ext cx="4325938" cy="518160"/>
        </p:xfrm>
        <a:graphic>
          <a:graphicData uri="http://schemas.openxmlformats.org/drawingml/2006/table">
            <a:tbl>
              <a:tblPr/>
              <a:tblGrid>
                <a:gridCol w="1058863">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1085850">
                  <a:extLst>
                    <a:ext uri="{9D8B030D-6E8A-4147-A177-3AD203B41FA5}">
                      <a16:colId xmlns:a16="http://schemas.microsoft.com/office/drawing/2014/main" val="20002"/>
                    </a:ext>
                  </a:extLst>
                </a:gridCol>
                <a:gridCol w="1095375">
                  <a:extLst>
                    <a:ext uri="{9D8B030D-6E8A-4147-A177-3AD203B41FA5}">
                      <a16:colId xmlns:a16="http://schemas.microsoft.com/office/drawing/2014/main" val="20003"/>
                    </a:ext>
                  </a:extLst>
                </a:gridCol>
              </a:tblGrid>
              <a:tr h="379413">
                <a:tc>
                  <a:txBody>
                    <a:bodyPr/>
                    <a:lstStyle>
                      <a:lvl1pPr algn="l">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algn="l">
                        <a:defRPr sz="2400">
                          <a:solidFill>
                            <a:schemeClr val="tx1"/>
                          </a:solidFill>
                          <a:effectLst>
                            <a:outerShdw blurRad="38100" dist="38100" dir="2700000" algn="tl">
                              <a:srgbClr val="000000"/>
                            </a:outerShdw>
                          </a:effectLst>
                          <a:latin typeface="Tahoma" panose="020B0604030504040204" pitchFamily="34" charset="0"/>
                        </a:defRPr>
                      </a:lvl2pPr>
                      <a:lvl3pPr algn="l">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algn="l">
                        <a:defRPr>
                          <a:solidFill>
                            <a:schemeClr val="tx1"/>
                          </a:solidFill>
                          <a:effectLst>
                            <a:outerShdw blurRad="38100" dist="38100" dir="2700000" algn="tl">
                              <a:srgbClr val="000000"/>
                            </a:outerShdw>
                          </a:effectLst>
                          <a:latin typeface="Tahoma" panose="020B0604030504040204" pitchFamily="34" charset="0"/>
                        </a:defRPr>
                      </a:lvl4pPr>
                      <a:lvl5pPr algn="l">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800" b="0" i="0" u="sng" strike="noStrike" cap="none" normalizeH="0" baseline="0">
                          <a:ln>
                            <a:noFill/>
                          </a:ln>
                          <a:solidFill>
                            <a:schemeClr val="tx1"/>
                          </a:solidFill>
                          <a:effectLst/>
                          <a:latin typeface="Tahoma" panose="020B0604030504040204" pitchFamily="34"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CCFF66"/>
                    </a:solidFill>
                  </a:tcPr>
                </a:tc>
                <a:tc>
                  <a:txBody>
                    <a:bodyPr/>
                    <a:lstStyle>
                      <a:lvl1pPr algn="l">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algn="l">
                        <a:defRPr sz="2400">
                          <a:solidFill>
                            <a:schemeClr val="tx1"/>
                          </a:solidFill>
                          <a:effectLst>
                            <a:outerShdw blurRad="38100" dist="38100" dir="2700000" algn="tl">
                              <a:srgbClr val="000000"/>
                            </a:outerShdw>
                          </a:effectLst>
                          <a:latin typeface="Tahoma" panose="020B0604030504040204" pitchFamily="34" charset="0"/>
                        </a:defRPr>
                      </a:lvl2pPr>
                      <a:lvl3pPr algn="l">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algn="l">
                        <a:defRPr>
                          <a:solidFill>
                            <a:schemeClr val="tx1"/>
                          </a:solidFill>
                          <a:effectLst>
                            <a:outerShdw blurRad="38100" dist="38100" dir="2700000" algn="tl">
                              <a:srgbClr val="000000"/>
                            </a:outerShdw>
                          </a:effectLst>
                          <a:latin typeface="Tahoma" panose="020B0604030504040204" pitchFamily="34" charset="0"/>
                        </a:defRPr>
                      </a:lvl4pPr>
                      <a:lvl5pPr algn="l">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800" b="0" i="0" u="sng" strike="noStrike" cap="none" normalizeH="0" baseline="0">
                          <a:ln>
                            <a:noFill/>
                          </a:ln>
                          <a:solidFill>
                            <a:schemeClr val="tx1"/>
                          </a:solidFill>
                          <a:effectLst/>
                          <a:latin typeface="Tahoma" panose="020B060403050404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CCFF66"/>
                    </a:solidFill>
                  </a:tcPr>
                </a:tc>
                <a:tc>
                  <a:txBody>
                    <a:bodyPr/>
                    <a:lstStyle>
                      <a:lvl1pPr algn="l">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algn="l">
                        <a:defRPr sz="2400">
                          <a:solidFill>
                            <a:schemeClr val="tx1"/>
                          </a:solidFill>
                          <a:effectLst>
                            <a:outerShdw blurRad="38100" dist="38100" dir="2700000" algn="tl">
                              <a:srgbClr val="000000"/>
                            </a:outerShdw>
                          </a:effectLst>
                          <a:latin typeface="Tahoma" panose="020B0604030504040204" pitchFamily="34" charset="0"/>
                        </a:defRPr>
                      </a:lvl2pPr>
                      <a:lvl3pPr algn="l">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algn="l">
                        <a:defRPr>
                          <a:solidFill>
                            <a:schemeClr val="tx1"/>
                          </a:solidFill>
                          <a:effectLst>
                            <a:outerShdw blurRad="38100" dist="38100" dir="2700000" algn="tl">
                              <a:srgbClr val="000000"/>
                            </a:outerShdw>
                          </a:effectLst>
                          <a:latin typeface="Tahoma" panose="020B0604030504040204" pitchFamily="34" charset="0"/>
                        </a:defRPr>
                      </a:lvl4pPr>
                      <a:lvl5pPr algn="l">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800" b="0" i="0" u="none" strike="noStrike" cap="none" normalizeH="0" baseline="0" dirty="0">
                          <a:ln>
                            <a:noFill/>
                          </a:ln>
                          <a:solidFill>
                            <a:schemeClr val="tx1"/>
                          </a:solidFill>
                          <a:effectLst/>
                          <a:latin typeface="Tahoma" panose="020B0604030504040204" pitchFamily="34"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CCFF66"/>
                    </a:solidFill>
                  </a:tcPr>
                </a:tc>
                <a:tc>
                  <a:txBody>
                    <a:bodyPr/>
                    <a:lstStyle>
                      <a:lvl1pPr algn="l">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algn="l">
                        <a:defRPr sz="2400">
                          <a:solidFill>
                            <a:schemeClr val="tx1"/>
                          </a:solidFill>
                          <a:effectLst>
                            <a:outerShdw blurRad="38100" dist="38100" dir="2700000" algn="tl">
                              <a:srgbClr val="000000"/>
                            </a:outerShdw>
                          </a:effectLst>
                          <a:latin typeface="Tahoma" panose="020B0604030504040204" pitchFamily="34" charset="0"/>
                        </a:defRPr>
                      </a:lvl2pPr>
                      <a:lvl3pPr algn="l">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algn="l">
                        <a:defRPr>
                          <a:solidFill>
                            <a:schemeClr val="tx1"/>
                          </a:solidFill>
                          <a:effectLst>
                            <a:outerShdw blurRad="38100" dist="38100" dir="2700000" algn="tl">
                              <a:srgbClr val="000000"/>
                            </a:outerShdw>
                          </a:effectLst>
                          <a:latin typeface="Tahoma" panose="020B0604030504040204" pitchFamily="34" charset="0"/>
                        </a:defRPr>
                      </a:lvl4pPr>
                      <a:lvl5pPr algn="l">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800" b="0" i="0" u="none" strike="noStrike" cap="none" normalizeH="0" baseline="0" dirty="0">
                          <a:ln>
                            <a:noFill/>
                          </a:ln>
                          <a:solidFill>
                            <a:schemeClr val="tx1"/>
                          </a:solidFill>
                          <a:effectLst/>
                          <a:latin typeface="Tahoma" panose="020B0604030504040204" pitchFamily="34"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CCFF66"/>
                    </a:solidFill>
                  </a:tcPr>
                </a:tc>
                <a:extLst>
                  <a:ext uri="{0D108BD9-81ED-4DB2-BD59-A6C34878D82A}">
                    <a16:rowId xmlns:a16="http://schemas.microsoft.com/office/drawing/2014/main" val="10000"/>
                  </a:ext>
                </a:extLst>
              </a:tr>
            </a:tbl>
          </a:graphicData>
        </a:graphic>
      </p:graphicFrame>
      <p:grpSp>
        <p:nvGrpSpPr>
          <p:cNvPr id="1566" name="Group 16"/>
          <p:cNvGrpSpPr/>
          <p:nvPr/>
        </p:nvGrpSpPr>
        <p:grpSpPr bwMode="auto">
          <a:xfrm>
            <a:off x="3425521" y="1175304"/>
            <a:ext cx="3340100" cy="1441450"/>
            <a:chOff x="1828" y="2973"/>
            <a:chExt cx="2104" cy="908"/>
          </a:xfrm>
        </p:grpSpPr>
        <p:sp>
          <p:nvSpPr>
            <p:cNvPr id="1050273" name="Line 17"/>
            <p:cNvSpPr>
              <a:spLocks noChangeShapeType="1"/>
            </p:cNvSpPr>
            <p:nvPr/>
          </p:nvSpPr>
          <p:spPr bwMode="auto">
            <a:xfrm>
              <a:off x="1828" y="2973"/>
              <a:ext cx="2104" cy="0"/>
            </a:xfrm>
            <a:prstGeom prst="line">
              <a:avLst/>
            </a:prstGeom>
            <a:noFill/>
            <a:ln w="28575">
              <a:solidFill>
                <a:srgbClr val="FF0000"/>
              </a:solidFill>
              <a:round/>
              <a:headEnd/>
              <a:tailEnd/>
            </a:ln>
            <a:effectLst/>
          </p:spPr>
          <p:txBody>
            <a:bodyPr/>
            <a:lstStyle/>
            <a:p>
              <a:endParaRPr lang="en-US"/>
            </a:p>
          </p:txBody>
        </p:sp>
        <p:sp>
          <p:nvSpPr>
            <p:cNvPr id="1050274" name="Line 18"/>
            <p:cNvSpPr>
              <a:spLocks noChangeShapeType="1"/>
            </p:cNvSpPr>
            <p:nvPr/>
          </p:nvSpPr>
          <p:spPr bwMode="auto">
            <a:xfrm>
              <a:off x="3932" y="2973"/>
              <a:ext cx="0" cy="239"/>
            </a:xfrm>
            <a:prstGeom prst="line">
              <a:avLst/>
            </a:prstGeom>
            <a:noFill/>
            <a:ln w="28575">
              <a:solidFill>
                <a:srgbClr val="FF0000"/>
              </a:solidFill>
              <a:round/>
              <a:headEnd/>
              <a:tailEnd type="triangle" w="med" len="med"/>
            </a:ln>
            <a:effectLst/>
          </p:spPr>
          <p:txBody>
            <a:bodyPr/>
            <a:lstStyle/>
            <a:p>
              <a:endParaRPr lang="en-US"/>
            </a:p>
          </p:txBody>
        </p:sp>
        <p:sp>
          <p:nvSpPr>
            <p:cNvPr id="1050275" name="Line 19"/>
            <p:cNvSpPr>
              <a:spLocks noChangeShapeType="1"/>
            </p:cNvSpPr>
            <p:nvPr/>
          </p:nvSpPr>
          <p:spPr bwMode="auto">
            <a:xfrm>
              <a:off x="3215" y="2973"/>
              <a:ext cx="0" cy="239"/>
            </a:xfrm>
            <a:prstGeom prst="line">
              <a:avLst/>
            </a:prstGeom>
            <a:noFill/>
            <a:ln w="28575">
              <a:solidFill>
                <a:srgbClr val="FF0000"/>
              </a:solidFill>
              <a:round/>
              <a:headEnd/>
              <a:tailEnd type="triangle" w="med" len="med"/>
            </a:ln>
            <a:effectLst/>
          </p:spPr>
          <p:txBody>
            <a:bodyPr/>
            <a:lstStyle/>
            <a:p>
              <a:endParaRPr lang="en-US"/>
            </a:p>
          </p:txBody>
        </p:sp>
        <p:sp>
          <p:nvSpPr>
            <p:cNvPr id="1050276" name="Line 20"/>
            <p:cNvSpPr>
              <a:spLocks noChangeShapeType="1"/>
            </p:cNvSpPr>
            <p:nvPr/>
          </p:nvSpPr>
          <p:spPr bwMode="auto">
            <a:xfrm>
              <a:off x="1828" y="2973"/>
              <a:ext cx="0" cy="239"/>
            </a:xfrm>
            <a:prstGeom prst="line">
              <a:avLst/>
            </a:prstGeom>
            <a:noFill/>
            <a:ln w="28575">
              <a:solidFill>
                <a:srgbClr val="FF0000"/>
              </a:solidFill>
              <a:round/>
              <a:headEnd/>
              <a:tailEnd/>
            </a:ln>
            <a:effectLst/>
          </p:spPr>
          <p:txBody>
            <a:bodyPr/>
            <a:lstStyle/>
            <a:p>
              <a:endParaRPr lang="en-US"/>
            </a:p>
          </p:txBody>
        </p:sp>
        <p:sp>
          <p:nvSpPr>
            <p:cNvPr id="1050277" name="Line 21"/>
            <p:cNvSpPr>
              <a:spLocks noChangeShapeType="1"/>
            </p:cNvSpPr>
            <p:nvPr/>
          </p:nvSpPr>
          <p:spPr bwMode="auto">
            <a:xfrm>
              <a:off x="2545" y="2973"/>
              <a:ext cx="0" cy="239"/>
            </a:xfrm>
            <a:prstGeom prst="line">
              <a:avLst/>
            </a:prstGeom>
            <a:noFill/>
            <a:ln w="28575">
              <a:solidFill>
                <a:srgbClr val="FF0000"/>
              </a:solidFill>
              <a:round/>
              <a:headEnd/>
              <a:tailEnd/>
            </a:ln>
            <a:effectLst/>
          </p:spPr>
          <p:txBody>
            <a:bodyPr/>
            <a:lstStyle/>
            <a:p>
              <a:endParaRPr lang="en-US"/>
            </a:p>
          </p:txBody>
        </p:sp>
        <p:sp>
          <p:nvSpPr>
            <p:cNvPr id="1050278" name="Line 22"/>
            <p:cNvSpPr>
              <a:spLocks noChangeShapeType="1"/>
            </p:cNvSpPr>
            <p:nvPr/>
          </p:nvSpPr>
          <p:spPr bwMode="auto">
            <a:xfrm>
              <a:off x="2545" y="3881"/>
              <a:ext cx="717" cy="0"/>
            </a:xfrm>
            <a:prstGeom prst="line">
              <a:avLst/>
            </a:prstGeom>
            <a:noFill/>
            <a:ln w="28575">
              <a:solidFill>
                <a:srgbClr val="FF0000"/>
              </a:solidFill>
              <a:round/>
              <a:headEnd/>
              <a:tailEnd/>
            </a:ln>
            <a:effectLst/>
          </p:spPr>
          <p:txBody>
            <a:bodyPr/>
            <a:lstStyle/>
            <a:p>
              <a:endParaRPr lang="en-US"/>
            </a:p>
          </p:txBody>
        </p:sp>
        <p:sp>
          <p:nvSpPr>
            <p:cNvPr id="1050279" name="Line 23"/>
            <p:cNvSpPr>
              <a:spLocks noChangeShapeType="1"/>
            </p:cNvSpPr>
            <p:nvPr/>
          </p:nvSpPr>
          <p:spPr bwMode="auto">
            <a:xfrm>
              <a:off x="3262" y="3690"/>
              <a:ext cx="0" cy="191"/>
            </a:xfrm>
            <a:prstGeom prst="line">
              <a:avLst/>
            </a:prstGeom>
            <a:noFill/>
            <a:ln w="28575">
              <a:solidFill>
                <a:srgbClr val="FF0000"/>
              </a:solidFill>
              <a:round/>
              <a:headEnd/>
              <a:tailEnd/>
            </a:ln>
            <a:effectLst/>
          </p:spPr>
          <p:txBody>
            <a:bodyPr/>
            <a:lstStyle/>
            <a:p>
              <a:endParaRPr lang="en-US"/>
            </a:p>
          </p:txBody>
        </p:sp>
        <p:sp>
          <p:nvSpPr>
            <p:cNvPr id="1050280" name="Line 24"/>
            <p:cNvSpPr>
              <a:spLocks noChangeShapeType="1"/>
            </p:cNvSpPr>
            <p:nvPr/>
          </p:nvSpPr>
          <p:spPr bwMode="auto">
            <a:xfrm flipV="1">
              <a:off x="2545" y="3690"/>
              <a:ext cx="0" cy="191"/>
            </a:xfrm>
            <a:prstGeom prst="line">
              <a:avLst/>
            </a:prstGeom>
            <a:noFill/>
            <a:ln w="28575">
              <a:solidFill>
                <a:srgbClr val="FF0000"/>
              </a:solidFill>
              <a:round/>
              <a:headEnd/>
              <a:tailEnd type="triangle" w="med" len="med"/>
            </a:ln>
            <a:effectLst/>
          </p:spPr>
          <p:txBody>
            <a:bodyPr/>
            <a:lstStyle/>
            <a:p>
              <a:endParaRPr lang="en-US"/>
            </a:p>
          </p:txBody>
        </p:sp>
      </p:grpSp>
      <p:graphicFrame>
        <p:nvGraphicFramePr>
          <p:cNvPr id="4194334" name="Group 25"/>
          <p:cNvGraphicFramePr>
            <a:graphicFrameLocks noGrp="1"/>
          </p:cNvGraphicFramePr>
          <p:nvPr/>
        </p:nvGraphicFramePr>
        <p:xfrm>
          <a:off x="7751459" y="1354691"/>
          <a:ext cx="1746250" cy="896112"/>
        </p:xfrm>
        <a:graphic>
          <a:graphicData uri="http://schemas.openxmlformats.org/drawingml/2006/table">
            <a:tbl>
              <a:tblPr/>
              <a:tblGrid>
                <a:gridCol w="1746250">
                  <a:extLst>
                    <a:ext uri="{9D8B030D-6E8A-4147-A177-3AD203B41FA5}">
                      <a16:colId xmlns:a16="http://schemas.microsoft.com/office/drawing/2014/main" val="20000"/>
                    </a:ext>
                  </a:extLst>
                </a:gridCol>
              </a:tblGrid>
              <a:tr h="787400">
                <a:tc>
                  <a:txBody>
                    <a:bodyPr/>
                    <a:lstStyle>
                      <a:lvl1pPr algn="l">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algn="l">
                        <a:defRPr sz="2400">
                          <a:solidFill>
                            <a:schemeClr val="tx1"/>
                          </a:solidFill>
                          <a:effectLst>
                            <a:outerShdw blurRad="38100" dist="38100" dir="2700000" algn="tl">
                              <a:srgbClr val="000000"/>
                            </a:outerShdw>
                          </a:effectLst>
                          <a:latin typeface="Tahoma" panose="020B0604030504040204" pitchFamily="34" charset="0"/>
                        </a:defRPr>
                      </a:lvl2pPr>
                      <a:lvl3pPr algn="l">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algn="l">
                        <a:defRPr>
                          <a:solidFill>
                            <a:schemeClr val="tx1"/>
                          </a:solidFill>
                          <a:effectLst>
                            <a:outerShdw blurRad="38100" dist="38100" dir="2700000" algn="tl">
                              <a:srgbClr val="000000"/>
                            </a:outerShdw>
                          </a:effectLst>
                          <a:latin typeface="Tahoma" panose="020B0604030504040204" pitchFamily="34" charset="0"/>
                        </a:defRPr>
                      </a:lvl4pPr>
                      <a:lvl5pPr algn="l">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400" b="0" i="0" u="none" strike="noStrike" cap="none" normalizeH="0" baseline="0" dirty="0">
                          <a:ln>
                            <a:noFill/>
                          </a:ln>
                          <a:solidFill>
                            <a:schemeClr val="tx1"/>
                          </a:solidFill>
                          <a:effectLst/>
                          <a:latin typeface="Tahoma" panose="020B0604030504040204" pitchFamily="34" charset="0"/>
                        </a:rPr>
                        <a:t>AB </a:t>
                      </a:r>
                      <a:r>
                        <a:rPr kumimoji="0" lang="en-US" altLang="en-US" sz="2400" b="0" i="0" u="none" strike="noStrike" cap="none" normalizeH="0" baseline="0" dirty="0">
                          <a:ln>
                            <a:noFill/>
                          </a:ln>
                          <a:solidFill>
                            <a:schemeClr val="tx1"/>
                          </a:solidFill>
                          <a:effectLst/>
                          <a:latin typeface="Tahoma" panose="020B0604030504040204" pitchFamily="34" charset="0"/>
                          <a:sym typeface="Symbol" panose="05050102010706020507" pitchFamily="18" charset="2"/>
                        </a:rPr>
                        <a:t> CD</a:t>
                      </a:r>
                    </a:p>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400" b="1" i="0" u="none" strike="noStrike" cap="none" normalizeH="0" baseline="0" dirty="0">
                          <a:ln>
                            <a:noFill/>
                          </a:ln>
                          <a:solidFill>
                            <a:srgbClr val="C00000"/>
                          </a:solidFill>
                          <a:effectLst/>
                          <a:latin typeface="Tahoma" panose="020B0604030504040204" pitchFamily="34" charset="0"/>
                          <a:sym typeface="Symbol" panose="05050102010706020507" pitchFamily="18" charset="2"/>
                        </a:rPr>
                        <a:t>C  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48" name="Rectangle 2"/>
          <p:cNvSpPr>
            <a:spLocks noGrp="1" noChangeArrowheads="1"/>
          </p:cNvSpPr>
          <p:nvPr>
            <p:ph type="title"/>
          </p:nvPr>
        </p:nvSpPr>
        <p:spPr>
          <a:xfrm>
            <a:off x="107504"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Hash-Join (Cont.)</a:t>
            </a:r>
          </a:p>
        </p:txBody>
      </p:sp>
      <p:pic>
        <p:nvPicPr>
          <p:cNvPr id="2097442" name="Picture 8"/>
          <p:cNvPicPr>
            <a:picLocks noChangeAspect="1" noChangeArrowheads="1"/>
          </p:cNvPicPr>
          <p:nvPr/>
        </p:nvPicPr>
        <p:blipFill>
          <a:blip r:embed="rId3"/>
          <a:srcRect/>
          <a:stretch>
            <a:fillRect/>
          </a:stretch>
        </p:blipFill>
        <p:spPr bwMode="auto">
          <a:xfrm>
            <a:off x="1666875" y="800100"/>
            <a:ext cx="5583238" cy="5613400"/>
          </a:xfrm>
          <a:prstGeom prst="rect">
            <a:avLst/>
          </a:prstGeom>
          <a:noFill/>
          <a:ln>
            <a:noFill/>
          </a:ln>
        </p:spPr>
      </p:pic>
    </p:spTree>
  </p:cSld>
  <p:clrMapOvr>
    <a:masterClrMapping/>
  </p:clrMapOvr>
  <p:transition spd="med"/>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52" name="Rectangle 2"/>
          <p:cNvSpPr>
            <a:spLocks noGrp="1" noChangeArrowheads="1"/>
          </p:cNvSpPr>
          <p:nvPr>
            <p:ph type="title"/>
          </p:nvPr>
        </p:nvSpPr>
        <p:spPr>
          <a:xfrm>
            <a:off x="203200"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Hash-Join (Cont.)</a:t>
            </a:r>
          </a:p>
        </p:txBody>
      </p:sp>
      <p:sp>
        <p:nvSpPr>
          <p:cNvPr id="1051353" name="Rectangle 3"/>
          <p:cNvSpPr>
            <a:spLocks noGrp="1" noChangeArrowheads="1"/>
          </p:cNvSpPr>
          <p:nvPr>
            <p:ph type="body" idx="1"/>
          </p:nvPr>
        </p:nvSpPr>
        <p:spPr>
          <a:xfrm>
            <a:off x="814388" y="1093788"/>
            <a:ext cx="7185025" cy="4137025"/>
          </a:xfrm>
        </p:spPr>
        <p:txBody>
          <a:bodyPr/>
          <a:lstStyle/>
          <a:p>
            <a:r>
              <a:rPr lang="en-US" sz="2000" i="1">
                <a:ea typeface="ＭＳ Ｐゴシック" panose="020B0600070205080204" pitchFamily="34" charset="-128"/>
              </a:rPr>
              <a:t>r  </a:t>
            </a:r>
            <a:r>
              <a:rPr lang="en-US" sz="2000">
                <a:ea typeface="ＭＳ Ｐゴシック" panose="020B0600070205080204" pitchFamily="34" charset="-128"/>
              </a:rPr>
              <a:t>tuples in </a:t>
            </a:r>
            <a:r>
              <a:rPr lang="en-US" sz="2000" i="1">
                <a:ea typeface="ＭＳ Ｐゴシック" panose="020B0600070205080204" pitchFamily="34" charset="-128"/>
              </a:rPr>
              <a:t>r</a:t>
            </a:r>
            <a:r>
              <a:rPr lang="en-US" sz="2400" i="1" baseline="-25000">
                <a:ea typeface="ＭＳ Ｐゴシック" panose="020B0600070205080204" pitchFamily="34" charset="-128"/>
              </a:rPr>
              <a:t>i</a:t>
            </a:r>
            <a:r>
              <a:rPr lang="en-US" sz="2000" i="1">
                <a:ea typeface="ＭＳ Ｐゴシック" panose="020B0600070205080204" pitchFamily="34" charset="-128"/>
              </a:rPr>
              <a:t> </a:t>
            </a:r>
            <a:r>
              <a:rPr lang="en-US" sz="2000">
                <a:ea typeface="ＭＳ Ｐゴシック" panose="020B0600070205080204" pitchFamily="34" charset="-128"/>
              </a:rPr>
              <a:t>need only to be compared with </a:t>
            </a:r>
            <a:r>
              <a:rPr lang="en-US" sz="2000" i="1">
                <a:ea typeface="ＭＳ Ｐゴシック" panose="020B0600070205080204" pitchFamily="34" charset="-128"/>
              </a:rPr>
              <a:t>s </a:t>
            </a:r>
            <a:r>
              <a:rPr lang="en-US" sz="2000">
                <a:ea typeface="ＭＳ Ｐゴシック" panose="020B0600070205080204" pitchFamily="34" charset="-128"/>
              </a:rPr>
              <a:t>tuples in </a:t>
            </a:r>
            <a:r>
              <a:rPr lang="en-US" sz="2000" i="1">
                <a:ea typeface="ＭＳ Ｐゴシック" panose="020B0600070205080204" pitchFamily="34" charset="-128"/>
              </a:rPr>
              <a:t>s</a:t>
            </a:r>
            <a:r>
              <a:rPr lang="en-US" sz="2400" i="1" baseline="-25000">
                <a:ea typeface="ＭＳ Ｐゴシック" panose="020B0600070205080204" pitchFamily="34" charset="-128"/>
              </a:rPr>
              <a:t>i</a:t>
            </a:r>
            <a:r>
              <a:rPr lang="en-US" sz="2000">
                <a:ea typeface="ＭＳ Ｐゴシック" panose="020B0600070205080204" pitchFamily="34" charset="-128"/>
              </a:rPr>
              <a:t> Need not be compared with </a:t>
            </a:r>
            <a:r>
              <a:rPr lang="en-US" sz="2000" i="1">
                <a:ea typeface="ＭＳ Ｐゴシック" panose="020B0600070205080204" pitchFamily="34" charset="-128"/>
              </a:rPr>
              <a:t>s</a:t>
            </a:r>
            <a:r>
              <a:rPr lang="en-US" sz="2000">
                <a:ea typeface="ＭＳ Ｐゴシック" panose="020B0600070205080204" pitchFamily="34" charset="-128"/>
              </a:rPr>
              <a:t> tuples in any other partition,</a:t>
            </a:r>
            <a:r>
              <a:rPr lang="en-US" sz="2400">
                <a:ea typeface="ＭＳ Ｐゴシック" panose="020B0600070205080204" pitchFamily="34" charset="-128"/>
              </a:rPr>
              <a:t> </a:t>
            </a:r>
            <a:r>
              <a:rPr lang="en-US" sz="2000">
                <a:ea typeface="ＭＳ Ｐゴシック" panose="020B0600070205080204" pitchFamily="34" charset="-128"/>
              </a:rPr>
              <a:t>since:</a:t>
            </a:r>
          </a:p>
          <a:p>
            <a:pPr lvl="1"/>
            <a:r>
              <a:rPr lang="en-US" sz="2000">
                <a:ea typeface="ＭＳ Ｐゴシック" panose="020B0600070205080204" pitchFamily="34" charset="-128"/>
              </a:rPr>
              <a:t>an </a:t>
            </a:r>
            <a:r>
              <a:rPr lang="en-US" sz="2000" i="1">
                <a:ea typeface="ＭＳ Ｐゴシック" panose="020B0600070205080204" pitchFamily="34" charset="-128"/>
              </a:rPr>
              <a:t>r</a:t>
            </a:r>
            <a:r>
              <a:rPr lang="en-US" sz="2000">
                <a:ea typeface="ＭＳ Ｐゴシック" panose="020B0600070205080204" pitchFamily="34" charset="-128"/>
              </a:rPr>
              <a:t> tuple and an </a:t>
            </a:r>
            <a:r>
              <a:rPr lang="en-US" sz="2000" i="1">
                <a:ea typeface="ＭＳ Ｐゴシック" panose="020B0600070205080204" pitchFamily="34" charset="-128"/>
              </a:rPr>
              <a:t>s </a:t>
            </a:r>
            <a:r>
              <a:rPr lang="en-US" sz="2000">
                <a:ea typeface="ＭＳ Ｐゴシック" panose="020B0600070205080204" pitchFamily="34" charset="-128"/>
              </a:rPr>
              <a:t>tuple that satisfy the join condition will have the same value for the join attributes.</a:t>
            </a:r>
          </a:p>
          <a:p>
            <a:pPr lvl="1"/>
            <a:r>
              <a:rPr lang="en-US" sz="2000">
                <a:ea typeface="ＭＳ Ｐゴシック" panose="020B0600070205080204" pitchFamily="34" charset="-128"/>
              </a:rPr>
              <a:t>If that value is hashed to some value </a:t>
            </a:r>
            <a:r>
              <a:rPr lang="en-US" sz="2000" i="1">
                <a:ea typeface="ＭＳ Ｐゴシック" panose="020B0600070205080204" pitchFamily="34" charset="-128"/>
              </a:rPr>
              <a:t>i</a:t>
            </a:r>
            <a:r>
              <a:rPr lang="en-US" sz="2000">
                <a:ea typeface="ＭＳ Ｐゴシック" panose="020B0600070205080204" pitchFamily="34" charset="-128"/>
              </a:rPr>
              <a:t>, the </a:t>
            </a:r>
            <a:r>
              <a:rPr lang="en-US" sz="2000" i="1">
                <a:ea typeface="ＭＳ Ｐゴシック" panose="020B0600070205080204" pitchFamily="34" charset="-128"/>
              </a:rPr>
              <a:t>r</a:t>
            </a:r>
            <a:r>
              <a:rPr lang="en-US" sz="2000">
                <a:ea typeface="ＭＳ Ｐゴシック" panose="020B0600070205080204" pitchFamily="34" charset="-128"/>
              </a:rPr>
              <a:t> tuple has to be in </a:t>
            </a:r>
            <a:r>
              <a:rPr lang="en-US" sz="2000" i="1">
                <a:ea typeface="ＭＳ Ｐゴシック" panose="020B0600070205080204" pitchFamily="34" charset="-128"/>
              </a:rPr>
              <a:t>r</a:t>
            </a:r>
            <a:r>
              <a:rPr lang="en-US" sz="2000" i="1" baseline="-25000">
                <a:ea typeface="ＭＳ Ｐゴシック" panose="020B0600070205080204" pitchFamily="34" charset="-128"/>
              </a:rPr>
              <a:t>i</a:t>
            </a:r>
            <a:r>
              <a:rPr lang="en-US" sz="2000" i="1">
                <a:ea typeface="ＭＳ Ｐゴシック" panose="020B0600070205080204" pitchFamily="34" charset="-128"/>
              </a:rPr>
              <a:t> </a:t>
            </a:r>
            <a:r>
              <a:rPr lang="en-US" sz="2000">
                <a:ea typeface="ＭＳ Ｐゴシック" panose="020B0600070205080204" pitchFamily="34" charset="-128"/>
              </a:rPr>
              <a:t>and the </a:t>
            </a:r>
            <a:r>
              <a:rPr lang="en-US" sz="2000" i="1">
                <a:ea typeface="ＭＳ Ｐゴシック" panose="020B0600070205080204" pitchFamily="34" charset="-128"/>
              </a:rPr>
              <a:t>s </a:t>
            </a:r>
            <a:r>
              <a:rPr lang="en-US" sz="2000">
                <a:ea typeface="ＭＳ Ｐゴシック" panose="020B0600070205080204" pitchFamily="34" charset="-128"/>
              </a:rPr>
              <a:t>tuple in </a:t>
            </a:r>
            <a:r>
              <a:rPr lang="en-US" sz="2000" i="1">
                <a:ea typeface="ＭＳ Ｐゴシック" panose="020B0600070205080204" pitchFamily="34" charset="-128"/>
              </a:rPr>
              <a:t>s</a:t>
            </a:r>
            <a:r>
              <a:rPr lang="en-US" sz="2000" i="1" baseline="-25000">
                <a:ea typeface="ＭＳ Ｐゴシック" panose="020B0600070205080204" pitchFamily="34" charset="-128"/>
              </a:rPr>
              <a:t>i</a:t>
            </a:r>
            <a:r>
              <a:rPr lang="en-US" sz="2000" i="1">
                <a:ea typeface="ＭＳ Ｐゴシック" panose="020B0600070205080204" pitchFamily="34" charset="-128"/>
              </a:rPr>
              <a:t>.</a:t>
            </a:r>
          </a:p>
        </p:txBody>
      </p:sp>
    </p:spTree>
  </p:cSld>
  <p:clrMapOvr>
    <a:masterClrMapping/>
  </p:clrMapOvr>
  <p:transition spd="med"/>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57" name="Rectangle 2"/>
          <p:cNvSpPr>
            <a:spLocks noGrp="1" noChangeArrowheads="1"/>
          </p:cNvSpPr>
          <p:nvPr>
            <p:ph type="title"/>
          </p:nvPr>
        </p:nvSpPr>
        <p:spPr>
          <a:xfrm>
            <a:off x="216812"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Hash-Join Algorithm</a:t>
            </a:r>
          </a:p>
        </p:txBody>
      </p:sp>
      <p:sp>
        <p:nvSpPr>
          <p:cNvPr id="1051358" name="Rectangle 3"/>
          <p:cNvSpPr>
            <a:spLocks noGrp="1" noChangeArrowheads="1"/>
          </p:cNvSpPr>
          <p:nvPr>
            <p:ph type="body" idx="1"/>
          </p:nvPr>
        </p:nvSpPr>
        <p:spPr>
          <a:xfrm>
            <a:off x="814388" y="1522413"/>
            <a:ext cx="7435850" cy="4464050"/>
          </a:xfrm>
        </p:spPr>
        <p:txBody>
          <a:bodyPr/>
          <a:lstStyle/>
          <a:p>
            <a:pPr>
              <a:buFont typeface="Monotype Sorts" charset="2"/>
              <a:buNone/>
            </a:pPr>
            <a:r>
              <a:rPr lang="en-US">
                <a:ea typeface="ＭＳ Ｐゴシック" panose="020B0600070205080204" pitchFamily="34" charset="-128"/>
              </a:rPr>
              <a:t>1.	</a:t>
            </a:r>
            <a:r>
              <a:rPr lang="en-US" sz="2000">
                <a:ea typeface="ＭＳ Ｐゴシック" panose="020B0600070205080204" pitchFamily="34" charset="-128"/>
              </a:rPr>
              <a:t>Partition the relation </a:t>
            </a:r>
            <a:r>
              <a:rPr lang="en-US" sz="2000" i="1">
                <a:ea typeface="ＭＳ Ｐゴシック" panose="020B0600070205080204" pitchFamily="34" charset="-128"/>
              </a:rPr>
              <a:t>s</a:t>
            </a:r>
            <a:r>
              <a:rPr lang="en-US" sz="2000">
                <a:ea typeface="ＭＳ Ｐゴシック" panose="020B0600070205080204" pitchFamily="34" charset="-128"/>
              </a:rPr>
              <a:t> using hashing function </a:t>
            </a:r>
            <a:r>
              <a:rPr lang="en-US" sz="2000" i="1">
                <a:ea typeface="ＭＳ Ｐゴシック" panose="020B0600070205080204" pitchFamily="34" charset="-128"/>
              </a:rPr>
              <a:t>h</a:t>
            </a:r>
            <a:r>
              <a:rPr lang="en-US" sz="2000">
                <a:ea typeface="ＭＳ Ｐゴシック" panose="020B0600070205080204" pitchFamily="34" charset="-128"/>
              </a:rPr>
              <a:t>.  When partitioning a relation, one block of memory is reserved as the output buffer for each partition.</a:t>
            </a:r>
          </a:p>
          <a:p>
            <a:pPr>
              <a:buFont typeface="Monotype Sorts" charset="2"/>
              <a:buNone/>
            </a:pPr>
            <a:r>
              <a:rPr lang="en-US" sz="2000">
                <a:ea typeface="ＭＳ Ｐゴシック" panose="020B0600070205080204" pitchFamily="34" charset="-128"/>
              </a:rPr>
              <a:t>2.	Partition </a:t>
            </a:r>
            <a:r>
              <a:rPr lang="en-US" sz="2000" i="1">
                <a:ea typeface="ＭＳ Ｐゴシック" panose="020B0600070205080204" pitchFamily="34" charset="-128"/>
              </a:rPr>
              <a:t>r</a:t>
            </a:r>
            <a:r>
              <a:rPr lang="en-US" sz="2000">
                <a:ea typeface="ＭＳ Ｐゴシック" panose="020B0600070205080204" pitchFamily="34" charset="-128"/>
              </a:rPr>
              <a:t> similarly.</a:t>
            </a:r>
          </a:p>
          <a:p>
            <a:pPr>
              <a:buFont typeface="Monotype Sorts" charset="2"/>
              <a:buNone/>
            </a:pPr>
            <a:r>
              <a:rPr lang="en-US" sz="2000">
                <a:ea typeface="ＭＳ Ｐゴシック" panose="020B0600070205080204" pitchFamily="34" charset="-128"/>
              </a:rPr>
              <a:t>3.	For each </a:t>
            </a:r>
            <a:r>
              <a:rPr lang="en-US" sz="2000" i="1">
                <a:ea typeface="ＭＳ Ｐゴシック" panose="020B0600070205080204" pitchFamily="34" charset="-128"/>
              </a:rPr>
              <a:t>i:</a:t>
            </a:r>
            <a:endParaRPr lang="en-US" sz="2000">
              <a:ea typeface="ＭＳ Ｐゴシック" panose="020B0600070205080204" pitchFamily="34" charset="-128"/>
            </a:endParaRPr>
          </a:p>
          <a:p>
            <a:pPr marL="736600" lvl="1" indent="-279400">
              <a:buFont typeface="Monotype Sorts" charset="2"/>
              <a:buNone/>
            </a:pPr>
            <a:r>
              <a:rPr lang="en-US" sz="2000">
                <a:ea typeface="ＭＳ Ｐゴシック" panose="020B0600070205080204" pitchFamily="34" charset="-128"/>
              </a:rPr>
              <a:t>(a)	Load </a:t>
            </a:r>
            <a:r>
              <a:rPr lang="en-US" sz="2000" i="1">
                <a:ea typeface="ＭＳ Ｐゴシック" panose="020B0600070205080204" pitchFamily="34" charset="-128"/>
              </a:rPr>
              <a:t>s</a:t>
            </a:r>
            <a:r>
              <a:rPr lang="en-US" sz="2000" i="1" baseline="-25000">
                <a:ea typeface="ＭＳ Ｐゴシック" panose="020B0600070205080204" pitchFamily="34" charset="-128"/>
              </a:rPr>
              <a:t>i</a:t>
            </a:r>
            <a:r>
              <a:rPr lang="en-US" sz="2000">
                <a:ea typeface="ＭＳ Ｐゴシック" panose="020B0600070205080204" pitchFamily="34" charset="-128"/>
              </a:rPr>
              <a:t> into memory and build an in-memory hash index on it using the join attribute.  This hash index uses a different hash function than the earlier one </a:t>
            </a:r>
            <a:r>
              <a:rPr lang="en-US" sz="2000" i="1">
                <a:ea typeface="ＭＳ Ｐゴシック" panose="020B0600070205080204" pitchFamily="34" charset="-128"/>
              </a:rPr>
              <a:t>h.</a:t>
            </a:r>
            <a:endParaRPr lang="en-US" sz="2000">
              <a:ea typeface="ＭＳ Ｐゴシック" panose="020B0600070205080204" pitchFamily="34" charset="-128"/>
            </a:endParaRPr>
          </a:p>
          <a:p>
            <a:pPr marL="736600" lvl="1" indent="-279400">
              <a:buFont typeface="Monotype Sorts" charset="2"/>
              <a:buNone/>
            </a:pPr>
            <a:r>
              <a:rPr lang="en-US" sz="2000">
                <a:ea typeface="ＭＳ Ｐゴシック" panose="020B0600070205080204" pitchFamily="34" charset="-128"/>
              </a:rPr>
              <a:t>(b)	Read the tuples in </a:t>
            </a:r>
            <a:r>
              <a:rPr lang="en-US" sz="2000" i="1">
                <a:ea typeface="ＭＳ Ｐゴシック" panose="020B0600070205080204" pitchFamily="34" charset="-128"/>
              </a:rPr>
              <a:t>r</a:t>
            </a:r>
            <a:r>
              <a:rPr lang="en-US" sz="2000" i="1" baseline="-25000">
                <a:ea typeface="ＭＳ Ｐゴシック" panose="020B0600070205080204" pitchFamily="34" charset="-128"/>
              </a:rPr>
              <a:t>i</a:t>
            </a:r>
            <a:r>
              <a:rPr lang="en-US" sz="2000">
                <a:ea typeface="ＭＳ Ｐゴシック" panose="020B0600070205080204" pitchFamily="34" charset="-128"/>
              </a:rPr>
              <a:t> from the disk one by one.  For each tuple </a:t>
            </a:r>
            <a:r>
              <a:rPr lang="en-US" sz="2000" i="1">
                <a:ea typeface="ＭＳ Ｐゴシック" panose="020B0600070205080204" pitchFamily="34" charset="-128"/>
              </a:rPr>
              <a:t>t</a:t>
            </a:r>
            <a:r>
              <a:rPr lang="en-US" sz="2000" i="1" baseline="-25000">
                <a:ea typeface="ＭＳ Ｐゴシック" panose="020B0600070205080204" pitchFamily="34" charset="-128"/>
              </a:rPr>
              <a:t>r</a:t>
            </a:r>
            <a:r>
              <a:rPr lang="en-US" sz="2000">
                <a:ea typeface="ＭＳ Ｐゴシック" panose="020B0600070205080204" pitchFamily="34" charset="-128"/>
              </a:rPr>
              <a:t> locate each matching tuple </a:t>
            </a:r>
            <a:r>
              <a:rPr lang="en-US" sz="2000" i="1">
                <a:ea typeface="ＭＳ Ｐゴシック" panose="020B0600070205080204" pitchFamily="34" charset="-128"/>
              </a:rPr>
              <a:t>t</a:t>
            </a:r>
            <a:r>
              <a:rPr lang="en-US" sz="2000" i="1" baseline="-25000">
                <a:ea typeface="ＭＳ Ｐゴシック" panose="020B0600070205080204" pitchFamily="34" charset="-128"/>
              </a:rPr>
              <a:t>s</a:t>
            </a:r>
            <a:r>
              <a:rPr lang="en-US" sz="2000" i="1">
                <a:ea typeface="ＭＳ Ｐゴシック" panose="020B0600070205080204" pitchFamily="34" charset="-128"/>
              </a:rPr>
              <a:t> </a:t>
            </a:r>
            <a:r>
              <a:rPr lang="en-US" sz="2000">
                <a:ea typeface="ＭＳ Ｐゴシック" panose="020B0600070205080204" pitchFamily="34" charset="-128"/>
              </a:rPr>
              <a:t>in </a:t>
            </a:r>
            <a:r>
              <a:rPr lang="en-US" sz="2000" i="1">
                <a:ea typeface="ＭＳ Ｐゴシック" panose="020B0600070205080204" pitchFamily="34" charset="-128"/>
              </a:rPr>
              <a:t>s</a:t>
            </a:r>
            <a:r>
              <a:rPr lang="en-US" sz="2000" i="1" baseline="-25000">
                <a:ea typeface="ＭＳ Ｐゴシック" panose="020B0600070205080204" pitchFamily="34" charset="-128"/>
              </a:rPr>
              <a:t>i</a:t>
            </a:r>
            <a:r>
              <a:rPr lang="en-US" sz="2000">
                <a:ea typeface="ＭＳ Ｐゴシック" panose="020B0600070205080204" pitchFamily="34" charset="-128"/>
              </a:rPr>
              <a:t> using the in-memory hash index.  Output the concatenation of their attributes.</a:t>
            </a:r>
          </a:p>
        </p:txBody>
      </p:sp>
      <p:sp>
        <p:nvSpPr>
          <p:cNvPr id="1051359" name="Text Box 4"/>
          <p:cNvSpPr txBox="1">
            <a:spLocks noChangeArrowheads="1"/>
          </p:cNvSpPr>
          <p:nvPr/>
        </p:nvSpPr>
        <p:spPr bwMode="auto">
          <a:xfrm>
            <a:off x="576263" y="1150938"/>
            <a:ext cx="5543550" cy="396875"/>
          </a:xfrm>
          <a:prstGeom prst="rect">
            <a:avLst/>
          </a:prstGeom>
          <a:noFill/>
          <a:ln>
            <a:noFill/>
          </a:ln>
        </p:spPr>
        <p:txBody>
          <a:bodyPr wrap="none" anchor="ct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spcBef>
                <a:spcPct val="50000"/>
              </a:spcBef>
            </a:pPr>
            <a:r>
              <a:rPr lang="en-US" sz="2000"/>
              <a:t>The hash-join of </a:t>
            </a:r>
            <a:r>
              <a:rPr lang="en-US" sz="2000" i="1"/>
              <a:t>r</a:t>
            </a:r>
            <a:r>
              <a:rPr lang="en-US" sz="2000"/>
              <a:t> and </a:t>
            </a:r>
            <a:r>
              <a:rPr lang="en-US" sz="2000" i="1"/>
              <a:t>s </a:t>
            </a:r>
            <a:r>
              <a:rPr lang="en-US" sz="2000"/>
              <a:t>is computed as follows.</a:t>
            </a:r>
          </a:p>
        </p:txBody>
      </p:sp>
      <p:sp>
        <p:nvSpPr>
          <p:cNvPr id="1051360" name="Text Box 5"/>
          <p:cNvSpPr txBox="1">
            <a:spLocks noChangeArrowheads="1"/>
          </p:cNvSpPr>
          <p:nvPr/>
        </p:nvSpPr>
        <p:spPr bwMode="auto">
          <a:xfrm>
            <a:off x="569913" y="5813425"/>
            <a:ext cx="7913687" cy="396875"/>
          </a:xfrm>
          <a:prstGeom prst="rect">
            <a:avLst/>
          </a:prstGeom>
          <a:noFill/>
          <a:ln>
            <a:noFill/>
          </a:ln>
        </p:spPr>
        <p:txBody>
          <a:bodyPr anchor="ct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spcBef>
                <a:spcPct val="50000"/>
              </a:spcBef>
            </a:pPr>
            <a:r>
              <a:rPr lang="en-US" sz="2000"/>
              <a:t>Relation </a:t>
            </a:r>
            <a:r>
              <a:rPr lang="en-US" sz="2000" i="1"/>
              <a:t>s</a:t>
            </a:r>
            <a:r>
              <a:rPr lang="en-US" sz="2000"/>
              <a:t> is called the </a:t>
            </a:r>
            <a:r>
              <a:rPr lang="en-US" sz="2000" b="1">
                <a:solidFill>
                  <a:srgbClr val="3366CC"/>
                </a:solidFill>
              </a:rPr>
              <a:t>build input</a:t>
            </a:r>
            <a:r>
              <a:rPr lang="en-US" sz="2000"/>
              <a:t> and  </a:t>
            </a:r>
            <a:r>
              <a:rPr lang="en-US" sz="2000" i="1"/>
              <a:t>r </a:t>
            </a:r>
            <a:r>
              <a:rPr lang="en-US" sz="2000"/>
              <a:t> is called the </a:t>
            </a:r>
            <a:r>
              <a:rPr lang="en-US" sz="2000" b="1">
                <a:solidFill>
                  <a:srgbClr val="3366CC"/>
                </a:solidFill>
              </a:rPr>
              <a:t>probe input</a:t>
            </a:r>
            <a:r>
              <a:rPr lang="en-US" sz="2000" b="1">
                <a:solidFill>
                  <a:schemeClr val="tx2"/>
                </a:solidFill>
              </a:rPr>
              <a:t>.</a:t>
            </a:r>
            <a:endParaRPr lang="en-US" sz="2000">
              <a:solidFill>
                <a:schemeClr val="tx2"/>
              </a:solidFill>
            </a:endParaRPr>
          </a:p>
        </p:txBody>
      </p:sp>
    </p:spTree>
  </p:cSld>
  <p:clrMapOvr>
    <a:masterClrMapping/>
  </p:clrMapOvr>
  <p:transition spd="med"/>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64" name="Rectangle 2"/>
          <p:cNvSpPr>
            <a:spLocks noGrp="1" noChangeArrowheads="1"/>
          </p:cNvSpPr>
          <p:nvPr>
            <p:ph type="title"/>
          </p:nvPr>
        </p:nvSpPr>
        <p:spPr>
          <a:xfrm>
            <a:off x="238944"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Hash-Join algorithm (Cont.)</a:t>
            </a:r>
          </a:p>
        </p:txBody>
      </p:sp>
      <p:sp>
        <p:nvSpPr>
          <p:cNvPr id="1051365" name="Rectangle 3"/>
          <p:cNvSpPr>
            <a:spLocks noGrp="1" noChangeArrowheads="1"/>
          </p:cNvSpPr>
          <p:nvPr>
            <p:ph type="body" idx="1"/>
          </p:nvPr>
        </p:nvSpPr>
        <p:spPr>
          <a:xfrm>
            <a:off x="814388" y="1093788"/>
            <a:ext cx="7537450" cy="4899025"/>
          </a:xfrm>
        </p:spPr>
        <p:txBody>
          <a:bodyPr/>
          <a:lstStyle/>
          <a:p>
            <a:r>
              <a:rPr lang="en-US" sz="2000">
                <a:ea typeface="ＭＳ Ｐゴシック" panose="020B0600070205080204" pitchFamily="34" charset="-128"/>
              </a:rPr>
              <a:t>The value </a:t>
            </a:r>
            <a:r>
              <a:rPr lang="en-US" sz="2000" i="1">
                <a:ea typeface="ＭＳ Ｐゴシック" panose="020B0600070205080204" pitchFamily="34" charset="-128"/>
              </a:rPr>
              <a:t>n</a:t>
            </a:r>
            <a:r>
              <a:rPr lang="en-US" sz="2000">
                <a:ea typeface="ＭＳ Ｐゴシック" panose="020B0600070205080204" pitchFamily="34" charset="-128"/>
              </a:rPr>
              <a:t> and the hash function </a:t>
            </a:r>
            <a:r>
              <a:rPr lang="en-US" sz="2000" i="1">
                <a:ea typeface="ＭＳ Ｐゴシック" panose="020B0600070205080204" pitchFamily="34" charset="-128"/>
              </a:rPr>
              <a:t>h</a:t>
            </a:r>
            <a:r>
              <a:rPr lang="en-US" sz="2000">
                <a:ea typeface="ＭＳ Ｐゴシック" panose="020B0600070205080204" pitchFamily="34" charset="-128"/>
              </a:rPr>
              <a:t> is chosen such that each </a:t>
            </a:r>
            <a:r>
              <a:rPr lang="en-US" sz="2000" i="1">
                <a:ea typeface="ＭＳ Ｐゴシック" panose="020B0600070205080204" pitchFamily="34" charset="-128"/>
              </a:rPr>
              <a:t>s</a:t>
            </a:r>
            <a:r>
              <a:rPr lang="en-US" sz="2400" i="1" baseline="-25000">
                <a:ea typeface="ＭＳ Ｐゴシック" panose="020B0600070205080204" pitchFamily="34" charset="-128"/>
              </a:rPr>
              <a:t>i</a:t>
            </a:r>
            <a:r>
              <a:rPr lang="en-US" sz="2000">
                <a:ea typeface="ＭＳ Ｐゴシック" panose="020B0600070205080204" pitchFamily="34" charset="-128"/>
              </a:rPr>
              <a:t> should fit in memory.</a:t>
            </a:r>
          </a:p>
          <a:p>
            <a:pPr lvl="1"/>
            <a:r>
              <a:rPr lang="en-US" sz="2000">
                <a:ea typeface="ＭＳ Ｐゴシック" panose="020B0600070205080204" pitchFamily="34" charset="-128"/>
              </a:rPr>
              <a:t>Typically n is chosen as </a:t>
            </a:r>
            <a:r>
              <a:rPr lang="en-US" sz="2000">
                <a:ea typeface="ＭＳ Ｐゴシック" panose="020B0600070205080204" pitchFamily="34" charset="-128"/>
                <a:sym typeface="Symbol" panose="05050102010706020507" pitchFamily="18" charset="2"/>
              </a:rPr>
              <a:t></a:t>
            </a:r>
            <a:r>
              <a:rPr lang="en-US" sz="2000">
                <a:ea typeface="ＭＳ Ｐゴシック" panose="020B0600070205080204" pitchFamily="34" charset="-128"/>
              </a:rPr>
              <a:t>b</a:t>
            </a:r>
            <a:r>
              <a:rPr lang="en-US" sz="2800" baseline="-25000">
                <a:ea typeface="ＭＳ Ｐゴシック" panose="020B0600070205080204" pitchFamily="34" charset="-128"/>
              </a:rPr>
              <a:t>s</a:t>
            </a:r>
            <a:r>
              <a:rPr lang="en-US" sz="2000">
                <a:ea typeface="ＭＳ Ｐゴシック" panose="020B0600070205080204" pitchFamily="34" charset="-128"/>
              </a:rPr>
              <a:t>/M</a:t>
            </a:r>
            <a:r>
              <a:rPr lang="en-US" sz="2000">
                <a:ea typeface="ＭＳ Ｐゴシック" panose="020B0600070205080204" pitchFamily="34" charset="-128"/>
                <a:sym typeface="Symbol" panose="05050102010706020507" pitchFamily="18" charset="2"/>
              </a:rPr>
              <a:t></a:t>
            </a:r>
            <a:r>
              <a:rPr lang="en-US" sz="2000">
                <a:ea typeface="ＭＳ Ｐゴシック" panose="020B0600070205080204" pitchFamily="34" charset="-128"/>
              </a:rPr>
              <a:t> * f  where f is a </a:t>
            </a:r>
            <a:r>
              <a:rPr lang="ja-JP" altLang="en-US" sz="2000">
                <a:ea typeface="ＭＳ Ｐゴシック" panose="020B0600070205080204" pitchFamily="34" charset="-128"/>
              </a:rPr>
              <a:t>“</a:t>
            </a:r>
            <a:r>
              <a:rPr lang="en-US" altLang="ja-JP" sz="2000" b="1">
                <a:solidFill>
                  <a:srgbClr val="3366CC"/>
                </a:solidFill>
                <a:ea typeface="ＭＳ Ｐゴシック" panose="020B0600070205080204" pitchFamily="34" charset="-128"/>
              </a:rPr>
              <a:t>fudge factor</a:t>
            </a:r>
            <a:r>
              <a:rPr lang="ja-JP" altLang="en-US" sz="2000">
                <a:ea typeface="ＭＳ Ｐゴシック" panose="020B0600070205080204" pitchFamily="34" charset="-128"/>
              </a:rPr>
              <a:t>”</a:t>
            </a:r>
            <a:r>
              <a:rPr lang="en-US" altLang="ja-JP" sz="2000">
                <a:ea typeface="ＭＳ Ｐゴシック" panose="020B0600070205080204" pitchFamily="34" charset="-128"/>
              </a:rPr>
              <a:t>, typically around 1.2</a:t>
            </a:r>
          </a:p>
          <a:p>
            <a:pPr lvl="1"/>
            <a:r>
              <a:rPr lang="en-US" sz="2000">
                <a:ea typeface="ＭＳ Ｐゴシック" panose="020B0600070205080204" pitchFamily="34" charset="-128"/>
              </a:rPr>
              <a:t>The probe relation partitions </a:t>
            </a:r>
            <a:r>
              <a:rPr lang="en-US" sz="2000" i="1">
                <a:ea typeface="ＭＳ Ｐゴシック" panose="020B0600070205080204" pitchFamily="34" charset="-128"/>
              </a:rPr>
              <a:t>s</a:t>
            </a:r>
            <a:r>
              <a:rPr lang="en-US" sz="2800" i="1" baseline="-25000">
                <a:ea typeface="ＭＳ Ｐゴシック" panose="020B0600070205080204" pitchFamily="34" charset="-128"/>
              </a:rPr>
              <a:t>i</a:t>
            </a:r>
            <a:r>
              <a:rPr lang="en-US" sz="2000">
                <a:ea typeface="ＭＳ Ｐゴシック" panose="020B0600070205080204" pitchFamily="34" charset="-128"/>
              </a:rPr>
              <a:t> need not fit in memory</a:t>
            </a:r>
          </a:p>
          <a:p>
            <a:r>
              <a:rPr lang="en-US" sz="2000" b="1">
                <a:solidFill>
                  <a:srgbClr val="3366CC"/>
                </a:solidFill>
                <a:ea typeface="ＭＳ Ｐゴシック" panose="020B0600070205080204" pitchFamily="34" charset="-128"/>
              </a:rPr>
              <a:t>Recursive partitioning</a:t>
            </a:r>
            <a:r>
              <a:rPr lang="en-US" sz="2000" b="1" i="1">
                <a:ea typeface="ＭＳ Ｐゴシック" panose="020B0600070205080204" pitchFamily="34" charset="-128"/>
              </a:rPr>
              <a:t> </a:t>
            </a:r>
            <a:r>
              <a:rPr lang="en-US" sz="2000">
                <a:ea typeface="ＭＳ Ｐゴシック" panose="020B0600070205080204" pitchFamily="34" charset="-128"/>
              </a:rPr>
              <a:t>required if number of partitions </a:t>
            </a:r>
            <a:r>
              <a:rPr lang="en-US" sz="2000" i="1">
                <a:ea typeface="ＭＳ Ｐゴシック" panose="020B0600070205080204" pitchFamily="34" charset="-128"/>
              </a:rPr>
              <a:t>n </a:t>
            </a:r>
            <a:r>
              <a:rPr lang="en-US" sz="2000">
                <a:ea typeface="ＭＳ Ｐゴシック" panose="020B0600070205080204" pitchFamily="34" charset="-128"/>
              </a:rPr>
              <a:t>is greater than number of pages </a:t>
            </a:r>
            <a:r>
              <a:rPr lang="en-US" sz="2000" i="1">
                <a:ea typeface="ＭＳ Ｐゴシック" panose="020B0600070205080204" pitchFamily="34" charset="-128"/>
              </a:rPr>
              <a:t>M</a:t>
            </a:r>
            <a:r>
              <a:rPr lang="en-US" sz="2000">
                <a:ea typeface="ＭＳ Ｐゴシック" panose="020B0600070205080204" pitchFamily="34" charset="-128"/>
              </a:rPr>
              <a:t> of memory.</a:t>
            </a:r>
          </a:p>
          <a:p>
            <a:pPr lvl="1"/>
            <a:r>
              <a:rPr lang="en-US" sz="2000">
                <a:ea typeface="ＭＳ Ｐゴシック" panose="020B0600070205080204" pitchFamily="34" charset="-128"/>
              </a:rPr>
              <a:t>instead of partitioning </a:t>
            </a:r>
            <a:r>
              <a:rPr lang="en-US" sz="2000" i="1">
                <a:ea typeface="ＭＳ Ｐゴシック" panose="020B0600070205080204" pitchFamily="34" charset="-128"/>
              </a:rPr>
              <a:t>n</a:t>
            </a:r>
            <a:r>
              <a:rPr lang="en-US" sz="2000">
                <a:ea typeface="ＭＳ Ｐゴシック" panose="020B0600070205080204" pitchFamily="34" charset="-128"/>
              </a:rPr>
              <a:t> ways, use</a:t>
            </a:r>
            <a:r>
              <a:rPr lang="en-US" sz="2000" i="1">
                <a:ea typeface="ＭＳ Ｐゴシック" panose="020B0600070205080204" pitchFamily="34" charset="-128"/>
              </a:rPr>
              <a:t>  M – </a:t>
            </a:r>
            <a:r>
              <a:rPr lang="en-US" sz="2000">
                <a:ea typeface="ＭＳ Ｐゴシック" panose="020B0600070205080204" pitchFamily="34" charset="-128"/>
              </a:rPr>
              <a:t>1 partitions for s</a:t>
            </a:r>
          </a:p>
          <a:p>
            <a:pPr lvl="1"/>
            <a:r>
              <a:rPr lang="en-US" sz="2000">
                <a:ea typeface="ＭＳ Ｐゴシック" panose="020B0600070205080204" pitchFamily="34" charset="-128"/>
              </a:rPr>
              <a:t>Further partition the </a:t>
            </a:r>
            <a:r>
              <a:rPr lang="en-US" sz="2000" i="1">
                <a:ea typeface="ＭＳ Ｐゴシック" panose="020B0600070205080204" pitchFamily="34" charset="-128"/>
              </a:rPr>
              <a:t>M – </a:t>
            </a:r>
            <a:r>
              <a:rPr lang="en-US" sz="2000">
                <a:ea typeface="ＭＳ Ｐゴシック" panose="020B0600070205080204" pitchFamily="34" charset="-128"/>
              </a:rPr>
              <a:t>1 partitions using a different hash function</a:t>
            </a:r>
          </a:p>
          <a:p>
            <a:pPr lvl="1"/>
            <a:r>
              <a:rPr lang="en-US" sz="2000">
                <a:ea typeface="ＭＳ Ｐゴシック" panose="020B0600070205080204" pitchFamily="34" charset="-128"/>
              </a:rPr>
              <a:t>Use same partitioning method on </a:t>
            </a:r>
            <a:r>
              <a:rPr lang="en-US" sz="2000" i="1">
                <a:ea typeface="ＭＳ Ｐゴシック" panose="020B0600070205080204" pitchFamily="34" charset="-128"/>
              </a:rPr>
              <a:t>r</a:t>
            </a:r>
          </a:p>
          <a:p>
            <a:pPr lvl="1"/>
            <a:r>
              <a:rPr lang="en-US" sz="2000">
                <a:ea typeface="ＭＳ Ｐゴシック" panose="020B0600070205080204" pitchFamily="34" charset="-128"/>
              </a:rPr>
              <a:t>Rarely required: e.g., with block size of 4 KB, recursive partitioning not needed for relations of &lt; 1GB with memory size of 2MB, or relations of &lt; 36 GB with memory of 12 MB</a:t>
            </a:r>
          </a:p>
        </p:txBody>
      </p:sp>
    </p:spTree>
  </p:cSld>
  <p:clrMapOvr>
    <a:masterClrMapping/>
  </p:clrMapOvr>
  <p:transition spd="med"/>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69" name="Rectangle 2"/>
          <p:cNvSpPr>
            <a:spLocks noGrp="1" noChangeArrowheads="1"/>
          </p:cNvSpPr>
          <p:nvPr>
            <p:ph type="title"/>
          </p:nvPr>
        </p:nvSpPr>
        <p:spPr>
          <a:xfrm>
            <a:off x="179512"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Other Operations</a:t>
            </a:r>
          </a:p>
        </p:txBody>
      </p:sp>
      <p:sp>
        <p:nvSpPr>
          <p:cNvPr id="1051370" name="Rectangle 3"/>
          <p:cNvSpPr>
            <a:spLocks noGrp="1" noChangeArrowheads="1"/>
          </p:cNvSpPr>
          <p:nvPr>
            <p:ph type="body" idx="1"/>
          </p:nvPr>
        </p:nvSpPr>
        <p:spPr>
          <a:xfrm>
            <a:off x="842963" y="1165225"/>
            <a:ext cx="7899400" cy="4138613"/>
          </a:xfrm>
        </p:spPr>
        <p:txBody>
          <a:bodyPr/>
          <a:lstStyle/>
          <a:p>
            <a:r>
              <a:rPr lang="en-US" sz="2000" b="1">
                <a:solidFill>
                  <a:srgbClr val="3366CC"/>
                </a:solidFill>
                <a:ea typeface="ＭＳ Ｐゴシック" panose="020B0600070205080204" pitchFamily="34" charset="-128"/>
              </a:rPr>
              <a:t>Duplicate elimination</a:t>
            </a:r>
            <a:r>
              <a:rPr lang="en-US" sz="2000" b="1">
                <a:ea typeface="ＭＳ Ｐゴシック" panose="020B0600070205080204" pitchFamily="34" charset="-128"/>
              </a:rPr>
              <a:t> </a:t>
            </a:r>
            <a:r>
              <a:rPr lang="en-US" sz="2000">
                <a:ea typeface="ＭＳ Ｐゴシック" panose="020B0600070205080204" pitchFamily="34" charset="-128"/>
              </a:rPr>
              <a:t>can be implemented via hashing or sorting.</a:t>
            </a:r>
          </a:p>
          <a:p>
            <a:pPr lvl="1"/>
            <a:r>
              <a:rPr lang="en-US" sz="2000">
                <a:ea typeface="ＭＳ Ｐゴシック" panose="020B0600070205080204" pitchFamily="34" charset="-128"/>
              </a:rPr>
              <a:t>On sorting duplicates will come adjacent to each other, and all but one set of duplicates can be deleted.  </a:t>
            </a:r>
          </a:p>
          <a:p>
            <a:pPr lvl="1"/>
            <a:r>
              <a:rPr lang="en-US" sz="2000" i="1">
                <a:ea typeface="ＭＳ Ｐゴシック" panose="020B0600070205080204" pitchFamily="34" charset="-128"/>
              </a:rPr>
              <a:t>Optimization: </a:t>
            </a:r>
            <a:r>
              <a:rPr lang="en-US" sz="2000">
                <a:ea typeface="ＭＳ Ｐゴシック" panose="020B0600070205080204" pitchFamily="34" charset="-128"/>
              </a:rPr>
              <a:t>duplicates can be deleted during run generation as well as at intermediate merge steps in external sort-merge.</a:t>
            </a:r>
          </a:p>
          <a:p>
            <a:pPr lvl="1"/>
            <a:r>
              <a:rPr lang="en-US" sz="2000">
                <a:ea typeface="ＭＳ Ｐゴシック" panose="020B0600070205080204" pitchFamily="34" charset="-128"/>
              </a:rPr>
              <a:t>Hashing is similar – duplicates will come into the same bucket.</a:t>
            </a:r>
          </a:p>
          <a:p>
            <a:r>
              <a:rPr lang="en-US" sz="2000" b="1">
                <a:solidFill>
                  <a:srgbClr val="3366CC"/>
                </a:solidFill>
                <a:ea typeface="ＭＳ Ｐゴシック" panose="020B0600070205080204" pitchFamily="34" charset="-128"/>
              </a:rPr>
              <a:t>Projection</a:t>
            </a:r>
            <a:r>
              <a:rPr lang="en-US" sz="2000" b="1">
                <a:ea typeface="ＭＳ Ｐゴシック" panose="020B0600070205080204" pitchFamily="34" charset="-128"/>
              </a:rPr>
              <a:t>:</a:t>
            </a:r>
          </a:p>
          <a:p>
            <a:pPr lvl="1"/>
            <a:r>
              <a:rPr lang="en-US" sz="2000">
                <a:ea typeface="ＭＳ Ｐゴシック" panose="020B0600070205080204" pitchFamily="34" charset="-128"/>
              </a:rPr>
              <a:t>perform projection on each tuple </a:t>
            </a:r>
          </a:p>
          <a:p>
            <a:pPr lvl="1"/>
            <a:r>
              <a:rPr lang="en-US" sz="2000">
                <a:ea typeface="ＭＳ Ｐゴシック" panose="020B0600070205080204" pitchFamily="34" charset="-128"/>
              </a:rPr>
              <a:t>followed by duplicate elimination. </a:t>
            </a:r>
            <a:endParaRPr lang="en-US" sz="2000" b="1">
              <a:ea typeface="ＭＳ Ｐゴシック" panose="020B0600070205080204" pitchFamily="34" charset="-128"/>
            </a:endParaRPr>
          </a:p>
        </p:txBody>
      </p:sp>
    </p:spTree>
  </p:cSld>
  <p:clrMapOvr>
    <a:masterClrMapping/>
  </p:clrMapOvr>
  <p:transition spd="med"/>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74" name="Rectangle 2"/>
          <p:cNvSpPr>
            <a:spLocks noGrp="1" noChangeArrowheads="1"/>
          </p:cNvSpPr>
          <p:nvPr>
            <p:ph type="title"/>
          </p:nvPr>
        </p:nvSpPr>
        <p:spPr>
          <a:xfrm>
            <a:off x="179512"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Other Operations : Aggregation</a:t>
            </a:r>
          </a:p>
        </p:txBody>
      </p:sp>
      <p:sp>
        <p:nvSpPr>
          <p:cNvPr id="1051375" name="Rectangle 3"/>
          <p:cNvSpPr>
            <a:spLocks noGrp="1" noChangeArrowheads="1"/>
          </p:cNvSpPr>
          <p:nvPr>
            <p:ph type="body" idx="1"/>
          </p:nvPr>
        </p:nvSpPr>
        <p:spPr>
          <a:xfrm>
            <a:off x="631825" y="1093788"/>
            <a:ext cx="8072438" cy="5148262"/>
          </a:xfrm>
        </p:spPr>
        <p:txBody>
          <a:bodyPr/>
          <a:lstStyle/>
          <a:p>
            <a:r>
              <a:rPr lang="en-US" sz="2000" b="1" dirty="0">
                <a:solidFill>
                  <a:srgbClr val="3366CC"/>
                </a:solidFill>
                <a:ea typeface="ＭＳ Ｐゴシック" panose="020B0600070205080204" pitchFamily="34" charset="-128"/>
              </a:rPr>
              <a:t>Aggregation</a:t>
            </a:r>
            <a:r>
              <a:rPr lang="en-US" sz="2000" dirty="0">
                <a:ea typeface="ＭＳ Ｐゴシック" panose="020B0600070205080204" pitchFamily="34" charset="-128"/>
              </a:rPr>
              <a:t> can be implemented in a manner similar to duplicate elimination.</a:t>
            </a:r>
          </a:p>
          <a:p>
            <a:pPr lvl="1"/>
            <a:r>
              <a:rPr lang="en-US" sz="2000" dirty="0">
                <a:ea typeface="ＭＳ Ｐゴシック" panose="020B0600070205080204" pitchFamily="34" charset="-128"/>
              </a:rPr>
              <a:t>Sorting or hashing can be used to bring tuples in the same group together, and then the aggregate functions can be applied on each group.</a:t>
            </a:r>
            <a:r>
              <a:rPr lang="en-US" sz="2000" b="1" dirty="0">
                <a:ea typeface="ＭＳ Ｐゴシック" panose="020B0600070205080204" pitchFamily="34" charset="-128"/>
              </a:rPr>
              <a:t> </a:t>
            </a:r>
          </a:p>
          <a:p>
            <a:pPr lvl="1"/>
            <a:r>
              <a:rPr lang="en-US" sz="2000" i="1" dirty="0">
                <a:ea typeface="ＭＳ Ｐゴシック" panose="020B0600070205080204" pitchFamily="34" charset="-128"/>
              </a:rPr>
              <a:t>Optimization: </a:t>
            </a:r>
            <a:r>
              <a:rPr lang="en-US" sz="2000" dirty="0">
                <a:ea typeface="ＭＳ Ｐゴシック" panose="020B0600070205080204" pitchFamily="34" charset="-128"/>
              </a:rPr>
              <a:t>combine tuples in the same group during run generation and intermediate merges, by computing partial aggregate values</a:t>
            </a:r>
          </a:p>
          <a:p>
            <a:pPr lvl="2"/>
            <a:r>
              <a:rPr lang="en-US" sz="2000" dirty="0">
                <a:ea typeface="ＭＳ Ｐゴシック" panose="020B0600070205080204" pitchFamily="34" charset="-128"/>
              </a:rPr>
              <a:t>For count, min, max, sum: keep aggregate values on tuples found so far in the group.  </a:t>
            </a:r>
          </a:p>
          <a:p>
            <a:pPr lvl="3"/>
            <a:r>
              <a:rPr lang="en-US" sz="2000" dirty="0">
                <a:ea typeface="ＭＳ Ｐゴシック" panose="020B0600070205080204" pitchFamily="34" charset="-128"/>
              </a:rPr>
              <a:t>When combining partial aggregate for count, add up the aggregates</a:t>
            </a:r>
          </a:p>
          <a:p>
            <a:pPr lvl="2"/>
            <a:r>
              <a:rPr lang="en-US" sz="2000" dirty="0">
                <a:ea typeface="ＭＳ Ｐゴシック" panose="020B0600070205080204" pitchFamily="34" charset="-128"/>
              </a:rPr>
              <a:t>For </a:t>
            </a:r>
            <a:r>
              <a:rPr lang="en-US" sz="2000" dirty="0" err="1">
                <a:ea typeface="ＭＳ Ｐゴシック" panose="020B0600070205080204" pitchFamily="34" charset="-128"/>
              </a:rPr>
              <a:t>avg</a:t>
            </a:r>
            <a:r>
              <a:rPr lang="en-US" sz="2000" dirty="0">
                <a:ea typeface="ＭＳ Ｐゴシック" panose="020B0600070205080204" pitchFamily="34" charset="-128"/>
              </a:rPr>
              <a:t>, keep sum and count, and divide sum by count at the end</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13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13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137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5137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513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13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375" grpId="0" build="p"/>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79" name="Rectangle 2"/>
          <p:cNvSpPr>
            <a:spLocks noGrp="1" noChangeArrowheads="1"/>
          </p:cNvSpPr>
          <p:nvPr>
            <p:ph type="title"/>
          </p:nvPr>
        </p:nvSpPr>
        <p:spPr>
          <a:xfrm>
            <a:off x="0" y="-192881"/>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Other Operations : Set Operations</a:t>
            </a:r>
          </a:p>
        </p:txBody>
      </p:sp>
      <p:sp>
        <p:nvSpPr>
          <p:cNvPr id="1051380" name="Rectangle 3"/>
          <p:cNvSpPr>
            <a:spLocks noGrp="1" noChangeArrowheads="1"/>
          </p:cNvSpPr>
          <p:nvPr>
            <p:ph type="body" idx="1"/>
          </p:nvPr>
        </p:nvSpPr>
        <p:spPr>
          <a:xfrm>
            <a:off x="628650" y="1165225"/>
            <a:ext cx="8101013" cy="5191125"/>
          </a:xfrm>
        </p:spPr>
        <p:txBody>
          <a:bodyPr/>
          <a:lstStyle/>
          <a:p>
            <a:pPr>
              <a:lnSpc>
                <a:spcPct val="90000"/>
              </a:lnSpc>
            </a:pPr>
            <a:r>
              <a:rPr lang="en-US" sz="2000" b="1">
                <a:ea typeface="ＭＳ Ｐゴシック" panose="020B0600070205080204" pitchFamily="34" charset="-128"/>
              </a:rPr>
              <a:t>Set operations </a:t>
            </a:r>
            <a:r>
              <a:rPr lang="en-US" sz="2000">
                <a:ea typeface="ＭＳ Ｐゴシック" panose="020B0600070205080204" pitchFamily="34" charset="-128"/>
              </a:rPr>
              <a:t>(</a:t>
            </a:r>
            <a:r>
              <a:rPr lang="en-US" sz="2000">
                <a:ea typeface="ＭＳ Ｐゴシック" panose="020B0600070205080204" pitchFamily="34" charset="-128"/>
                <a:sym typeface="Symbol" panose="05050102010706020507" pitchFamily="18" charset="2"/>
              </a:rPr>
              <a:t>,  and ):  can either use variant of merge-join after sorting, or variant of hash-join.</a:t>
            </a:r>
            <a:endParaRPr lang="en-US" sz="2000" b="1">
              <a:ea typeface="ＭＳ Ｐゴシック" panose="020B0600070205080204" pitchFamily="34" charset="-128"/>
            </a:endParaRPr>
          </a:p>
          <a:p>
            <a:pPr>
              <a:lnSpc>
                <a:spcPct val="90000"/>
              </a:lnSpc>
            </a:pPr>
            <a:r>
              <a:rPr lang="en-US" sz="2000">
                <a:ea typeface="ＭＳ Ｐゴシック" panose="020B0600070205080204" pitchFamily="34" charset="-128"/>
              </a:rPr>
              <a:t>E.g., Set operations using hashing:</a:t>
            </a:r>
          </a:p>
          <a:p>
            <a:pPr marL="800100" lvl="1" indent="-342900">
              <a:lnSpc>
                <a:spcPct val="90000"/>
              </a:lnSpc>
              <a:buFont typeface="Monotype Sorts" charset="2"/>
              <a:buAutoNum type="arabicPeriod"/>
            </a:pPr>
            <a:r>
              <a:rPr lang="en-US" sz="2000">
                <a:ea typeface="ＭＳ Ｐゴシック" panose="020B0600070205080204" pitchFamily="34" charset="-128"/>
              </a:rPr>
              <a:t>Partition both relations using the same hash function</a:t>
            </a:r>
          </a:p>
          <a:p>
            <a:pPr marL="800100" lvl="1" indent="-342900">
              <a:lnSpc>
                <a:spcPct val="90000"/>
              </a:lnSpc>
              <a:buFont typeface="Monotype Sorts" charset="2"/>
              <a:buAutoNum type="arabicPeriod"/>
            </a:pPr>
            <a:r>
              <a:rPr lang="en-US" sz="2000">
                <a:ea typeface="ＭＳ Ｐゴシック" panose="020B0600070205080204" pitchFamily="34" charset="-128"/>
              </a:rPr>
              <a:t>Process each partition </a:t>
            </a:r>
            <a:r>
              <a:rPr lang="en-US" sz="2000" i="1">
                <a:ea typeface="ＭＳ Ｐゴシック" panose="020B0600070205080204" pitchFamily="34" charset="-128"/>
              </a:rPr>
              <a:t>i</a:t>
            </a:r>
            <a:r>
              <a:rPr lang="en-US" sz="2000">
                <a:ea typeface="ＭＳ Ｐゴシック" panose="020B0600070205080204" pitchFamily="34" charset="-128"/>
              </a:rPr>
              <a:t> as follows.  </a:t>
            </a:r>
          </a:p>
          <a:p>
            <a:pPr marL="1200150" lvl="2" indent="-342900">
              <a:lnSpc>
                <a:spcPct val="90000"/>
              </a:lnSpc>
              <a:buFont typeface="Monotype Sorts" charset="2"/>
              <a:buAutoNum type="arabicPeriod"/>
            </a:pPr>
            <a:r>
              <a:rPr lang="en-US" sz="2000">
                <a:ea typeface="ＭＳ Ｐゴシック" panose="020B0600070205080204" pitchFamily="34" charset="-128"/>
              </a:rPr>
              <a:t>Using a different hashing function, build an in-memory hash index on </a:t>
            </a:r>
            <a:r>
              <a:rPr lang="en-US" sz="2000" i="1">
                <a:ea typeface="ＭＳ Ｐゴシック" panose="020B0600070205080204" pitchFamily="34" charset="-128"/>
              </a:rPr>
              <a:t>r</a:t>
            </a:r>
            <a:r>
              <a:rPr lang="en-US" sz="2000" i="1" baseline="-25000">
                <a:ea typeface="ＭＳ Ｐゴシック" panose="020B0600070205080204" pitchFamily="34" charset="-128"/>
              </a:rPr>
              <a:t>i</a:t>
            </a:r>
            <a:r>
              <a:rPr lang="en-US" sz="2000">
                <a:ea typeface="ＭＳ Ｐゴシック" panose="020B0600070205080204" pitchFamily="34" charset="-128"/>
              </a:rPr>
              <a:t>.</a:t>
            </a:r>
          </a:p>
          <a:p>
            <a:pPr marL="1200150" lvl="2" indent="-342900">
              <a:lnSpc>
                <a:spcPct val="90000"/>
              </a:lnSpc>
              <a:buFont typeface="Monotype Sorts" charset="2"/>
              <a:buAutoNum type="arabicPeriod"/>
            </a:pPr>
            <a:r>
              <a:rPr lang="en-US" sz="2000">
                <a:ea typeface="ＭＳ Ｐゴシック" panose="020B0600070205080204" pitchFamily="34" charset="-128"/>
              </a:rPr>
              <a:t>Process s</a:t>
            </a:r>
            <a:r>
              <a:rPr lang="en-US" sz="2000" baseline="-25000">
                <a:ea typeface="ＭＳ Ｐゴシック" panose="020B0600070205080204" pitchFamily="34" charset="-128"/>
              </a:rPr>
              <a:t>i</a:t>
            </a:r>
            <a:r>
              <a:rPr lang="en-US" sz="2000">
                <a:ea typeface="ＭＳ Ｐゴシック" panose="020B0600070205080204" pitchFamily="34" charset="-128"/>
              </a:rPr>
              <a:t> as follows</a:t>
            </a:r>
          </a:p>
          <a:p>
            <a:pPr marL="1543050" lvl="3" indent="-342900">
              <a:lnSpc>
                <a:spcPct val="90000"/>
              </a:lnSpc>
              <a:buFont typeface="Monotype Sorts" charset="2"/>
              <a:buChar char="l"/>
            </a:pPr>
            <a:r>
              <a:rPr lang="en-US" sz="2000" i="1">
                <a:ea typeface="ＭＳ Ｐゴシック" panose="020B0600070205080204" pitchFamily="34" charset="-128"/>
              </a:rPr>
              <a:t>r </a:t>
            </a:r>
            <a:r>
              <a:rPr lang="en-US" sz="2000">
                <a:ea typeface="ＭＳ Ｐゴシック" panose="020B0600070205080204" pitchFamily="34" charset="-128"/>
                <a:sym typeface="Symbol" panose="05050102010706020507" pitchFamily="18" charset="2"/>
              </a:rPr>
              <a:t> </a:t>
            </a:r>
            <a:r>
              <a:rPr lang="en-US" sz="2000" i="1">
                <a:ea typeface="ＭＳ Ｐゴシック" panose="020B0600070205080204" pitchFamily="34" charset="-128"/>
                <a:sym typeface="Symbol" panose="05050102010706020507" pitchFamily="18" charset="2"/>
              </a:rPr>
              <a:t>s</a:t>
            </a:r>
            <a:r>
              <a:rPr lang="en-US" sz="2000">
                <a:ea typeface="ＭＳ Ｐゴシック" panose="020B0600070205080204" pitchFamily="34" charset="-128"/>
                <a:sym typeface="Symbol" panose="05050102010706020507" pitchFamily="18" charset="2"/>
              </a:rPr>
              <a:t>:  </a:t>
            </a:r>
          </a:p>
          <a:p>
            <a:pPr marL="1885950" lvl="4" indent="-342900">
              <a:lnSpc>
                <a:spcPct val="90000"/>
              </a:lnSpc>
              <a:buFont typeface="Monotype Sorts" charset="2"/>
              <a:buAutoNum type="arabicPeriod"/>
            </a:pPr>
            <a:r>
              <a:rPr lang="en-US" sz="2000">
                <a:ea typeface="ＭＳ Ｐゴシック" panose="020B0600070205080204" pitchFamily="34" charset="-128"/>
                <a:sym typeface="Symbol" panose="05050102010706020507" pitchFamily="18" charset="2"/>
              </a:rPr>
              <a:t>Add tuples in </a:t>
            </a:r>
            <a:r>
              <a:rPr lang="en-US" sz="2000" i="1">
                <a:ea typeface="ＭＳ Ｐゴシック" panose="020B0600070205080204" pitchFamily="34" charset="-128"/>
                <a:sym typeface="Symbol" panose="05050102010706020507" pitchFamily="18" charset="2"/>
              </a:rPr>
              <a:t>s</a:t>
            </a:r>
            <a:r>
              <a:rPr lang="en-US" sz="2000" i="1" baseline="-25000">
                <a:ea typeface="ＭＳ Ｐゴシック" panose="020B0600070205080204" pitchFamily="34" charset="-128"/>
                <a:sym typeface="Symbol" panose="05050102010706020507" pitchFamily="18" charset="2"/>
              </a:rPr>
              <a:t>i</a:t>
            </a:r>
            <a:r>
              <a:rPr lang="en-US" sz="2000">
                <a:ea typeface="ＭＳ Ｐゴシック" panose="020B0600070205080204" pitchFamily="34" charset="-128"/>
                <a:sym typeface="Symbol" panose="05050102010706020507" pitchFamily="18" charset="2"/>
              </a:rPr>
              <a:t> to the hash index if they are not already in it.  </a:t>
            </a:r>
          </a:p>
          <a:p>
            <a:pPr marL="1885950" lvl="4" indent="-342900">
              <a:lnSpc>
                <a:spcPct val="90000"/>
              </a:lnSpc>
              <a:buFont typeface="Monotype Sorts" charset="2"/>
              <a:buAutoNum type="arabicPeriod"/>
            </a:pPr>
            <a:r>
              <a:rPr lang="en-US" sz="2000">
                <a:ea typeface="ＭＳ Ｐゴシック" panose="020B0600070205080204" pitchFamily="34" charset="-128"/>
                <a:sym typeface="Symbol" panose="05050102010706020507" pitchFamily="18" charset="2"/>
              </a:rPr>
              <a:t>At end of </a:t>
            </a:r>
            <a:r>
              <a:rPr lang="en-US" sz="2000" i="1">
                <a:ea typeface="ＭＳ Ｐゴシック" panose="020B0600070205080204" pitchFamily="34" charset="-128"/>
                <a:sym typeface="Symbol" panose="05050102010706020507" pitchFamily="18" charset="2"/>
              </a:rPr>
              <a:t>s</a:t>
            </a:r>
            <a:r>
              <a:rPr lang="en-US" sz="2000" i="1" baseline="-25000">
                <a:ea typeface="ＭＳ Ｐゴシック" panose="020B0600070205080204" pitchFamily="34" charset="-128"/>
                <a:sym typeface="Symbol" panose="05050102010706020507" pitchFamily="18" charset="2"/>
              </a:rPr>
              <a:t>i</a:t>
            </a:r>
            <a:r>
              <a:rPr lang="en-US" sz="2000">
                <a:ea typeface="ＭＳ Ｐゴシック" panose="020B0600070205080204" pitchFamily="34" charset="-128"/>
                <a:sym typeface="Symbol" panose="05050102010706020507" pitchFamily="18" charset="2"/>
              </a:rPr>
              <a:t> add the tuples in the hash index to the result.</a:t>
            </a:r>
          </a:p>
        </p:txBody>
      </p:sp>
    </p:spTree>
  </p:cSld>
  <p:clrMapOvr>
    <a:masterClrMapping/>
  </p:clrMapOvr>
  <p:transition spd="med"/>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384" name="Rectangle 2"/>
          <p:cNvSpPr>
            <a:spLocks noGrp="1" noChangeArrowheads="1"/>
          </p:cNvSpPr>
          <p:nvPr>
            <p:ph type="title"/>
          </p:nvPr>
        </p:nvSpPr>
        <p:spPr>
          <a:xfrm>
            <a:off x="207168" y="-106158"/>
            <a:ext cx="7796213" cy="992187"/>
          </a:xfrm>
        </p:spPr>
        <p:txBody>
          <a:bodyPr/>
          <a:lstStyle/>
          <a:p>
            <a:r>
              <a:rPr lang="en-US" dirty="0">
                <a:effectLst>
                  <a:outerShdw blurRad="38100" dist="38100" dir="2700000" algn="tl">
                    <a:srgbClr val="C0C0C0"/>
                  </a:outerShdw>
                </a:effectLst>
                <a:ea typeface="ＭＳ Ｐゴシック" panose="020B0600070205080204" pitchFamily="34" charset="-128"/>
              </a:rPr>
              <a:t>Other Operations : Outer Join</a:t>
            </a:r>
          </a:p>
        </p:txBody>
      </p:sp>
      <p:sp>
        <p:nvSpPr>
          <p:cNvPr id="1051385" name="Rectangle 3"/>
          <p:cNvSpPr>
            <a:spLocks noGrp="1" noChangeArrowheads="1"/>
          </p:cNvSpPr>
          <p:nvPr>
            <p:ph type="body" idx="1"/>
          </p:nvPr>
        </p:nvSpPr>
        <p:spPr>
          <a:xfrm>
            <a:off x="814388" y="1093788"/>
            <a:ext cx="7934325" cy="4903787"/>
          </a:xfrm>
        </p:spPr>
        <p:txBody>
          <a:bodyPr/>
          <a:lstStyle/>
          <a:p>
            <a:r>
              <a:rPr lang="en-US" sz="2000" b="1" dirty="0">
                <a:solidFill>
                  <a:srgbClr val="3366CC"/>
                </a:solidFill>
                <a:ea typeface="ＭＳ Ｐゴシック" panose="020B0600070205080204" pitchFamily="34" charset="-128"/>
              </a:rPr>
              <a:t>Outer join</a:t>
            </a:r>
            <a:r>
              <a:rPr lang="en-US" sz="2000" b="1" dirty="0">
                <a:ea typeface="ＭＳ Ｐゴシック" panose="020B0600070205080204" pitchFamily="34" charset="-128"/>
              </a:rPr>
              <a:t> </a:t>
            </a:r>
            <a:r>
              <a:rPr lang="en-US" sz="2000" dirty="0">
                <a:ea typeface="ＭＳ Ｐゴシック" panose="020B0600070205080204" pitchFamily="34" charset="-128"/>
              </a:rPr>
              <a:t>can be computed either as </a:t>
            </a:r>
          </a:p>
          <a:p>
            <a:pPr lvl="1"/>
            <a:r>
              <a:rPr lang="en-US" sz="2000" dirty="0">
                <a:ea typeface="ＭＳ Ｐゴシック" panose="020B0600070205080204" pitchFamily="34" charset="-128"/>
              </a:rPr>
              <a:t>A join followed by addition of null-padded non-participating tuples.</a:t>
            </a:r>
          </a:p>
          <a:p>
            <a:pPr lvl="1"/>
            <a:r>
              <a:rPr lang="en-US" sz="2000" dirty="0">
                <a:ea typeface="ＭＳ Ｐゴシック" panose="020B0600070205080204" pitchFamily="34" charset="-128"/>
              </a:rPr>
              <a:t>by modifying the join algorithms.</a:t>
            </a:r>
          </a:p>
          <a:p>
            <a:r>
              <a:rPr lang="en-US" sz="2000" dirty="0">
                <a:ea typeface="ＭＳ Ｐゴシック" panose="020B0600070205080204" pitchFamily="34" charset="-128"/>
              </a:rPr>
              <a:t>Modifying merge join to compute </a:t>
            </a:r>
            <a:r>
              <a:rPr lang="en-US" sz="2000" i="1" dirty="0">
                <a:ea typeface="ＭＳ Ｐゴシック" panose="020B0600070205080204" pitchFamily="34" charset="-128"/>
              </a:rPr>
              <a:t>r         </a:t>
            </a:r>
            <a:r>
              <a:rPr lang="en-US" sz="2000" i="1" dirty="0">
                <a:ea typeface="ＭＳ Ｐゴシック" panose="020B0600070205080204" pitchFamily="34" charset="-128"/>
                <a:sym typeface="Symbol" panose="05050102010706020507" pitchFamily="18" charset="2"/>
              </a:rPr>
              <a:t>s</a:t>
            </a:r>
            <a:endParaRPr lang="en-US" sz="2000" dirty="0">
              <a:ea typeface="ＭＳ Ｐゴシック" panose="020B0600070205080204" pitchFamily="34" charset="-128"/>
            </a:endParaRPr>
          </a:p>
          <a:p>
            <a:pPr lvl="1"/>
            <a:r>
              <a:rPr lang="en-US" sz="2000" dirty="0">
                <a:ea typeface="ＭＳ Ｐゴシック" panose="020B0600070205080204" pitchFamily="34" charset="-128"/>
              </a:rPr>
              <a:t>In </a:t>
            </a:r>
            <a:r>
              <a:rPr lang="en-US" sz="2000" i="1" dirty="0">
                <a:ea typeface="ＭＳ Ｐゴシック" panose="020B0600070205080204" pitchFamily="34" charset="-128"/>
              </a:rPr>
              <a:t>r         </a:t>
            </a:r>
            <a:r>
              <a:rPr lang="en-US" sz="2000" i="1" dirty="0">
                <a:ea typeface="ＭＳ Ｐゴシック" panose="020B0600070205080204" pitchFamily="34" charset="-128"/>
                <a:sym typeface="Symbol" panose="05050102010706020507" pitchFamily="18" charset="2"/>
              </a:rPr>
              <a:t>s</a:t>
            </a:r>
            <a:r>
              <a:rPr lang="en-US" sz="2000" dirty="0">
                <a:ea typeface="ＭＳ Ｐゴシック" panose="020B0600070205080204" pitchFamily="34" charset="-128"/>
                <a:sym typeface="Symbol" panose="05050102010706020507" pitchFamily="18" charset="2"/>
              </a:rPr>
              <a:t>, non participating tuples are those in </a:t>
            </a:r>
            <a:r>
              <a:rPr lang="en-US" sz="2000" i="1" dirty="0">
                <a:ea typeface="ＭＳ Ｐゴシック" panose="020B0600070205080204" pitchFamily="34" charset="-128"/>
                <a:sym typeface="Symbol" panose="05050102010706020507" pitchFamily="18" charset="2"/>
              </a:rPr>
              <a:t>r </a:t>
            </a:r>
            <a:r>
              <a:rPr lang="en-US" sz="2000" dirty="0">
                <a:ea typeface="ＭＳ Ｐゴシック" panose="020B0600070205080204" pitchFamily="34" charset="-128"/>
                <a:sym typeface="Symbol" panose="05050102010706020507" pitchFamily="18" charset="2"/>
              </a:rPr>
              <a:t>– </a:t>
            </a:r>
            <a:r>
              <a:rPr lang="en-US" sz="2000" i="1" baseline="-25000" dirty="0">
                <a:ea typeface="ＭＳ Ｐゴシック" panose="020B0600070205080204" pitchFamily="34" charset="-128"/>
                <a:sym typeface="Greek Symbols" pitchFamily="18" charset="2"/>
              </a:rPr>
              <a:t>R</a:t>
            </a:r>
            <a:r>
              <a:rPr lang="en-US" sz="2000" dirty="0">
                <a:ea typeface="ＭＳ Ｐゴシック" panose="020B0600070205080204" pitchFamily="34" charset="-128"/>
                <a:sym typeface="Greek Symbols" pitchFamily="18" charset="2"/>
              </a:rPr>
              <a:t>(</a:t>
            </a:r>
            <a:r>
              <a:rPr lang="en-US" sz="2000" i="1" dirty="0">
                <a:ea typeface="ＭＳ Ｐゴシック" panose="020B0600070205080204" pitchFamily="34" charset="-128"/>
                <a:sym typeface="Greek Symbols" pitchFamily="18" charset="2"/>
              </a:rPr>
              <a:t>r     s</a:t>
            </a:r>
            <a:r>
              <a:rPr lang="en-US" sz="2000" dirty="0">
                <a:ea typeface="ＭＳ Ｐゴシック" panose="020B0600070205080204" pitchFamily="34" charset="-128"/>
                <a:sym typeface="Greek Symbols" pitchFamily="18" charset="2"/>
              </a:rPr>
              <a:t>)</a:t>
            </a:r>
          </a:p>
          <a:p>
            <a:pPr lvl="1"/>
            <a:r>
              <a:rPr lang="en-US" sz="2000" dirty="0">
                <a:ea typeface="ＭＳ Ｐゴシック" panose="020B0600070205080204" pitchFamily="34" charset="-128"/>
                <a:sym typeface="Greek Symbols" pitchFamily="18" charset="2"/>
              </a:rPr>
              <a:t>Modify merge-join to compute </a:t>
            </a:r>
            <a:r>
              <a:rPr lang="en-US" sz="2000" i="1" dirty="0">
                <a:ea typeface="ＭＳ Ｐゴシック" panose="020B0600070205080204" pitchFamily="34" charset="-128"/>
              </a:rPr>
              <a:t>r     </a:t>
            </a:r>
            <a:r>
              <a:rPr lang="en-US" sz="2000" dirty="0">
                <a:ea typeface="ＭＳ Ｐゴシック" panose="020B0600070205080204" pitchFamily="34" charset="-128"/>
                <a:sym typeface="Symbol" panose="05050102010706020507" pitchFamily="18" charset="2"/>
              </a:rPr>
              <a:t>    </a:t>
            </a:r>
            <a:r>
              <a:rPr lang="en-US" sz="2000" i="1" dirty="0">
                <a:ea typeface="ＭＳ Ｐゴシック" panose="020B0600070205080204" pitchFamily="34" charset="-128"/>
                <a:sym typeface="Symbol" panose="05050102010706020507" pitchFamily="18" charset="2"/>
              </a:rPr>
              <a:t>s:  </a:t>
            </a:r>
          </a:p>
          <a:p>
            <a:pPr lvl="2"/>
            <a:r>
              <a:rPr lang="en-US" sz="2000" dirty="0">
                <a:ea typeface="ＭＳ Ｐゴシック" panose="020B0600070205080204" pitchFamily="34" charset="-128"/>
                <a:sym typeface="Symbol" panose="05050102010706020507" pitchFamily="18" charset="2"/>
              </a:rPr>
              <a:t>During merging, for every tuple </a:t>
            </a:r>
            <a:r>
              <a:rPr lang="en-US" sz="2000" i="1" dirty="0" err="1">
                <a:ea typeface="ＭＳ Ｐゴシック" panose="020B0600070205080204" pitchFamily="34" charset="-128"/>
                <a:sym typeface="Symbol" panose="05050102010706020507" pitchFamily="18" charset="2"/>
              </a:rPr>
              <a:t>t</a:t>
            </a:r>
            <a:r>
              <a:rPr lang="en-US" sz="2000" i="1" baseline="-25000" dirty="0" err="1">
                <a:ea typeface="ＭＳ Ｐゴシック" panose="020B0600070205080204" pitchFamily="34" charset="-128"/>
                <a:sym typeface="Symbol" panose="05050102010706020507" pitchFamily="18" charset="2"/>
              </a:rPr>
              <a:t>r</a:t>
            </a:r>
            <a:r>
              <a:rPr lang="en-US" sz="2000" i="1" dirty="0">
                <a:ea typeface="ＭＳ Ｐゴシック" panose="020B0600070205080204" pitchFamily="34" charset="-128"/>
                <a:sym typeface="Symbol" panose="05050102010706020507" pitchFamily="18" charset="2"/>
              </a:rPr>
              <a:t> </a:t>
            </a:r>
            <a:r>
              <a:rPr lang="en-US" sz="2000" dirty="0">
                <a:ea typeface="ＭＳ Ｐゴシック" panose="020B0600070205080204" pitchFamily="34" charset="-128"/>
                <a:sym typeface="Symbol" panose="05050102010706020507" pitchFamily="18" charset="2"/>
              </a:rPr>
              <a:t>from </a:t>
            </a:r>
            <a:r>
              <a:rPr lang="en-US" sz="2000" i="1" dirty="0">
                <a:ea typeface="ＭＳ Ｐゴシック" panose="020B0600070205080204" pitchFamily="34" charset="-128"/>
                <a:sym typeface="Symbol" panose="05050102010706020507" pitchFamily="18" charset="2"/>
              </a:rPr>
              <a:t>r </a:t>
            </a:r>
            <a:r>
              <a:rPr lang="en-US" sz="2000" dirty="0">
                <a:ea typeface="ＭＳ Ｐゴシック" panose="020B0600070205080204" pitchFamily="34" charset="-128"/>
                <a:sym typeface="Symbol" panose="05050102010706020507" pitchFamily="18" charset="2"/>
              </a:rPr>
              <a:t>that do not match any tuple in </a:t>
            </a:r>
            <a:r>
              <a:rPr lang="en-US" sz="2000" i="1" dirty="0">
                <a:ea typeface="ＭＳ Ｐゴシック" panose="020B0600070205080204" pitchFamily="34" charset="-128"/>
                <a:sym typeface="Symbol" panose="05050102010706020507" pitchFamily="18" charset="2"/>
              </a:rPr>
              <a:t>s, </a:t>
            </a:r>
            <a:r>
              <a:rPr lang="en-US" sz="2000" dirty="0">
                <a:ea typeface="ＭＳ Ｐゴシック" panose="020B0600070205080204" pitchFamily="34" charset="-128"/>
                <a:sym typeface="Symbol" panose="05050102010706020507" pitchFamily="18" charset="2"/>
              </a:rPr>
              <a:t>output </a:t>
            </a:r>
            <a:r>
              <a:rPr lang="en-US" sz="2000" i="1" dirty="0" err="1">
                <a:ea typeface="ＭＳ Ｐゴシック" panose="020B0600070205080204" pitchFamily="34" charset="-128"/>
                <a:sym typeface="Symbol" panose="05050102010706020507" pitchFamily="18" charset="2"/>
              </a:rPr>
              <a:t>t</a:t>
            </a:r>
            <a:r>
              <a:rPr lang="en-US" sz="2000" i="1" baseline="-25000" dirty="0" err="1">
                <a:ea typeface="ＭＳ Ｐゴシック" panose="020B0600070205080204" pitchFamily="34" charset="-128"/>
                <a:sym typeface="Symbol" panose="05050102010706020507" pitchFamily="18" charset="2"/>
              </a:rPr>
              <a:t>r</a:t>
            </a:r>
            <a:r>
              <a:rPr lang="en-US" sz="2000" dirty="0">
                <a:ea typeface="ＭＳ Ｐゴシック" panose="020B0600070205080204" pitchFamily="34" charset="-128"/>
                <a:sym typeface="Symbol" panose="05050102010706020507" pitchFamily="18" charset="2"/>
              </a:rPr>
              <a:t> padded with nulls.</a:t>
            </a:r>
          </a:p>
          <a:p>
            <a:pPr lvl="1"/>
            <a:r>
              <a:rPr lang="en-US" sz="2000" dirty="0">
                <a:ea typeface="ＭＳ Ｐゴシック" panose="020B0600070205080204" pitchFamily="34" charset="-128"/>
                <a:sym typeface="Symbol" panose="05050102010706020507" pitchFamily="18" charset="2"/>
              </a:rPr>
              <a:t>Right outer-join and full outer-join can be computed similarly.</a:t>
            </a:r>
          </a:p>
          <a:p>
            <a:endParaRPr lang="en-US" dirty="0">
              <a:ea typeface="ＭＳ Ｐゴシック" panose="020B0600070205080204" pitchFamily="34" charset="-128"/>
            </a:endParaRPr>
          </a:p>
        </p:txBody>
      </p:sp>
      <p:graphicFrame>
        <p:nvGraphicFramePr>
          <p:cNvPr id="4194367" name="Object 4"/>
          <p:cNvGraphicFramePr>
            <a:graphicFrameLocks noChangeAspect="1"/>
          </p:cNvGraphicFramePr>
          <p:nvPr/>
        </p:nvGraphicFramePr>
        <p:xfrm>
          <a:off x="4479925" y="3235325"/>
          <a:ext cx="150813" cy="290513"/>
        </p:xfrm>
        <a:graphic>
          <a:graphicData uri="http://schemas.openxmlformats.org/presentationml/2006/ole">
            <mc:AlternateContent xmlns:mc="http://schemas.openxmlformats.org/markup-compatibility/2006">
              <mc:Choice xmlns:v="urn:schemas-microsoft-com:vml" Requires="v">
                <p:oleObj name="Equation" r:id="rId2" imgW="152334" imgH="291973" progId="Equation.3">
                  <p:embed/>
                </p:oleObj>
              </mc:Choice>
              <mc:Fallback>
                <p:oleObj name="Equation" r:id="rId2" imgW="152334" imgH="291973" progId="Equation.3">
                  <p:embed/>
                  <p:pic>
                    <p:nvPicPr>
                      <p:cNvPr id="2097443" name=""/>
                      <p:cNvPicPr>
                        <a:picLocks noChangeAspect="1" noChangeArrowheads="1"/>
                      </p:cNvPicPr>
                      <p:nvPr/>
                    </p:nvPicPr>
                    <p:blipFill>
                      <a:blip r:embed="rId3"/>
                      <a:srcRect/>
                      <a:stretch>
                        <a:fillRect/>
                      </a:stretch>
                    </p:blipFill>
                    <p:spPr bwMode="auto">
                      <a:xfrm>
                        <a:off x="4479925" y="3235325"/>
                        <a:ext cx="150813" cy="290513"/>
                      </a:xfrm>
                      <a:prstGeom prst="rect">
                        <a:avLst/>
                      </a:prstGeom>
                      <a:noFill/>
                      <a:ln>
                        <a:noFill/>
                      </a:ln>
                      <a:effectLst/>
                    </p:spPr>
                  </p:pic>
                </p:oleObj>
              </mc:Fallback>
            </mc:AlternateContent>
          </a:graphicData>
        </a:graphic>
      </p:graphicFrame>
      <p:sp>
        <p:nvSpPr>
          <p:cNvPr id="1051386" name="AutoShape 7"/>
          <p:cNvSpPr>
            <a:spLocks noChangeArrowheads="1"/>
          </p:cNvSpPr>
          <p:nvPr/>
        </p:nvSpPr>
        <p:spPr bwMode="auto">
          <a:xfrm rot="5400000">
            <a:off x="7908925" y="2994818"/>
            <a:ext cx="188913" cy="173037"/>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p>
        </p:txBody>
      </p:sp>
      <p:grpSp>
        <p:nvGrpSpPr>
          <p:cNvPr id="2124" name="Group 16"/>
          <p:cNvGrpSpPr/>
          <p:nvPr/>
        </p:nvGrpSpPr>
        <p:grpSpPr bwMode="auto">
          <a:xfrm>
            <a:off x="2178844" y="2976563"/>
            <a:ext cx="414337" cy="209550"/>
            <a:chOff x="1253" y="1795"/>
            <a:chExt cx="261" cy="132"/>
          </a:xfrm>
        </p:grpSpPr>
        <p:sp>
          <p:nvSpPr>
            <p:cNvPr id="1051387" name="AutoShape 9"/>
            <p:cNvSpPr>
              <a:spLocks noChangeArrowheads="1"/>
            </p:cNvSpPr>
            <p:nvPr/>
          </p:nvSpPr>
          <p:spPr bwMode="auto">
            <a:xfrm rot="16200000" flipV="1">
              <a:off x="1382" y="1795"/>
              <a:ext cx="132" cy="132"/>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p>
          </p:txBody>
        </p:sp>
        <p:sp>
          <p:nvSpPr>
            <p:cNvPr id="1051388" name="Line 10"/>
            <p:cNvSpPr>
              <a:spLocks noChangeShapeType="1"/>
            </p:cNvSpPr>
            <p:nvPr/>
          </p:nvSpPr>
          <p:spPr bwMode="auto">
            <a:xfrm flipH="1">
              <a:off x="1256" y="1797"/>
              <a:ext cx="128" cy="0"/>
            </a:xfrm>
            <a:prstGeom prst="line">
              <a:avLst/>
            </a:prstGeom>
            <a:noFill/>
            <a:ln w="9525">
              <a:solidFill>
                <a:schemeClr val="tx1"/>
              </a:solidFill>
              <a:round/>
              <a:headEnd/>
              <a:tailEnd/>
            </a:ln>
          </p:spPr>
          <p:txBody>
            <a:bodyPr wrap="none"/>
            <a:lstStyle/>
            <a:p>
              <a:endParaRPr lang="en-US"/>
            </a:p>
          </p:txBody>
        </p:sp>
        <p:sp>
          <p:nvSpPr>
            <p:cNvPr id="1051389" name="Line 11"/>
            <p:cNvSpPr>
              <a:spLocks noChangeShapeType="1"/>
            </p:cNvSpPr>
            <p:nvPr/>
          </p:nvSpPr>
          <p:spPr bwMode="auto">
            <a:xfrm flipH="1">
              <a:off x="1253" y="1920"/>
              <a:ext cx="128" cy="0"/>
            </a:xfrm>
            <a:prstGeom prst="line">
              <a:avLst/>
            </a:prstGeom>
            <a:noFill/>
            <a:ln w="9525">
              <a:solidFill>
                <a:schemeClr val="tx1"/>
              </a:solidFill>
              <a:round/>
              <a:headEnd/>
              <a:tailEnd/>
            </a:ln>
          </p:spPr>
          <p:txBody>
            <a:bodyPr wrap="none"/>
            <a:lstStyle/>
            <a:p>
              <a:endParaRPr lang="en-US"/>
            </a:p>
          </p:txBody>
        </p:sp>
      </p:grpSp>
      <p:grpSp>
        <p:nvGrpSpPr>
          <p:cNvPr id="2125" name="Group 17"/>
          <p:cNvGrpSpPr/>
          <p:nvPr/>
        </p:nvGrpSpPr>
        <p:grpSpPr bwMode="auto">
          <a:xfrm>
            <a:off x="5252115" y="3365787"/>
            <a:ext cx="414338" cy="209550"/>
            <a:chOff x="1253" y="1795"/>
            <a:chExt cx="261" cy="132"/>
          </a:xfrm>
        </p:grpSpPr>
        <p:sp>
          <p:nvSpPr>
            <p:cNvPr id="1051390" name="AutoShape 18"/>
            <p:cNvSpPr>
              <a:spLocks noChangeArrowheads="1"/>
            </p:cNvSpPr>
            <p:nvPr/>
          </p:nvSpPr>
          <p:spPr bwMode="auto">
            <a:xfrm rot="16200000" flipV="1">
              <a:off x="1382" y="1795"/>
              <a:ext cx="132" cy="132"/>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p>
          </p:txBody>
        </p:sp>
        <p:sp>
          <p:nvSpPr>
            <p:cNvPr id="1051391" name="Line 19"/>
            <p:cNvSpPr>
              <a:spLocks noChangeShapeType="1"/>
            </p:cNvSpPr>
            <p:nvPr/>
          </p:nvSpPr>
          <p:spPr bwMode="auto">
            <a:xfrm flipH="1">
              <a:off x="1256" y="1797"/>
              <a:ext cx="128" cy="0"/>
            </a:xfrm>
            <a:prstGeom prst="line">
              <a:avLst/>
            </a:prstGeom>
            <a:noFill/>
            <a:ln w="9525">
              <a:solidFill>
                <a:schemeClr val="tx1"/>
              </a:solidFill>
              <a:round/>
              <a:headEnd/>
              <a:tailEnd/>
            </a:ln>
          </p:spPr>
          <p:txBody>
            <a:bodyPr wrap="none"/>
            <a:lstStyle/>
            <a:p>
              <a:endParaRPr lang="en-US"/>
            </a:p>
          </p:txBody>
        </p:sp>
        <p:sp>
          <p:nvSpPr>
            <p:cNvPr id="1051392" name="Line 20"/>
            <p:cNvSpPr>
              <a:spLocks noChangeShapeType="1"/>
            </p:cNvSpPr>
            <p:nvPr/>
          </p:nvSpPr>
          <p:spPr bwMode="auto">
            <a:xfrm flipH="1">
              <a:off x="1253" y="1920"/>
              <a:ext cx="128" cy="0"/>
            </a:xfrm>
            <a:prstGeom prst="line">
              <a:avLst/>
            </a:prstGeom>
            <a:noFill/>
            <a:ln w="9525">
              <a:solidFill>
                <a:schemeClr val="tx1"/>
              </a:solidFill>
              <a:round/>
              <a:headEnd/>
              <a:tailEnd/>
            </a:ln>
          </p:spPr>
          <p:txBody>
            <a:bodyPr wrap="none"/>
            <a:lstStyle/>
            <a:p>
              <a:endParaRPr lang="en-US"/>
            </a:p>
          </p:txBody>
        </p:sp>
      </p:grpSp>
      <p:grpSp>
        <p:nvGrpSpPr>
          <p:cNvPr id="2126" name="Group 25"/>
          <p:cNvGrpSpPr/>
          <p:nvPr/>
        </p:nvGrpSpPr>
        <p:grpSpPr bwMode="auto">
          <a:xfrm>
            <a:off x="5150515" y="2662238"/>
            <a:ext cx="414337" cy="209550"/>
            <a:chOff x="1253" y="1795"/>
            <a:chExt cx="261" cy="132"/>
          </a:xfrm>
        </p:grpSpPr>
        <p:sp>
          <p:nvSpPr>
            <p:cNvPr id="1051393" name="AutoShape 26"/>
            <p:cNvSpPr>
              <a:spLocks noChangeArrowheads="1"/>
            </p:cNvSpPr>
            <p:nvPr/>
          </p:nvSpPr>
          <p:spPr bwMode="auto">
            <a:xfrm rot="16200000" flipV="1">
              <a:off x="1382" y="1795"/>
              <a:ext cx="132" cy="132"/>
            </a:xfrm>
            <a:prstGeom prst="flowChartCollate">
              <a:avLst/>
            </a:prstGeom>
            <a:noFill/>
            <a:ln w="9525">
              <a:solidFill>
                <a:schemeClr val="tx1"/>
              </a:solidFill>
              <a:miter lim="800000"/>
              <a:headEnd/>
              <a:tailEnd/>
            </a:ln>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p>
          </p:txBody>
        </p:sp>
        <p:sp>
          <p:nvSpPr>
            <p:cNvPr id="1051394" name="Line 27"/>
            <p:cNvSpPr>
              <a:spLocks noChangeShapeType="1"/>
            </p:cNvSpPr>
            <p:nvPr/>
          </p:nvSpPr>
          <p:spPr bwMode="auto">
            <a:xfrm flipH="1">
              <a:off x="1256" y="1797"/>
              <a:ext cx="128" cy="0"/>
            </a:xfrm>
            <a:prstGeom prst="line">
              <a:avLst/>
            </a:prstGeom>
            <a:noFill/>
            <a:ln w="9525">
              <a:solidFill>
                <a:schemeClr val="tx1"/>
              </a:solidFill>
              <a:round/>
              <a:headEnd/>
              <a:tailEnd/>
            </a:ln>
          </p:spPr>
          <p:txBody>
            <a:bodyPr wrap="none"/>
            <a:lstStyle/>
            <a:p>
              <a:endParaRPr lang="en-US"/>
            </a:p>
          </p:txBody>
        </p:sp>
        <p:sp>
          <p:nvSpPr>
            <p:cNvPr id="1051395" name="Line 28"/>
            <p:cNvSpPr>
              <a:spLocks noChangeShapeType="1"/>
            </p:cNvSpPr>
            <p:nvPr/>
          </p:nvSpPr>
          <p:spPr bwMode="auto">
            <a:xfrm flipH="1">
              <a:off x="1253" y="1920"/>
              <a:ext cx="128" cy="0"/>
            </a:xfrm>
            <a:prstGeom prst="line">
              <a:avLst/>
            </a:prstGeom>
            <a:noFill/>
            <a:ln w="9525">
              <a:solidFill>
                <a:schemeClr val="tx1"/>
              </a:solidFill>
              <a:round/>
              <a:headEnd/>
              <a:tailEnd/>
            </a:ln>
          </p:spPr>
          <p:txBody>
            <a:bodyPr wrap="none"/>
            <a:lstStyle/>
            <a:p>
              <a:endParaRPr lang="en-US"/>
            </a:p>
          </p:txBody>
        </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81" name="Content Placeholder 1"/>
          <p:cNvSpPr>
            <a:spLocks noGrp="1"/>
          </p:cNvSpPr>
          <p:nvPr>
            <p:ph sz="quarter" idx="10"/>
          </p:nvPr>
        </p:nvSpPr>
        <p:spPr>
          <a:xfrm>
            <a:off x="365759" y="91440"/>
            <a:ext cx="9131950" cy="777240"/>
          </a:xfrm>
        </p:spPr>
        <p:txBody>
          <a:bodyPr/>
          <a:lstStyle/>
          <a:p>
            <a:r>
              <a:rPr lang="en-US" b="1" dirty="0"/>
              <a:t>Decomposition of Relations not in </a:t>
            </a:r>
            <a:r>
              <a:rPr lang="en-US" b="1" dirty="0" err="1"/>
              <a:t>BCNF</a:t>
            </a:r>
            <a:endParaRPr lang="en-US" dirty="0"/>
          </a:p>
        </p:txBody>
      </p:sp>
      <p:sp>
        <p:nvSpPr>
          <p:cNvPr id="1050282" name="Content Placeholder 2"/>
          <p:cNvSpPr>
            <a:spLocks noGrp="1"/>
          </p:cNvSpPr>
          <p:nvPr>
            <p:ph idx="1"/>
          </p:nvPr>
        </p:nvSpPr>
        <p:spPr>
          <a:xfrm>
            <a:off x="365759" y="1005840"/>
            <a:ext cx="10468817" cy="5486400"/>
          </a:xfrm>
        </p:spPr>
        <p:txBody>
          <a:bodyPr/>
          <a:lstStyle/>
          <a:p>
            <a:pPr algn="l">
              <a:spcBef>
                <a:spcPts val="1200"/>
              </a:spcBef>
            </a:pPr>
            <a:r>
              <a:rPr lang="en-US" sz="2400" b="1" u="sng" dirty="0">
                <a:solidFill>
                  <a:srgbClr val="C00000"/>
                </a:solidFill>
                <a:latin typeface="Times New Roman" panose="02020603050405020304" pitchFamily="18" charset="0"/>
                <a:cs typeface="Times New Roman" panose="02020603050405020304" pitchFamily="18" charset="0"/>
              </a:rPr>
              <a:t>Example</a:t>
            </a:r>
          </a:p>
          <a:p>
            <a:pPr algn="l">
              <a:spcBef>
                <a:spcPts val="1200"/>
              </a:spcBef>
            </a:pPr>
            <a:r>
              <a:rPr lang="en-US" sz="2400" dirty="0">
                <a:latin typeface="Times New Roman" panose="02020603050405020304" pitchFamily="18" charset="0"/>
                <a:cs typeface="Times New Roman" panose="02020603050405020304" pitchFamily="18" charset="0"/>
              </a:rPr>
              <a:t>FD1: {Student, Course} → Instructor</a:t>
            </a:r>
          </a:p>
          <a:p>
            <a:pPr algn="l">
              <a:spcBef>
                <a:spcPts val="1200"/>
              </a:spcBef>
            </a:pPr>
            <a:r>
              <a:rPr lang="en-US" sz="2400" dirty="0">
                <a:latin typeface="Times New Roman" panose="02020603050405020304" pitchFamily="18" charset="0"/>
                <a:cs typeface="Times New Roman" panose="02020603050405020304" pitchFamily="18" charset="0"/>
              </a:rPr>
              <a:t>FD2: Instructor → Course	</a:t>
            </a:r>
            <a:r>
              <a:rPr lang="en-US" sz="2400" i="1" dirty="0">
                <a:solidFill>
                  <a:srgbClr val="0070C0"/>
                </a:solidFill>
                <a:latin typeface="Times New Roman" panose="02020603050405020304" pitchFamily="18" charset="0"/>
                <a:cs typeface="Times New Roman" panose="02020603050405020304" pitchFamily="18" charset="0"/>
              </a:rPr>
              <a:t>each instructor teaches only one course</a:t>
            </a:r>
            <a:endParaRPr lang="en-US" sz="2400" dirty="0">
              <a:latin typeface="Times New Roman" panose="02020603050405020304" pitchFamily="18" charset="0"/>
              <a:cs typeface="Times New Roman" panose="02020603050405020304" pitchFamily="18" charset="0"/>
            </a:endParaRPr>
          </a:p>
          <a:p>
            <a:pPr algn="l">
              <a:spcBef>
                <a:spcPts val="1200"/>
              </a:spcBef>
            </a:pPr>
            <a:r>
              <a:rPr lang="en-US" sz="2400" dirty="0" err="1">
                <a:latin typeface="Times New Roman" panose="02020603050405020304" pitchFamily="18" charset="0"/>
                <a:cs typeface="Times New Roman" panose="02020603050405020304" pitchFamily="18" charset="0"/>
              </a:rPr>
              <a:t>CK</a:t>
            </a:r>
            <a:r>
              <a:rPr lang="en-US" sz="2400" dirty="0">
                <a:latin typeface="Times New Roman" panose="02020603050405020304" pitchFamily="18" charset="0"/>
                <a:cs typeface="Times New Roman" panose="02020603050405020304" pitchFamily="18" charset="0"/>
              </a:rPr>
              <a:t> = {Student, Course}	as per Algorithm 9.2</a:t>
            </a:r>
          </a:p>
          <a:p>
            <a:pPr algn="l">
              <a:spcBef>
                <a:spcPts val="1800"/>
              </a:spcBef>
            </a:pPr>
            <a:r>
              <a:rPr lang="en-US" sz="2400" b="1" dirty="0">
                <a:solidFill>
                  <a:srgbClr val="C00000"/>
                </a:solidFill>
                <a:latin typeface="Times New Roman" panose="02020603050405020304" pitchFamily="18" charset="0"/>
                <a:cs typeface="Times New Roman" panose="02020603050405020304" pitchFamily="18" charset="0"/>
              </a:rPr>
              <a:t>Possible </a:t>
            </a:r>
            <a:r>
              <a:rPr lang="en-US" sz="2400" b="1" dirty="0" err="1">
                <a:solidFill>
                  <a:srgbClr val="C00000"/>
                </a:solidFill>
                <a:latin typeface="Times New Roman" panose="02020603050405020304" pitchFamily="18" charset="0"/>
                <a:cs typeface="Times New Roman" panose="02020603050405020304" pitchFamily="18" charset="0"/>
              </a:rPr>
              <a:t>BCNF</a:t>
            </a:r>
            <a:r>
              <a:rPr lang="en-US" sz="2400" b="1" dirty="0">
                <a:solidFill>
                  <a:srgbClr val="C00000"/>
                </a:solidFill>
                <a:latin typeface="Times New Roman" panose="02020603050405020304" pitchFamily="18" charset="0"/>
                <a:cs typeface="Times New Roman" panose="02020603050405020304" pitchFamily="18" charset="0"/>
              </a:rPr>
              <a:t> decompositions</a:t>
            </a:r>
          </a:p>
          <a:p>
            <a:pPr marL="914400" indent="-457200">
              <a:buFont typeface="+mj-lt"/>
              <a:buAutoNum type="arabicPeriod"/>
            </a:pPr>
            <a:r>
              <a:rPr lang="en-US" sz="2400" dirty="0">
                <a:latin typeface="Times New Roman" panose="02020603050405020304" pitchFamily="18" charset="0"/>
                <a:cs typeface="Times New Roman" panose="02020603050405020304" pitchFamily="18" charset="0"/>
              </a:rPr>
              <a:t>{</a:t>
            </a:r>
            <a:r>
              <a:rPr lang="en-US" sz="2400" u="sng" dirty="0">
                <a:latin typeface="Times New Roman" panose="02020603050405020304" pitchFamily="18" charset="0"/>
                <a:cs typeface="Times New Roman" panose="02020603050405020304" pitchFamily="18" charset="0"/>
              </a:rPr>
              <a:t>Student</a:t>
            </a:r>
            <a:r>
              <a:rPr lang="en-US" sz="2400" dirty="0">
                <a:latin typeface="Times New Roman" panose="02020603050405020304" pitchFamily="18" charset="0"/>
                <a:cs typeface="Times New Roman" panose="02020603050405020304" pitchFamily="18" charset="0"/>
              </a:rPr>
              <a:t>, </a:t>
            </a:r>
            <a:r>
              <a:rPr lang="en-US" sz="2400" u="sng" dirty="0">
                <a:latin typeface="Times New Roman" panose="02020603050405020304" pitchFamily="18" charset="0"/>
                <a:cs typeface="Times New Roman" panose="02020603050405020304" pitchFamily="18" charset="0"/>
              </a:rPr>
              <a:t>Instructor</a:t>
            </a:r>
            <a:r>
              <a:rPr lang="en-US" sz="2400" dirty="0">
                <a:latin typeface="Times New Roman" panose="02020603050405020304" pitchFamily="18" charset="0"/>
                <a:cs typeface="Times New Roman" panose="02020603050405020304" pitchFamily="18" charset="0"/>
              </a:rPr>
              <a:t>} and {</a:t>
            </a:r>
            <a:r>
              <a:rPr lang="en-US" sz="2400" u="sng" dirty="0">
                <a:latin typeface="Times New Roman" panose="02020603050405020304" pitchFamily="18" charset="0"/>
                <a:cs typeface="Times New Roman" panose="02020603050405020304" pitchFamily="18" charset="0"/>
              </a:rPr>
              <a:t>Student</a:t>
            </a:r>
            <a:r>
              <a:rPr lang="en-US" sz="2400" dirty="0">
                <a:latin typeface="Times New Roman" panose="02020603050405020304" pitchFamily="18" charset="0"/>
                <a:cs typeface="Times New Roman" panose="02020603050405020304" pitchFamily="18" charset="0"/>
              </a:rPr>
              <a:t>, </a:t>
            </a:r>
            <a:r>
              <a:rPr lang="en-US" sz="2400" u="sng" dirty="0">
                <a:latin typeface="Times New Roman" panose="02020603050405020304" pitchFamily="18" charset="0"/>
                <a:cs typeface="Times New Roman" panose="02020603050405020304" pitchFamily="18" charset="0"/>
              </a:rPr>
              <a:t>Course</a:t>
            </a:r>
            <a:r>
              <a:rPr lang="en-US" sz="2400" dirty="0">
                <a:latin typeface="Times New Roman" panose="02020603050405020304" pitchFamily="18" charset="0"/>
                <a:cs typeface="Times New Roman" panose="02020603050405020304" pitchFamily="18" charset="0"/>
              </a:rPr>
              <a:t>}.</a:t>
            </a:r>
          </a:p>
          <a:p>
            <a:pPr marL="914400" indent="-457200">
              <a:buFont typeface="+mj-lt"/>
              <a:buAutoNum type="arabicPeriod"/>
            </a:pPr>
            <a:r>
              <a:rPr lang="en-US" sz="2400" dirty="0">
                <a:latin typeface="Times New Roman" panose="02020603050405020304" pitchFamily="18" charset="0"/>
                <a:cs typeface="Times New Roman" panose="02020603050405020304" pitchFamily="18" charset="0"/>
              </a:rPr>
              <a:t>{Course, </a:t>
            </a:r>
            <a:r>
              <a:rPr lang="en-US" sz="2400" u="sng" dirty="0">
                <a:latin typeface="Times New Roman" panose="02020603050405020304" pitchFamily="18" charset="0"/>
                <a:cs typeface="Times New Roman" panose="02020603050405020304" pitchFamily="18" charset="0"/>
              </a:rPr>
              <a:t>Instructor</a:t>
            </a:r>
            <a:r>
              <a:rPr lang="en-US" sz="2400" dirty="0">
                <a:latin typeface="Times New Roman" panose="02020603050405020304" pitchFamily="18" charset="0"/>
                <a:cs typeface="Times New Roman" panose="02020603050405020304" pitchFamily="18" charset="0"/>
              </a:rPr>
              <a:t>} and {</a:t>
            </a:r>
            <a:r>
              <a:rPr lang="en-US" sz="2400" u="sng" dirty="0">
                <a:latin typeface="Times New Roman" panose="02020603050405020304" pitchFamily="18" charset="0"/>
                <a:cs typeface="Times New Roman" panose="02020603050405020304" pitchFamily="18" charset="0"/>
              </a:rPr>
              <a:t>Course</a:t>
            </a:r>
            <a:r>
              <a:rPr lang="en-US" sz="2400" dirty="0">
                <a:latin typeface="Times New Roman" panose="02020603050405020304" pitchFamily="18" charset="0"/>
                <a:cs typeface="Times New Roman" panose="02020603050405020304" pitchFamily="18" charset="0"/>
              </a:rPr>
              <a:t>, </a:t>
            </a:r>
            <a:r>
              <a:rPr lang="en-US" sz="2400" u="sng" dirty="0">
                <a:latin typeface="Times New Roman" panose="02020603050405020304" pitchFamily="18" charset="0"/>
                <a:cs typeface="Times New Roman" panose="02020603050405020304" pitchFamily="18" charset="0"/>
              </a:rPr>
              <a:t>Student</a:t>
            </a:r>
            <a:r>
              <a:rPr lang="en-US" sz="2400" dirty="0">
                <a:latin typeface="Times New Roman" panose="02020603050405020304" pitchFamily="18" charset="0"/>
                <a:cs typeface="Times New Roman" panose="02020603050405020304" pitchFamily="18" charset="0"/>
              </a:rPr>
              <a:t>}.</a:t>
            </a:r>
          </a:p>
          <a:p>
            <a:pPr marL="914400" indent="-457200">
              <a:buFont typeface="+mj-lt"/>
              <a:buAutoNum type="arabicPeriod"/>
            </a:pPr>
            <a:r>
              <a:rPr lang="en-US" sz="2400" dirty="0">
                <a:latin typeface="Times New Roman" panose="02020603050405020304" pitchFamily="18" charset="0"/>
                <a:cs typeface="Times New Roman" panose="02020603050405020304" pitchFamily="18" charset="0"/>
              </a:rPr>
              <a:t>{</a:t>
            </a:r>
            <a:r>
              <a:rPr lang="en-US" sz="2400" u="sng" dirty="0">
                <a:latin typeface="Times New Roman" panose="02020603050405020304" pitchFamily="18" charset="0"/>
                <a:cs typeface="Times New Roman" panose="02020603050405020304" pitchFamily="18" charset="0"/>
              </a:rPr>
              <a:t>Instructor</a:t>
            </a:r>
            <a:r>
              <a:rPr lang="en-US" sz="2400" dirty="0">
                <a:latin typeface="Times New Roman" panose="02020603050405020304" pitchFamily="18" charset="0"/>
                <a:cs typeface="Times New Roman" panose="02020603050405020304" pitchFamily="18" charset="0"/>
              </a:rPr>
              <a:t>, Course} and {</a:t>
            </a:r>
            <a:r>
              <a:rPr lang="en-US" sz="2400" u="sng" dirty="0">
                <a:latin typeface="Times New Roman" panose="02020603050405020304" pitchFamily="18" charset="0"/>
                <a:cs typeface="Times New Roman" panose="02020603050405020304" pitchFamily="18" charset="0"/>
              </a:rPr>
              <a:t>Instructor</a:t>
            </a:r>
            <a:r>
              <a:rPr lang="en-US" sz="2400" dirty="0">
                <a:latin typeface="Times New Roman" panose="02020603050405020304" pitchFamily="18" charset="0"/>
                <a:cs typeface="Times New Roman" panose="02020603050405020304" pitchFamily="18" charset="0"/>
              </a:rPr>
              <a:t>, </a:t>
            </a:r>
            <a:r>
              <a:rPr lang="en-US" sz="2400" u="sng" dirty="0">
                <a:latin typeface="Times New Roman" panose="02020603050405020304" pitchFamily="18" charset="0"/>
                <a:cs typeface="Times New Roman" panose="02020603050405020304" pitchFamily="18" charset="0"/>
              </a:rPr>
              <a:t>Student</a:t>
            </a:r>
            <a:r>
              <a:rPr lang="en-US" sz="2400" dirty="0">
                <a:latin typeface="Times New Roman" panose="02020603050405020304" pitchFamily="18" charset="0"/>
                <a:cs typeface="Times New Roman" panose="02020603050405020304" pitchFamily="18" charset="0"/>
              </a:rPr>
              <a:t>}.</a:t>
            </a:r>
          </a:p>
          <a:p>
            <a:pPr algn="l"/>
            <a:r>
              <a:rPr lang="en-US" sz="2400" dirty="0">
                <a:latin typeface="Times New Roman" panose="02020603050405020304" pitchFamily="18" charset="0"/>
                <a:cs typeface="Times New Roman" panose="02020603050405020304" pitchFamily="18" charset="0"/>
              </a:rPr>
              <a:t>All three decompositions </a:t>
            </a:r>
            <a:r>
              <a:rPr lang="en-US" sz="2400" i="1" dirty="0">
                <a:latin typeface="Times New Roman" panose="02020603050405020304" pitchFamily="18" charset="0"/>
                <a:cs typeface="Times New Roman" panose="02020603050405020304" pitchFamily="18" charset="0"/>
              </a:rPr>
              <a:t>lose </a:t>
            </a:r>
            <a:r>
              <a:rPr lang="en-US" sz="2400" dirty="0">
                <a:latin typeface="Times New Roman" panose="02020603050405020304" pitchFamily="18" charset="0"/>
                <a:cs typeface="Times New Roman" panose="02020603050405020304" pitchFamily="18" charset="0"/>
              </a:rPr>
              <a:t>the functional dependency FD1.</a:t>
            </a:r>
          </a:p>
          <a:p>
            <a:pPr algn="l"/>
            <a:r>
              <a:rPr lang="en-US" sz="2400" dirty="0">
                <a:latin typeface="Times New Roman" panose="02020603050405020304" pitchFamily="18" charset="0"/>
                <a:cs typeface="Times New Roman" panose="02020603050405020304" pitchFamily="18" charset="0"/>
              </a:rPr>
              <a:t>The desirable properties are: </a:t>
            </a:r>
            <a:r>
              <a:rPr lang="en-US" sz="2400" dirty="0" err="1">
                <a:latin typeface="Times New Roman" panose="02020603050405020304" pitchFamily="18" charset="0"/>
                <a:cs typeface="Times New Roman" panose="02020603050405020304" pitchFamily="18" charset="0"/>
              </a:rPr>
              <a:t>nonadditive</a:t>
            </a:r>
            <a:r>
              <a:rPr lang="en-US" sz="2400" dirty="0">
                <a:latin typeface="Times New Roman" panose="02020603050405020304" pitchFamily="18" charset="0"/>
                <a:cs typeface="Times New Roman" panose="02020603050405020304" pitchFamily="18" charset="0"/>
              </a:rPr>
              <a:t> (lossless and FD preservation) </a:t>
            </a:r>
          </a:p>
          <a:p>
            <a:pPr algn="l"/>
            <a:r>
              <a:rPr lang="en-US" sz="2400" dirty="0">
                <a:latin typeface="Times New Roman" panose="02020603050405020304" pitchFamily="18" charset="0"/>
                <a:cs typeface="Times New Roman" panose="02020603050405020304" pitchFamily="18" charset="0"/>
              </a:rPr>
              <a:t>So 3</a:t>
            </a:r>
            <a:r>
              <a:rPr lang="en-US" sz="2400" baseline="30000" dirty="0">
                <a:latin typeface="Times New Roman" panose="02020603050405020304" pitchFamily="18" charset="0"/>
                <a:cs typeface="Times New Roman" panose="02020603050405020304" pitchFamily="18" charset="0"/>
              </a:rPr>
              <a:t>rd</a:t>
            </a:r>
            <a:r>
              <a:rPr lang="en-US" sz="2400" dirty="0">
                <a:latin typeface="Times New Roman" panose="02020603050405020304" pitchFamily="18" charset="0"/>
                <a:cs typeface="Times New Roman" panose="02020603050405020304" pitchFamily="18" charset="0"/>
              </a:rPr>
              <a:t> decomposition satisfies both the properties.</a:t>
            </a:r>
          </a:p>
          <a:p>
            <a:pPr algn="l">
              <a:spcBef>
                <a:spcPts val="1200"/>
              </a:spcBef>
            </a:pPr>
            <a:endParaRPr lang="en-US" sz="2400" dirty="0">
              <a:latin typeface="Times New Roman" panose="02020603050405020304" pitchFamily="18" charset="0"/>
              <a:cs typeface="Times New Roman" panose="02020603050405020304" pitchFamily="18" charset="0"/>
            </a:endParaRPr>
          </a:p>
          <a:p>
            <a:pPr algn="l">
              <a:spcBef>
                <a:spcPts val="1200"/>
              </a:spcBef>
            </a:pPr>
            <a:endParaRPr lang="en-US" sz="2800" b="1" dirty="0">
              <a:latin typeface="Times New Roman" panose="02020603050405020304" pitchFamily="18" charset="0"/>
              <a:cs typeface="Times New Roman" panose="02020603050405020304" pitchFamily="18" charset="0"/>
            </a:endParaRPr>
          </a:p>
          <a:p>
            <a:pPr algn="l">
              <a:spcBef>
                <a:spcPts val="1200"/>
              </a:spcBef>
            </a:pPr>
            <a:endParaRPr lang="en-US" sz="2800" b="1" dirty="0">
              <a:latin typeface="Times New Roman" panose="02020603050405020304" pitchFamily="18" charset="0"/>
              <a:cs typeface="Times New Roman" panose="02020603050405020304" pitchFamily="18" charset="0"/>
            </a:endParaRPr>
          </a:p>
          <a:p>
            <a:pPr algn="l">
              <a:spcBef>
                <a:spcPts val="1200"/>
              </a:spcBef>
            </a:pPr>
            <a:endParaRPr lang="en-US" sz="2400" dirty="0">
              <a:latin typeface="Times New Roman" panose="02020603050405020304" pitchFamily="18" charset="0"/>
              <a:cs typeface="Times New Roman" panose="02020603050405020304" pitchFamily="18" charset="0"/>
            </a:endParaRPr>
          </a:p>
          <a:p>
            <a:pPr algn="l">
              <a:spcBef>
                <a:spcPts val="1200"/>
              </a:spcBef>
            </a:pPr>
            <a:endParaRPr lang="en-US" sz="2800" b="1" dirty="0">
              <a:latin typeface="Times New Roman" panose="02020603050405020304" pitchFamily="18" charset="0"/>
              <a:cs typeface="Times New Roman" panose="02020603050405020304" pitchFamily="18" charset="0"/>
            </a:endParaRPr>
          </a:p>
          <a:p>
            <a:pPr>
              <a:spcBef>
                <a:spcPts val="1200"/>
              </a:spcBef>
            </a:pPr>
            <a:endParaRPr lang="en-US" sz="2800" dirty="0">
              <a:latin typeface="Times New Roman" panose="02020603050405020304" pitchFamily="18" charset="0"/>
              <a:cs typeface="Times New Roman" panose="02020603050405020304" pitchFamily="18" charset="0"/>
            </a:endParaRPr>
          </a:p>
          <a:p>
            <a:pPr>
              <a:spcBef>
                <a:spcPts val="1200"/>
              </a:spcBef>
            </a:pPr>
            <a:endParaRPr lang="en-US" sz="2800" dirty="0">
              <a:latin typeface="Times New Roman" panose="02020603050405020304" pitchFamily="18" charset="0"/>
              <a:cs typeface="Times New Roman" panose="02020603050405020304" pitchFamily="18" charset="0"/>
            </a:endParaRPr>
          </a:p>
        </p:txBody>
      </p:sp>
      <p:pic>
        <p:nvPicPr>
          <p:cNvPr id="2097343" name="Picture 14" descr="Screen Clipping"/>
          <p:cNvPicPr>
            <a:picLocks noChangeAspect="1"/>
          </p:cNvPicPr>
          <p:nvPr/>
        </p:nvPicPr>
        <p:blipFill>
          <a:blip r:embed="rId2"/>
          <a:stretch>
            <a:fillRect/>
          </a:stretch>
        </p:blipFill>
        <p:spPr>
          <a:xfrm>
            <a:off x="8313682" y="2416570"/>
            <a:ext cx="3581584" cy="295925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83" name="Content Placeholder 1"/>
          <p:cNvSpPr>
            <a:spLocks noGrp="1"/>
          </p:cNvSpPr>
          <p:nvPr>
            <p:ph sz="quarter" idx="10"/>
          </p:nvPr>
        </p:nvSpPr>
        <p:spPr>
          <a:xfrm>
            <a:off x="365759" y="91440"/>
            <a:ext cx="9131950" cy="777240"/>
          </a:xfrm>
        </p:spPr>
        <p:txBody>
          <a:bodyPr/>
          <a:lstStyle/>
          <a:p>
            <a:r>
              <a:rPr lang="en-US" b="1" dirty="0" err="1"/>
              <a:t>Nonadditive</a:t>
            </a:r>
            <a:r>
              <a:rPr lang="en-US" b="1" dirty="0"/>
              <a:t> (lossless) Join Test for Binary Decomposition </a:t>
            </a:r>
            <a:endParaRPr lang="en-US" dirty="0"/>
          </a:p>
        </p:txBody>
      </p:sp>
      <p:sp>
        <p:nvSpPr>
          <p:cNvPr id="1050284" name="Content Placeholder 2"/>
          <p:cNvSpPr>
            <a:spLocks noGrp="1"/>
          </p:cNvSpPr>
          <p:nvPr>
            <p:ph idx="1"/>
          </p:nvPr>
        </p:nvSpPr>
        <p:spPr>
          <a:xfrm>
            <a:off x="365760" y="1005840"/>
            <a:ext cx="10840956" cy="5486400"/>
          </a:xfrm>
        </p:spPr>
        <p:txBody>
          <a:bodyPr/>
          <a:lstStyle/>
          <a:p>
            <a:pPr>
              <a:spcBef>
                <a:spcPts val="0"/>
              </a:spcBef>
            </a:pPr>
            <a:r>
              <a:rPr lang="en-US" sz="2400" dirty="0">
                <a:latin typeface="Times New Roman" panose="02020603050405020304" pitchFamily="18" charset="0"/>
                <a:cs typeface="Times New Roman" panose="02020603050405020304" pitchFamily="18" charset="0"/>
              </a:rPr>
              <a:t>As per the following theorem of Ullman</a:t>
            </a:r>
          </a:p>
          <a:p>
            <a:pPr algn="l">
              <a:spcBef>
                <a:spcPts val="0"/>
              </a:spcBef>
            </a:pPr>
            <a:r>
              <a:rPr lang="en-US" sz="2400" b="1" dirty="0">
                <a:latin typeface="Times New Roman" panose="02020603050405020304" pitchFamily="18" charset="0"/>
                <a:cs typeface="Times New Roman" panose="02020603050405020304" pitchFamily="18" charset="0"/>
              </a:rPr>
              <a:t>Theorem:</a:t>
            </a:r>
            <a:r>
              <a:rPr lang="en-US" sz="2400" dirty="0">
                <a:latin typeface="Times New Roman" panose="02020603050405020304" pitchFamily="18" charset="0"/>
                <a:cs typeface="Times New Roman" panose="02020603050405020304" pitchFamily="18" charset="0"/>
              </a:rPr>
              <a:t> Let </a:t>
            </a:r>
            <a:r>
              <a:rPr lang="en-US" sz="2400" b="1" dirty="0">
                <a:latin typeface="Times New Roman" panose="02020603050405020304" pitchFamily="18" charset="0"/>
                <a:cs typeface="Times New Roman" panose="02020603050405020304" pitchFamily="18" charset="0"/>
              </a:rPr>
              <a:t>F</a:t>
            </a:r>
            <a:r>
              <a:rPr lang="en-US" sz="2400" dirty="0">
                <a:latin typeface="Times New Roman" panose="02020603050405020304" pitchFamily="18" charset="0"/>
                <a:cs typeface="Times New Roman" panose="02020603050405020304" pitchFamily="18" charset="0"/>
              </a:rPr>
              <a:t> be a set of FDs over </a:t>
            </a:r>
            <a:r>
              <a:rPr lang="en-US" sz="2400" b="1" dirty="0">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D</a:t>
            </a:r>
            <a:r>
              <a:rPr lang="en-US" sz="2400" dirty="0">
                <a:latin typeface="Times New Roman" panose="02020603050405020304" pitchFamily="18" charset="0"/>
                <a:cs typeface="Times New Roman" panose="02020603050405020304" pitchFamily="18" charset="0"/>
              </a:rPr>
              <a:t> = {</a:t>
            </a:r>
            <a:r>
              <a:rPr lang="en-US" sz="2400" b="1" dirty="0">
                <a:latin typeface="Times New Roman" panose="02020603050405020304" pitchFamily="18" charset="0"/>
                <a:cs typeface="Times New Roman" panose="02020603050405020304" pitchFamily="18" charset="0"/>
              </a:rPr>
              <a:t>R1</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R2</a:t>
            </a:r>
            <a:r>
              <a:rPr lang="en-US" sz="2400" dirty="0">
                <a:latin typeface="Times New Roman" panose="02020603050405020304" pitchFamily="18" charset="0"/>
                <a:cs typeface="Times New Roman" panose="02020603050405020304" pitchFamily="18" charset="0"/>
              </a:rPr>
              <a:t>} be a  decomposition of </a:t>
            </a:r>
            <a:r>
              <a:rPr lang="en-US" sz="2400" b="1" dirty="0">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D</a:t>
            </a:r>
            <a:r>
              <a:rPr lang="en-US" sz="2400" dirty="0">
                <a:latin typeface="Times New Roman" panose="02020603050405020304" pitchFamily="18" charset="0"/>
                <a:cs typeface="Times New Roman" panose="02020603050405020304" pitchFamily="18" charset="0"/>
              </a:rPr>
              <a:t> is a lossless-join decomposition if and only if </a:t>
            </a:r>
          </a:p>
          <a:p>
            <a:pPr marL="1257300" indent="-342900">
              <a:spcBef>
                <a:spcPts val="0"/>
              </a:spcBef>
            </a:pPr>
            <a:r>
              <a:rPr lang="en-US" sz="2400" dirty="0">
                <a:latin typeface="Times New Roman" panose="02020603050405020304" pitchFamily="18" charset="0"/>
                <a:cs typeface="Times New Roman" panose="02020603050405020304" pitchFamily="18" charset="0"/>
              </a:rPr>
              <a:t>R1 </a:t>
            </a:r>
            <a:r>
              <a:rPr 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sz="2400" dirty="0">
                <a:latin typeface="Times New Roman" panose="02020603050405020304" pitchFamily="18" charset="0"/>
                <a:cs typeface="Times New Roman" panose="02020603050405020304" pitchFamily="18" charset="0"/>
              </a:rPr>
              <a:t> R2 </a:t>
            </a:r>
            <a:r>
              <a:rPr 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sz="2400" dirty="0">
                <a:latin typeface="Times New Roman" panose="02020603050405020304" pitchFamily="18" charset="0"/>
                <a:cs typeface="Times New Roman" panose="02020603050405020304" pitchFamily="18" charset="0"/>
              </a:rPr>
              <a:t> R1 - R2 is in </a:t>
            </a:r>
            <a:r>
              <a:rPr lang="en-US" sz="2400" i="1" dirty="0">
                <a:latin typeface="Times New Roman" panose="02020603050405020304" pitchFamily="18" charset="0"/>
                <a:cs typeface="Times New Roman" panose="02020603050405020304" pitchFamily="18" charset="0"/>
              </a:rPr>
              <a:t>F</a:t>
            </a:r>
            <a:r>
              <a:rPr lang="en-US" sz="2400" baseline="300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or</a:t>
            </a:r>
          </a:p>
          <a:p>
            <a:pPr marL="1257300" indent="-342900">
              <a:spcBef>
                <a:spcPts val="0"/>
              </a:spcBef>
            </a:pPr>
            <a:r>
              <a:rPr lang="en-US" sz="2400" dirty="0">
                <a:latin typeface="Times New Roman" panose="02020603050405020304" pitchFamily="18" charset="0"/>
                <a:cs typeface="Times New Roman" panose="02020603050405020304" pitchFamily="18" charset="0"/>
              </a:rPr>
              <a:t>R1 </a:t>
            </a:r>
            <a:r>
              <a:rPr 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sz="2400" dirty="0">
                <a:latin typeface="Times New Roman" panose="02020603050405020304" pitchFamily="18" charset="0"/>
                <a:cs typeface="Times New Roman" panose="02020603050405020304" pitchFamily="18" charset="0"/>
              </a:rPr>
              <a:t> R2 </a:t>
            </a:r>
            <a:r>
              <a:rPr 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sz="2400" dirty="0">
                <a:latin typeface="Times New Roman" panose="02020603050405020304" pitchFamily="18" charset="0"/>
                <a:cs typeface="Times New Roman" panose="02020603050405020304" pitchFamily="18" charset="0"/>
              </a:rPr>
              <a:t> R2 - R1 is in </a:t>
            </a:r>
            <a:r>
              <a:rPr lang="en-US" sz="2400" i="1" dirty="0">
                <a:latin typeface="Times New Roman" panose="02020603050405020304" pitchFamily="18" charset="0"/>
                <a:cs typeface="Times New Roman" panose="02020603050405020304" pitchFamily="18" charset="0"/>
              </a:rPr>
              <a:t>F</a:t>
            </a:r>
            <a:r>
              <a:rPr lang="en-US" sz="2400" baseline="300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gn="l">
              <a:spcBef>
                <a:spcPts val="1200"/>
              </a:spcBef>
              <a:buClr>
                <a:schemeClr val="accent5">
                  <a:lumMod val="60000"/>
                  <a:lumOff val="40000"/>
                </a:schemeClr>
              </a:buClr>
            </a:pPr>
            <a:r>
              <a:rPr lang="en-US" altLang="en-US" sz="2400" b="1" u="sng" dirty="0">
                <a:solidFill>
                  <a:srgbClr val="C00000"/>
                </a:solidFill>
                <a:latin typeface="Times New Roman" panose="02020603050405020304" pitchFamily="18" charset="0"/>
                <a:cs typeface="Times New Roman" panose="02020603050405020304" pitchFamily="18" charset="0"/>
              </a:rPr>
              <a:t>Example</a:t>
            </a:r>
          </a:p>
          <a:p>
            <a:pPr algn="l">
              <a:spcBef>
                <a:spcPts val="0"/>
              </a:spcBef>
              <a:buClr>
                <a:schemeClr val="accent5">
                  <a:lumMod val="60000"/>
                  <a:lumOff val="40000"/>
                </a:schemeClr>
              </a:buClr>
            </a:pPr>
            <a:r>
              <a:rPr lang="en-US" altLang="en-US" sz="2400" dirty="0">
                <a:latin typeface="Times New Roman" panose="02020603050405020304" pitchFamily="18" charset="0"/>
                <a:cs typeface="Times New Roman" panose="02020603050405020304" pitchFamily="18" charset="0"/>
              </a:rPr>
              <a:t>Consider R(ABC), F = {A</a:t>
            </a:r>
            <a:r>
              <a:rPr lang="en-US" sz="2400" dirty="0">
                <a:latin typeface="Times New Roman" panose="02020603050405020304" pitchFamily="18" charset="0"/>
                <a:cs typeface="Times New Roman" panose="02020603050405020304" pitchFamily="18" charset="0"/>
                <a:sym typeface="Symbol" panose="05050102010706020507" pitchFamily="18" charset="2"/>
              </a:rPr>
              <a:t>  B}</a:t>
            </a:r>
          </a:p>
          <a:p>
            <a:pPr algn="l">
              <a:spcBef>
                <a:spcPts val="0"/>
              </a:spcBef>
              <a:buClr>
                <a:schemeClr val="accent5">
                  <a:lumMod val="60000"/>
                  <a:lumOff val="40000"/>
                </a:schemeClr>
              </a:buClr>
            </a:pPr>
            <a:r>
              <a:rPr lang="en-US" sz="2400" dirty="0">
                <a:latin typeface="Times New Roman" panose="02020603050405020304" pitchFamily="18" charset="0"/>
                <a:cs typeface="Times New Roman" panose="02020603050405020304" pitchFamily="18" charset="0"/>
              </a:rPr>
              <a:t>Decompose R into AB and AC. AB </a:t>
            </a:r>
            <a:r>
              <a:rPr 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sz="2400" dirty="0">
                <a:latin typeface="Times New Roman" panose="02020603050405020304" pitchFamily="18" charset="0"/>
                <a:cs typeface="Times New Roman" panose="02020603050405020304" pitchFamily="18" charset="0"/>
              </a:rPr>
              <a:t> AC = A and AB – AC = B </a:t>
            </a:r>
          </a:p>
          <a:p>
            <a:pPr algn="l">
              <a:spcBef>
                <a:spcPts val="0"/>
              </a:spcBef>
              <a:buClr>
                <a:schemeClr val="accent5">
                  <a:lumMod val="60000"/>
                  <a:lumOff val="40000"/>
                </a:schemeClr>
              </a:buClr>
            </a:pPr>
            <a:r>
              <a:rPr lang="en-US" sz="2400" dirty="0">
                <a:latin typeface="Times New Roman" panose="02020603050405020304" pitchFamily="18" charset="0"/>
                <a:cs typeface="Times New Roman" panose="02020603050405020304" pitchFamily="18" charset="0"/>
              </a:rPr>
              <a:t>So, A </a:t>
            </a:r>
            <a:r>
              <a:rPr 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sz="2400" dirty="0">
                <a:latin typeface="Times New Roman" panose="02020603050405020304" pitchFamily="18" charset="0"/>
                <a:cs typeface="Times New Roman" panose="02020603050405020304" pitchFamily="18" charset="0"/>
              </a:rPr>
              <a:t> B holds. This means the decomposition is </a:t>
            </a:r>
            <a:r>
              <a:rPr lang="en-US" sz="2400" b="1" dirty="0">
                <a:solidFill>
                  <a:srgbClr val="00B050"/>
                </a:solidFill>
                <a:latin typeface="Times New Roman" panose="02020603050405020304" pitchFamily="18" charset="0"/>
                <a:cs typeface="Times New Roman" panose="02020603050405020304" pitchFamily="18" charset="0"/>
              </a:rPr>
              <a:t>lossless</a:t>
            </a:r>
            <a:r>
              <a:rPr lang="en-US" sz="2400" dirty="0">
                <a:latin typeface="Times New Roman" panose="02020603050405020304" pitchFamily="18" charset="0"/>
                <a:cs typeface="Times New Roman" panose="02020603050405020304" pitchFamily="18" charset="0"/>
              </a:rPr>
              <a:t>. </a:t>
            </a:r>
          </a:p>
          <a:p>
            <a:pPr algn="l">
              <a:spcBef>
                <a:spcPts val="0"/>
              </a:spcBef>
              <a:buClr>
                <a:schemeClr val="accent5">
                  <a:lumMod val="60000"/>
                  <a:lumOff val="40000"/>
                </a:schemeClr>
              </a:buClr>
            </a:pPr>
            <a:endParaRPr lang="en-US" sz="2400" dirty="0">
              <a:latin typeface="Times New Roman" panose="02020603050405020304" pitchFamily="18" charset="0"/>
              <a:cs typeface="Times New Roman" panose="02020603050405020304" pitchFamily="18" charset="0"/>
            </a:endParaRPr>
          </a:p>
          <a:p>
            <a:pPr algn="l">
              <a:spcBef>
                <a:spcPts val="0"/>
              </a:spcBef>
              <a:buClr>
                <a:schemeClr val="accent5">
                  <a:lumMod val="60000"/>
                  <a:lumOff val="40000"/>
                </a:schemeClr>
              </a:buClr>
            </a:pPr>
            <a:r>
              <a:rPr lang="en-US" sz="2400" dirty="0">
                <a:latin typeface="Times New Roman" panose="02020603050405020304" pitchFamily="18" charset="0"/>
                <a:cs typeface="Times New Roman" panose="02020603050405020304" pitchFamily="18" charset="0"/>
              </a:rPr>
              <a:t>However, if we decompose R into AB and BC, then</a:t>
            </a:r>
          </a:p>
          <a:p>
            <a:pPr algn="l">
              <a:spcBef>
                <a:spcPts val="0"/>
              </a:spcBef>
              <a:buClr>
                <a:schemeClr val="accent5">
                  <a:lumMod val="60000"/>
                  <a:lumOff val="40000"/>
                </a:schemeClr>
              </a:buClr>
            </a:pPr>
            <a:r>
              <a:rPr lang="en-US" sz="2400" dirty="0">
                <a:latin typeface="Times New Roman" panose="02020603050405020304" pitchFamily="18" charset="0"/>
                <a:cs typeface="Times New Roman" panose="02020603050405020304" pitchFamily="18" charset="0"/>
              </a:rPr>
              <a:t>AB </a:t>
            </a:r>
            <a:r>
              <a:rPr 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sz="2400" dirty="0">
                <a:latin typeface="Times New Roman" panose="02020603050405020304" pitchFamily="18" charset="0"/>
                <a:cs typeface="Times New Roman" panose="02020603050405020304" pitchFamily="18" charset="0"/>
              </a:rPr>
              <a:t> BC = B and AB – BC = A or BC – AB = C</a:t>
            </a:r>
          </a:p>
          <a:p>
            <a:pPr algn="l">
              <a:spcBef>
                <a:spcPts val="0"/>
              </a:spcBef>
              <a:buClr>
                <a:schemeClr val="accent5">
                  <a:lumMod val="60000"/>
                  <a:lumOff val="40000"/>
                </a:schemeClr>
              </a:buClr>
            </a:pPr>
            <a:r>
              <a:rPr lang="en-US" sz="2400" dirty="0">
                <a:latin typeface="Times New Roman" panose="02020603050405020304" pitchFamily="18" charset="0"/>
                <a:cs typeface="Times New Roman" panose="02020603050405020304" pitchFamily="18" charset="0"/>
              </a:rPr>
              <a:t>This means that the decomposition is </a:t>
            </a:r>
            <a:r>
              <a:rPr lang="en-US" sz="2400" b="1" dirty="0" err="1">
                <a:solidFill>
                  <a:srgbClr val="C00000"/>
                </a:solidFill>
                <a:latin typeface="Times New Roman" panose="02020603050405020304" pitchFamily="18" charset="0"/>
                <a:cs typeface="Times New Roman" panose="02020603050405020304" pitchFamily="18" charset="0"/>
              </a:rPr>
              <a:t>lossy</a:t>
            </a:r>
            <a:r>
              <a:rPr lang="en-US" sz="2400" dirty="0">
                <a:latin typeface="Times New Roman" panose="02020603050405020304" pitchFamily="18" charset="0"/>
                <a:cs typeface="Times New Roman" panose="02020603050405020304" pitchFamily="18" charset="0"/>
              </a:rPr>
              <a:t>! </a:t>
            </a:r>
          </a:p>
          <a:p>
            <a:pPr algn="l">
              <a:spcBef>
                <a:spcPts val="0"/>
              </a:spcBef>
            </a:pPr>
            <a:endParaRPr lang="en-US" sz="2400" dirty="0">
              <a:latin typeface="Times New Roman" panose="02020603050405020304" pitchFamily="18" charset="0"/>
              <a:cs typeface="Times New Roman" panose="02020603050405020304" pitchFamily="18" charset="0"/>
            </a:endParaRPr>
          </a:p>
          <a:p>
            <a:pPr algn="l">
              <a:spcBef>
                <a:spcPts val="0"/>
              </a:spcBef>
            </a:pPr>
            <a:endParaRPr lang="en-US" sz="2400" b="1" dirty="0">
              <a:latin typeface="Times New Roman" panose="02020603050405020304" pitchFamily="18" charset="0"/>
              <a:cs typeface="Times New Roman" panose="02020603050405020304" pitchFamily="18" charset="0"/>
            </a:endParaRPr>
          </a:p>
          <a:p>
            <a:pPr algn="l">
              <a:spcBef>
                <a:spcPts val="0"/>
              </a:spcBef>
            </a:pPr>
            <a:endParaRPr lang="en-US" sz="3200" b="1" dirty="0">
              <a:latin typeface="Times New Roman" panose="02020603050405020304" pitchFamily="18" charset="0"/>
              <a:cs typeface="Times New Roman" panose="02020603050405020304" pitchFamily="18" charset="0"/>
            </a:endParaRPr>
          </a:p>
          <a:p>
            <a:pPr algn="l">
              <a:spcBef>
                <a:spcPts val="0"/>
              </a:spcBef>
            </a:pPr>
            <a:endParaRPr lang="en-US" sz="2800" dirty="0">
              <a:latin typeface="Times New Roman" panose="02020603050405020304" pitchFamily="18" charset="0"/>
              <a:cs typeface="Times New Roman" panose="02020603050405020304" pitchFamily="18" charset="0"/>
            </a:endParaRPr>
          </a:p>
          <a:p>
            <a:pPr algn="l">
              <a:spcBef>
                <a:spcPts val="0"/>
              </a:spcBef>
            </a:pPr>
            <a:endParaRPr lang="en-US" sz="3200" b="1" dirty="0">
              <a:latin typeface="Times New Roman" panose="02020603050405020304" pitchFamily="18" charset="0"/>
              <a:cs typeface="Times New Roman" panose="02020603050405020304" pitchFamily="18" charset="0"/>
            </a:endParaRPr>
          </a:p>
          <a:p>
            <a:pPr>
              <a:spcBef>
                <a:spcPts val="0"/>
              </a:spcBef>
            </a:pPr>
            <a:endParaRPr lang="en-US" sz="3200" dirty="0">
              <a:latin typeface="Times New Roman" panose="02020603050405020304" pitchFamily="18" charset="0"/>
              <a:cs typeface="Times New Roman" panose="02020603050405020304" pitchFamily="18" charset="0"/>
            </a:endParaRPr>
          </a:p>
          <a:p>
            <a:pPr>
              <a:spcBef>
                <a:spcPts val="0"/>
              </a:spcBef>
            </a:pP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85" name="Content Placeholder 1"/>
          <p:cNvSpPr>
            <a:spLocks noGrp="1"/>
          </p:cNvSpPr>
          <p:nvPr>
            <p:ph sz="quarter" idx="10"/>
          </p:nvPr>
        </p:nvSpPr>
        <p:spPr>
          <a:xfrm>
            <a:off x="365759" y="91440"/>
            <a:ext cx="9131950" cy="777240"/>
          </a:xfrm>
        </p:spPr>
        <p:txBody>
          <a:bodyPr/>
          <a:lstStyle/>
          <a:p>
            <a:r>
              <a:rPr lang="en-US" b="1" dirty="0" err="1"/>
              <a:t>Nonadditive</a:t>
            </a:r>
            <a:r>
              <a:rPr lang="en-US" b="1" dirty="0"/>
              <a:t> (lossless) Join Test for Binary Decomposition (Contd.)</a:t>
            </a:r>
            <a:endParaRPr lang="en-US" dirty="0"/>
          </a:p>
        </p:txBody>
      </p:sp>
      <p:sp>
        <p:nvSpPr>
          <p:cNvPr id="1050286" name="Content Placeholder 2"/>
          <p:cNvSpPr>
            <a:spLocks noGrp="1"/>
          </p:cNvSpPr>
          <p:nvPr>
            <p:ph idx="1"/>
          </p:nvPr>
        </p:nvSpPr>
        <p:spPr>
          <a:xfrm>
            <a:off x="365760" y="1005840"/>
            <a:ext cx="10840956" cy="5486400"/>
          </a:xfrm>
        </p:spPr>
        <p:txBody>
          <a:bodyPr/>
          <a:lstStyle/>
          <a:p>
            <a:pPr>
              <a:spcBef>
                <a:spcPts val="1200"/>
              </a:spcBef>
            </a:pPr>
            <a:r>
              <a:rPr lang="en-US" sz="2600" b="1" u="sng" dirty="0">
                <a:solidFill>
                  <a:srgbClr val="C00000"/>
                </a:solidFill>
                <a:latin typeface="Times New Roman" panose="02020603050405020304" pitchFamily="18" charset="0"/>
                <a:cs typeface="Times New Roman" panose="02020603050405020304" pitchFamily="18" charset="0"/>
              </a:rPr>
              <a:t>Example</a:t>
            </a:r>
          </a:p>
          <a:p>
            <a:pPr>
              <a:spcBef>
                <a:spcPts val="1200"/>
              </a:spcBef>
            </a:pPr>
            <a:r>
              <a:rPr lang="en-US" altLang="en-US" sz="2600" dirty="0">
                <a:latin typeface="Times New Roman" panose="02020603050405020304" pitchFamily="18" charset="0"/>
                <a:cs typeface="Times New Roman" panose="02020603050405020304" pitchFamily="18" charset="0"/>
              </a:rPr>
              <a:t>Consider R (</a:t>
            </a:r>
            <a:r>
              <a:rPr lang="en-US" altLang="en-US" sz="2600" b="1" dirty="0">
                <a:latin typeface="Times New Roman" panose="02020603050405020304" pitchFamily="18" charset="0"/>
                <a:cs typeface="Times New Roman" panose="02020603050405020304" pitchFamily="18" charset="0"/>
              </a:rPr>
              <a:t>C</a:t>
            </a:r>
            <a:r>
              <a:rPr lang="en-US" altLang="en-US" sz="2600" dirty="0">
                <a:latin typeface="Times New Roman" panose="02020603050405020304" pitchFamily="18" charset="0"/>
                <a:cs typeface="Times New Roman" panose="02020603050405020304" pitchFamily="18" charset="0"/>
              </a:rPr>
              <a:t>ity, </a:t>
            </a:r>
            <a:r>
              <a:rPr lang="en-US" altLang="en-US" sz="2600" b="1" dirty="0">
                <a:latin typeface="Times New Roman" panose="02020603050405020304" pitchFamily="18" charset="0"/>
                <a:cs typeface="Times New Roman" panose="02020603050405020304" pitchFamily="18" charset="0"/>
              </a:rPr>
              <a:t>S</a:t>
            </a:r>
            <a:r>
              <a:rPr lang="en-US" altLang="en-US" sz="2600" dirty="0">
                <a:latin typeface="Times New Roman" panose="02020603050405020304" pitchFamily="18" charset="0"/>
                <a:cs typeface="Times New Roman" panose="02020603050405020304" pitchFamily="18" charset="0"/>
              </a:rPr>
              <a:t>treet, </a:t>
            </a:r>
            <a:r>
              <a:rPr lang="en-US" altLang="en-US" sz="2600" b="1" dirty="0" err="1">
                <a:latin typeface="Times New Roman" panose="02020603050405020304" pitchFamily="18" charset="0"/>
                <a:cs typeface="Times New Roman" panose="02020603050405020304" pitchFamily="18" charset="0"/>
              </a:rPr>
              <a:t>Z</a:t>
            </a:r>
            <a:r>
              <a:rPr lang="en-US" altLang="en-US" sz="2600" dirty="0" err="1">
                <a:latin typeface="Times New Roman" panose="02020603050405020304" pitchFamily="18" charset="0"/>
                <a:cs typeface="Times New Roman" panose="02020603050405020304" pitchFamily="18" charset="0"/>
              </a:rPr>
              <a:t>ipcode</a:t>
            </a:r>
            <a:r>
              <a:rPr lang="en-US" altLang="en-US" sz="2600" dirty="0">
                <a:latin typeface="Times New Roman" panose="02020603050405020304" pitchFamily="18" charset="0"/>
                <a:cs typeface="Times New Roman" panose="02020603050405020304" pitchFamily="18" charset="0"/>
              </a:rPr>
              <a:t>) or R (C, S, Z) and F = {CS </a:t>
            </a:r>
            <a:r>
              <a:rPr lang="en-US" altLang="en-US"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600" dirty="0">
                <a:latin typeface="Times New Roman" panose="02020603050405020304" pitchFamily="18" charset="0"/>
                <a:cs typeface="Times New Roman" panose="02020603050405020304" pitchFamily="18" charset="0"/>
              </a:rPr>
              <a:t> Z, Z </a:t>
            </a:r>
            <a:r>
              <a:rPr lang="en-US" altLang="en-US"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600" dirty="0">
                <a:latin typeface="Times New Roman" panose="02020603050405020304" pitchFamily="18" charset="0"/>
                <a:cs typeface="Times New Roman" panose="02020603050405020304" pitchFamily="18" charset="0"/>
              </a:rPr>
              <a:t> C}. </a:t>
            </a:r>
          </a:p>
          <a:p>
            <a:pPr>
              <a:spcBef>
                <a:spcPts val="1200"/>
              </a:spcBef>
            </a:pPr>
            <a:r>
              <a:rPr lang="en-US" altLang="en-US" sz="2600" dirty="0">
                <a:latin typeface="Times New Roman" panose="02020603050405020304" pitchFamily="18" charset="0"/>
                <a:cs typeface="Times New Roman" panose="02020603050405020304" pitchFamily="18" charset="0"/>
              </a:rPr>
              <a:t>CK1 = {CS} and CK2 = {</a:t>
            </a:r>
            <a:r>
              <a:rPr lang="en-US" altLang="en-US" sz="2600" dirty="0" err="1">
                <a:latin typeface="Times New Roman" panose="02020603050405020304" pitchFamily="18" charset="0"/>
                <a:cs typeface="Times New Roman" panose="02020603050405020304" pitchFamily="18" charset="0"/>
              </a:rPr>
              <a:t>ZS</a:t>
            </a:r>
            <a:r>
              <a:rPr lang="en-US" altLang="en-US" sz="2600" dirty="0">
                <a:latin typeface="Times New Roman" panose="02020603050405020304" pitchFamily="18" charset="0"/>
                <a:cs typeface="Times New Roman" panose="02020603050405020304" pitchFamily="18" charset="0"/>
              </a:rPr>
              <a:t>} 	(using Algorithm 5.2(a))</a:t>
            </a:r>
          </a:p>
          <a:p>
            <a:pPr algn="l">
              <a:spcBef>
                <a:spcPts val="1200"/>
              </a:spcBef>
            </a:pPr>
            <a:r>
              <a:rPr lang="en-US" altLang="en-US" sz="2600" dirty="0">
                <a:latin typeface="Times New Roman" panose="02020603050405020304" pitchFamily="18" charset="0"/>
                <a:cs typeface="Times New Roman" panose="02020603050405020304" pitchFamily="18" charset="0"/>
              </a:rPr>
              <a:t>The relation R is in 3NF (since each attribute is prime) but not in </a:t>
            </a:r>
            <a:r>
              <a:rPr lang="en-US" altLang="en-US" sz="2600" dirty="0" err="1">
                <a:latin typeface="Times New Roman" panose="02020603050405020304" pitchFamily="18" charset="0"/>
                <a:cs typeface="Times New Roman" panose="02020603050405020304" pitchFamily="18" charset="0"/>
              </a:rPr>
              <a:t>BCNF</a:t>
            </a:r>
            <a:r>
              <a:rPr lang="en-US" altLang="en-US" sz="2600" dirty="0">
                <a:latin typeface="Times New Roman" panose="02020603050405020304" pitchFamily="18" charset="0"/>
                <a:cs typeface="Times New Roman" panose="02020603050405020304" pitchFamily="18" charset="0"/>
              </a:rPr>
              <a:t>, because in Z </a:t>
            </a:r>
            <a:r>
              <a:rPr lang="en-US" altLang="en-US"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600" dirty="0">
                <a:latin typeface="Times New Roman" panose="02020603050405020304" pitchFamily="18" charset="0"/>
                <a:cs typeface="Times New Roman" panose="02020603050405020304" pitchFamily="18" charset="0"/>
              </a:rPr>
              <a:t> C, Z is not a </a:t>
            </a:r>
            <a:r>
              <a:rPr lang="en-US" altLang="en-US" sz="2600" dirty="0" err="1">
                <a:latin typeface="Times New Roman" panose="02020603050405020304" pitchFamily="18" charset="0"/>
                <a:cs typeface="Times New Roman" panose="02020603050405020304" pitchFamily="18" charset="0"/>
              </a:rPr>
              <a:t>superkey</a:t>
            </a:r>
            <a:r>
              <a:rPr lang="en-US" altLang="en-US" sz="2600" dirty="0">
                <a:latin typeface="Times New Roman" panose="02020603050405020304" pitchFamily="18" charset="0"/>
                <a:cs typeface="Times New Roman" panose="02020603050405020304" pitchFamily="18" charset="0"/>
              </a:rPr>
              <a:t> and also it is not a trivial FD. In R, we cannot store the city to which a </a:t>
            </a:r>
            <a:r>
              <a:rPr lang="en-US" altLang="en-US" sz="2600" dirty="0" err="1">
                <a:latin typeface="Times New Roman" panose="02020603050405020304" pitchFamily="18" charset="0"/>
                <a:cs typeface="Times New Roman" panose="02020603050405020304" pitchFamily="18" charset="0"/>
              </a:rPr>
              <a:t>zipcode</a:t>
            </a:r>
            <a:r>
              <a:rPr lang="en-US" altLang="en-US" sz="2600" dirty="0">
                <a:latin typeface="Times New Roman" panose="02020603050405020304" pitchFamily="18" charset="0"/>
                <a:cs typeface="Times New Roman" panose="02020603050405020304" pitchFamily="18" charset="0"/>
              </a:rPr>
              <a:t> belongs unless we know a street address with the </a:t>
            </a:r>
            <a:r>
              <a:rPr lang="en-US" altLang="en-US" sz="2600" dirty="0" err="1">
                <a:latin typeface="Times New Roman" panose="02020603050405020304" pitchFamily="18" charset="0"/>
                <a:cs typeface="Times New Roman" panose="02020603050405020304" pitchFamily="18" charset="0"/>
              </a:rPr>
              <a:t>zipcode</a:t>
            </a:r>
            <a:r>
              <a:rPr lang="en-US" altLang="en-US" sz="2600" dirty="0">
                <a:latin typeface="Times New Roman" panose="02020603050405020304" pitchFamily="18" charset="0"/>
                <a:cs typeface="Times New Roman" panose="02020603050405020304" pitchFamily="18" charset="0"/>
              </a:rPr>
              <a:t>. This introduces insertion anomaly.</a:t>
            </a:r>
          </a:p>
          <a:p>
            <a:pPr>
              <a:spcBef>
                <a:spcPts val="1200"/>
              </a:spcBef>
            </a:pPr>
            <a:r>
              <a:rPr lang="en-US" altLang="en-US" sz="2600" dirty="0">
                <a:latin typeface="Times New Roman" panose="02020603050405020304" pitchFamily="18" charset="0"/>
                <a:cs typeface="Times New Roman" panose="02020603050405020304" pitchFamily="18" charset="0"/>
              </a:rPr>
              <a:t>To convert this into </a:t>
            </a:r>
            <a:r>
              <a:rPr lang="en-US" altLang="en-US" sz="2600" dirty="0" err="1">
                <a:latin typeface="Times New Roman" panose="02020603050405020304" pitchFamily="18" charset="0"/>
                <a:cs typeface="Times New Roman" panose="02020603050405020304" pitchFamily="18" charset="0"/>
              </a:rPr>
              <a:t>BCNF</a:t>
            </a:r>
            <a:r>
              <a:rPr lang="en-US" altLang="en-US" sz="2600" dirty="0">
                <a:latin typeface="Times New Roman" panose="02020603050405020304" pitchFamily="18" charset="0"/>
                <a:cs typeface="Times New Roman" panose="02020603050405020304" pitchFamily="18" charset="0"/>
              </a:rPr>
              <a:t>, decompose R into: </a:t>
            </a:r>
            <a:r>
              <a:rPr lang="en-US" altLang="en-US" sz="2600" b="1" dirty="0">
                <a:latin typeface="Times New Roman" panose="02020603050405020304" pitchFamily="18" charset="0"/>
                <a:cs typeface="Times New Roman" panose="02020603050405020304" pitchFamily="18" charset="0"/>
              </a:rPr>
              <a:t>R1 = {Z, C} and R2 = {S, Z}</a:t>
            </a:r>
          </a:p>
          <a:p>
            <a:pPr>
              <a:spcBef>
                <a:spcPts val="1200"/>
              </a:spcBef>
            </a:pPr>
            <a:r>
              <a:rPr lang="en-US" altLang="en-US" sz="2600" dirty="0">
                <a:solidFill>
                  <a:srgbClr val="C00000"/>
                </a:solidFill>
                <a:latin typeface="Times New Roman" panose="02020603050405020304" pitchFamily="18" charset="0"/>
                <a:cs typeface="Times New Roman" panose="02020603050405020304" pitchFamily="18" charset="0"/>
              </a:rPr>
              <a:t>Any relation schema with exactly two attributes is in </a:t>
            </a:r>
            <a:r>
              <a:rPr lang="en-US" altLang="en-US" sz="2600" dirty="0" err="1">
                <a:solidFill>
                  <a:srgbClr val="C00000"/>
                </a:solidFill>
                <a:latin typeface="Times New Roman" panose="02020603050405020304" pitchFamily="18" charset="0"/>
                <a:cs typeface="Times New Roman" panose="02020603050405020304" pitchFamily="18" charset="0"/>
              </a:rPr>
              <a:t>BCNF</a:t>
            </a:r>
            <a:r>
              <a:rPr lang="en-US" altLang="en-US" sz="2600" dirty="0">
                <a:solidFill>
                  <a:srgbClr val="C00000"/>
                </a:solidFill>
                <a:latin typeface="Times New Roman" panose="02020603050405020304" pitchFamily="18" charset="0"/>
                <a:cs typeface="Times New Roman" panose="02020603050405020304" pitchFamily="18" charset="0"/>
              </a:rPr>
              <a:t>.</a:t>
            </a:r>
          </a:p>
          <a:p>
            <a:pPr algn="l">
              <a:spcBef>
                <a:spcPts val="1200"/>
              </a:spcBef>
            </a:pPr>
            <a:endParaRPr lang="en-US" sz="2600" b="1" dirty="0">
              <a:latin typeface="Times New Roman" panose="02020603050405020304" pitchFamily="18" charset="0"/>
              <a:cs typeface="Times New Roman" panose="02020603050405020304" pitchFamily="18" charset="0"/>
            </a:endParaRPr>
          </a:p>
          <a:p>
            <a:pPr algn="l">
              <a:spcBef>
                <a:spcPts val="1200"/>
              </a:spcBef>
            </a:pPr>
            <a:endParaRPr lang="en-US" sz="2600" b="1" dirty="0">
              <a:latin typeface="Times New Roman" panose="02020603050405020304" pitchFamily="18" charset="0"/>
              <a:cs typeface="Times New Roman" panose="02020603050405020304" pitchFamily="18" charset="0"/>
            </a:endParaRPr>
          </a:p>
          <a:p>
            <a:pPr algn="l">
              <a:spcBef>
                <a:spcPts val="1200"/>
              </a:spcBef>
            </a:pPr>
            <a:endParaRPr lang="en-US" sz="2600" b="1" dirty="0">
              <a:latin typeface="Times New Roman" panose="02020603050405020304" pitchFamily="18" charset="0"/>
              <a:cs typeface="Times New Roman" panose="02020603050405020304" pitchFamily="18" charset="0"/>
            </a:endParaRPr>
          </a:p>
          <a:p>
            <a:pPr algn="l">
              <a:spcBef>
                <a:spcPts val="1200"/>
              </a:spcBef>
            </a:pPr>
            <a:endParaRPr lang="en-US" sz="2600" dirty="0">
              <a:latin typeface="Times New Roman" panose="02020603050405020304" pitchFamily="18" charset="0"/>
              <a:cs typeface="Times New Roman" panose="02020603050405020304" pitchFamily="18" charset="0"/>
            </a:endParaRPr>
          </a:p>
          <a:p>
            <a:pPr algn="l">
              <a:spcBef>
                <a:spcPts val="1200"/>
              </a:spcBef>
            </a:pPr>
            <a:endParaRPr lang="en-US" sz="2600" b="1" dirty="0">
              <a:latin typeface="Times New Roman" panose="02020603050405020304" pitchFamily="18" charset="0"/>
              <a:cs typeface="Times New Roman" panose="02020603050405020304" pitchFamily="18" charset="0"/>
            </a:endParaRPr>
          </a:p>
          <a:p>
            <a:pPr>
              <a:spcBef>
                <a:spcPts val="1200"/>
              </a:spcBef>
            </a:pPr>
            <a:endParaRPr lang="en-US" sz="2600" dirty="0">
              <a:latin typeface="Times New Roman" panose="02020603050405020304" pitchFamily="18" charset="0"/>
              <a:cs typeface="Times New Roman" panose="02020603050405020304" pitchFamily="18" charset="0"/>
            </a:endParaRPr>
          </a:p>
          <a:p>
            <a:pPr>
              <a:spcBef>
                <a:spcPts val="1200"/>
              </a:spcBef>
            </a:pPr>
            <a:endParaRPr lang="en-US"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87" name="Content Placeholder 1"/>
          <p:cNvSpPr>
            <a:spLocks noGrp="1"/>
          </p:cNvSpPr>
          <p:nvPr>
            <p:ph sz="quarter" idx="10"/>
          </p:nvPr>
        </p:nvSpPr>
        <p:spPr>
          <a:xfrm>
            <a:off x="365759" y="91440"/>
            <a:ext cx="9131950" cy="777240"/>
          </a:xfrm>
        </p:spPr>
        <p:txBody>
          <a:bodyPr/>
          <a:lstStyle/>
          <a:p>
            <a:r>
              <a:rPr lang="en-US" b="1" dirty="0" err="1"/>
              <a:t>BCNF</a:t>
            </a:r>
            <a:r>
              <a:rPr lang="en-US" b="1" dirty="0"/>
              <a:t> Checking</a:t>
            </a:r>
            <a:endParaRPr lang="en-US" dirty="0"/>
          </a:p>
        </p:txBody>
      </p:sp>
      <p:sp>
        <p:nvSpPr>
          <p:cNvPr id="1050288" name="Content Placeholder 2"/>
          <p:cNvSpPr>
            <a:spLocks noGrp="1"/>
          </p:cNvSpPr>
          <p:nvPr>
            <p:ph idx="1"/>
          </p:nvPr>
        </p:nvSpPr>
        <p:spPr>
          <a:xfrm>
            <a:off x="1003714" y="1212111"/>
            <a:ext cx="8905831" cy="5110007"/>
          </a:xfrm>
        </p:spPr>
        <p:txBody>
          <a:bodyPr/>
          <a:lstStyle/>
          <a:p>
            <a:pPr algn="l">
              <a:spcAft>
                <a:spcPts val="1200"/>
              </a:spcAft>
            </a:pPr>
            <a:r>
              <a:rPr lang="en-US" altLang="en-US" sz="3200" b="1" dirty="0">
                <a:latin typeface="Times New Roman" panose="02020603050405020304" pitchFamily="18" charset="0"/>
                <a:cs typeface="Times New Roman" panose="02020603050405020304" pitchFamily="18" charset="0"/>
              </a:rPr>
              <a:t>For each functional dependency X </a:t>
            </a:r>
            <a:r>
              <a:rPr lang="en-US" altLang="en-US" sz="3200" b="1"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3200" b="1" dirty="0">
                <a:latin typeface="Times New Roman" panose="02020603050405020304" pitchFamily="18" charset="0"/>
                <a:cs typeface="Times New Roman" panose="02020603050405020304" pitchFamily="18" charset="0"/>
              </a:rPr>
              <a:t> Y in R calculate X</a:t>
            </a:r>
            <a:r>
              <a:rPr lang="en-US" altLang="en-US" sz="3200" b="1" baseline="30000" dirty="0">
                <a:latin typeface="Times New Roman" panose="02020603050405020304" pitchFamily="18" charset="0"/>
                <a:cs typeface="Times New Roman" panose="02020603050405020304" pitchFamily="18" charset="0"/>
              </a:rPr>
              <a:t>+</a:t>
            </a:r>
            <a:r>
              <a:rPr lang="en-US" altLang="en-US" sz="3200" b="1" dirty="0">
                <a:latin typeface="Times New Roman" panose="02020603050405020304" pitchFamily="18" charset="0"/>
                <a:cs typeface="Times New Roman" panose="02020603050405020304" pitchFamily="18" charset="0"/>
              </a:rPr>
              <a:t>.</a:t>
            </a:r>
          </a:p>
          <a:p>
            <a:pPr algn="l"/>
            <a:r>
              <a:rPr lang="en-US" altLang="en-US" sz="3200" b="1" dirty="0">
                <a:latin typeface="Times New Roman" panose="02020603050405020304" pitchFamily="18" charset="0"/>
                <a:cs typeface="Times New Roman" panose="02020603050405020304" pitchFamily="18" charset="0"/>
              </a:rPr>
              <a:t>If X</a:t>
            </a:r>
            <a:r>
              <a:rPr lang="en-US" altLang="en-US" sz="3200" b="1" baseline="30000" dirty="0">
                <a:latin typeface="Times New Roman" panose="02020603050405020304" pitchFamily="18" charset="0"/>
                <a:cs typeface="Times New Roman" panose="02020603050405020304" pitchFamily="18" charset="0"/>
              </a:rPr>
              <a:t>+</a:t>
            </a:r>
            <a:r>
              <a:rPr lang="en-US" altLang="en-US" sz="3200" b="1" dirty="0">
                <a:latin typeface="Times New Roman" panose="02020603050405020304" pitchFamily="18" charset="0"/>
                <a:cs typeface="Times New Roman" panose="02020603050405020304" pitchFamily="18" charset="0"/>
              </a:rPr>
              <a:t> includes all the attributes of R, then it is in </a:t>
            </a:r>
            <a:r>
              <a:rPr lang="en-US" altLang="en-US" sz="3200" b="1" dirty="0" err="1">
                <a:latin typeface="Times New Roman" panose="02020603050405020304" pitchFamily="18" charset="0"/>
                <a:cs typeface="Times New Roman" panose="02020603050405020304" pitchFamily="18" charset="0"/>
              </a:rPr>
              <a:t>BCNF</a:t>
            </a:r>
            <a:r>
              <a:rPr lang="en-US" altLang="en-US" sz="3200" b="1" dirty="0">
                <a:latin typeface="Times New Roman" panose="02020603050405020304" pitchFamily="18" charset="0"/>
                <a:cs typeface="Times New Roman" panose="02020603050405020304" pitchFamily="18" charset="0"/>
              </a:rPr>
              <a:t>, otherwise it is not.</a:t>
            </a:r>
          </a:p>
          <a:p>
            <a:pPr algn="l"/>
            <a:endParaRPr lang="en-US" altLang="en-US" sz="2400" dirty="0">
              <a:latin typeface="Times New Roman" panose="02020603050405020304" pitchFamily="18" charset="0"/>
              <a:cs typeface="Times New Roman" panose="02020603050405020304" pitchFamily="18" charset="0"/>
            </a:endParaRPr>
          </a:p>
          <a:p>
            <a:pPr algn="l">
              <a:spcBef>
                <a:spcPts val="1200"/>
              </a:spcBef>
            </a:pPr>
            <a:endParaRPr lang="en-US" sz="2400" b="1" dirty="0">
              <a:latin typeface="Times New Roman" panose="02020603050405020304" pitchFamily="18" charset="0"/>
              <a:cs typeface="Times New Roman" panose="02020603050405020304" pitchFamily="18" charset="0"/>
            </a:endParaRPr>
          </a:p>
          <a:p>
            <a:pPr algn="l">
              <a:spcBef>
                <a:spcPts val="1200"/>
              </a:spcBef>
            </a:pPr>
            <a:endParaRPr lang="en-US" sz="2400" b="1" dirty="0">
              <a:latin typeface="Times New Roman" panose="02020603050405020304" pitchFamily="18" charset="0"/>
              <a:cs typeface="Times New Roman" panose="02020603050405020304" pitchFamily="18" charset="0"/>
            </a:endParaRPr>
          </a:p>
          <a:p>
            <a:pPr algn="l">
              <a:spcBef>
                <a:spcPts val="1200"/>
              </a:spcBef>
            </a:pPr>
            <a:endParaRPr lang="en-US" sz="2400" b="1" dirty="0">
              <a:latin typeface="Times New Roman" panose="02020603050405020304" pitchFamily="18" charset="0"/>
              <a:cs typeface="Times New Roman" panose="02020603050405020304" pitchFamily="18" charset="0"/>
            </a:endParaRPr>
          </a:p>
          <a:p>
            <a:pPr algn="l">
              <a:spcBef>
                <a:spcPts val="1200"/>
              </a:spcBef>
            </a:pPr>
            <a:endParaRPr lang="en-US" sz="2400" dirty="0">
              <a:latin typeface="Times New Roman" panose="02020603050405020304" pitchFamily="18" charset="0"/>
              <a:cs typeface="Times New Roman" panose="02020603050405020304" pitchFamily="18" charset="0"/>
            </a:endParaRPr>
          </a:p>
          <a:p>
            <a:pPr algn="l">
              <a:spcBef>
                <a:spcPts val="1200"/>
              </a:spcBef>
            </a:pPr>
            <a:endParaRPr lang="en-US" sz="2400" b="1" dirty="0">
              <a:latin typeface="Times New Roman" panose="02020603050405020304" pitchFamily="18" charset="0"/>
              <a:cs typeface="Times New Roman" panose="02020603050405020304" pitchFamily="18" charset="0"/>
            </a:endParaRPr>
          </a:p>
          <a:p>
            <a:pPr>
              <a:spcBef>
                <a:spcPts val="1200"/>
              </a:spcBef>
            </a:pPr>
            <a:endParaRPr lang="en-US" sz="2400" dirty="0">
              <a:latin typeface="Times New Roman" panose="02020603050405020304" pitchFamily="18" charset="0"/>
              <a:cs typeface="Times New Roman" panose="02020603050405020304" pitchFamily="18" charset="0"/>
            </a:endParaRPr>
          </a:p>
          <a:p>
            <a:pPr>
              <a:spcBef>
                <a:spcPts val="1200"/>
              </a:spcBef>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89" name="Content Placeholder 1"/>
          <p:cNvSpPr>
            <a:spLocks noGrp="1"/>
          </p:cNvSpPr>
          <p:nvPr>
            <p:ph sz="quarter" idx="10"/>
          </p:nvPr>
        </p:nvSpPr>
        <p:spPr>
          <a:xfrm>
            <a:off x="365759" y="91440"/>
            <a:ext cx="9131950" cy="777240"/>
          </a:xfrm>
        </p:spPr>
        <p:txBody>
          <a:bodyPr/>
          <a:lstStyle/>
          <a:p>
            <a:r>
              <a:rPr lang="en-US" b="1" dirty="0" err="1"/>
              <a:t>BCNF</a:t>
            </a:r>
            <a:r>
              <a:rPr lang="en-US" b="1" dirty="0"/>
              <a:t> Checking - Example 1</a:t>
            </a:r>
            <a:endParaRPr lang="en-US" dirty="0"/>
          </a:p>
        </p:txBody>
      </p:sp>
      <p:sp>
        <p:nvSpPr>
          <p:cNvPr id="1050290" name="Content Placeholder 2"/>
          <p:cNvSpPr>
            <a:spLocks noGrp="1"/>
          </p:cNvSpPr>
          <p:nvPr>
            <p:ph idx="1"/>
          </p:nvPr>
        </p:nvSpPr>
        <p:spPr>
          <a:xfrm>
            <a:off x="365760" y="1005840"/>
            <a:ext cx="9054687" cy="5486400"/>
          </a:xfrm>
        </p:spPr>
        <p:txBody>
          <a:bodyPr/>
          <a:lstStyle/>
          <a:p>
            <a:r>
              <a:rPr lang="en-US" altLang="en-US" sz="2800" dirty="0">
                <a:latin typeface="Times New Roman" panose="02020603050405020304" pitchFamily="18" charset="0"/>
                <a:cs typeface="Times New Roman" panose="02020603050405020304" pitchFamily="18" charset="0"/>
              </a:rPr>
              <a:t>Consider R (</a:t>
            </a:r>
            <a:r>
              <a:rPr lang="en-US" altLang="en-US" sz="2800" b="1" dirty="0">
                <a:latin typeface="Times New Roman" panose="02020603050405020304" pitchFamily="18" charset="0"/>
                <a:cs typeface="Times New Roman" panose="02020603050405020304" pitchFamily="18" charset="0"/>
              </a:rPr>
              <a:t>C</a:t>
            </a:r>
            <a:r>
              <a:rPr lang="en-US" altLang="en-US" sz="2800" dirty="0">
                <a:latin typeface="Times New Roman" panose="02020603050405020304" pitchFamily="18" charset="0"/>
                <a:cs typeface="Times New Roman" panose="02020603050405020304" pitchFamily="18" charset="0"/>
              </a:rPr>
              <a:t>ity, </a:t>
            </a:r>
            <a:r>
              <a:rPr lang="en-US" altLang="en-US" sz="2800" b="1" dirty="0">
                <a:latin typeface="Times New Roman" panose="02020603050405020304" pitchFamily="18" charset="0"/>
                <a:cs typeface="Times New Roman" panose="02020603050405020304" pitchFamily="18" charset="0"/>
              </a:rPr>
              <a:t>S</a:t>
            </a:r>
            <a:r>
              <a:rPr lang="en-US" altLang="en-US" sz="2800" dirty="0">
                <a:latin typeface="Times New Roman" panose="02020603050405020304" pitchFamily="18" charset="0"/>
                <a:cs typeface="Times New Roman" panose="02020603050405020304" pitchFamily="18" charset="0"/>
              </a:rPr>
              <a:t>treet, </a:t>
            </a:r>
            <a:r>
              <a:rPr lang="en-US" altLang="en-US" sz="2800" b="1" dirty="0" err="1">
                <a:latin typeface="Times New Roman" panose="02020603050405020304" pitchFamily="18" charset="0"/>
                <a:cs typeface="Times New Roman" panose="02020603050405020304" pitchFamily="18" charset="0"/>
              </a:rPr>
              <a:t>Z</a:t>
            </a:r>
            <a:r>
              <a:rPr lang="en-US" altLang="en-US" sz="2800" dirty="0" err="1">
                <a:latin typeface="Times New Roman" panose="02020603050405020304" pitchFamily="18" charset="0"/>
                <a:cs typeface="Times New Roman" panose="02020603050405020304" pitchFamily="18" charset="0"/>
              </a:rPr>
              <a:t>ipcode</a:t>
            </a:r>
            <a:r>
              <a:rPr lang="en-US" altLang="en-US" sz="2800" dirty="0">
                <a:latin typeface="Times New Roman" panose="02020603050405020304" pitchFamily="18" charset="0"/>
                <a:cs typeface="Times New Roman" panose="02020603050405020304" pitchFamily="18" charset="0"/>
              </a:rPr>
              <a:t>) or R (C, S, Z) and </a:t>
            </a:r>
          </a:p>
          <a:p>
            <a:pPr algn="l"/>
            <a:r>
              <a:rPr lang="en-US" altLang="en-US" sz="2800" dirty="0">
                <a:latin typeface="Times New Roman" panose="02020603050405020304" pitchFamily="18" charset="0"/>
                <a:cs typeface="Times New Roman" panose="02020603050405020304" pitchFamily="18" charset="0"/>
              </a:rPr>
              <a:t>F = {CS </a:t>
            </a:r>
            <a:r>
              <a:rPr lang="en-US"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800" dirty="0">
                <a:latin typeface="Times New Roman" panose="02020603050405020304" pitchFamily="18" charset="0"/>
                <a:cs typeface="Times New Roman" panose="02020603050405020304" pitchFamily="18" charset="0"/>
              </a:rPr>
              <a:t> Z, Z </a:t>
            </a:r>
            <a:r>
              <a:rPr lang="en-US"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800" dirty="0">
                <a:latin typeface="Times New Roman" panose="02020603050405020304" pitchFamily="18" charset="0"/>
                <a:cs typeface="Times New Roman" panose="02020603050405020304" pitchFamily="18" charset="0"/>
              </a:rPr>
              <a:t> C}. </a:t>
            </a:r>
          </a:p>
          <a:p>
            <a:pPr algn="l"/>
            <a:endParaRPr lang="en-US" altLang="en-US" sz="1200" dirty="0">
              <a:latin typeface="Times New Roman" panose="02020603050405020304" pitchFamily="18" charset="0"/>
              <a:cs typeface="Times New Roman" panose="02020603050405020304" pitchFamily="18" charset="0"/>
            </a:endParaRPr>
          </a:p>
          <a:p>
            <a:pPr>
              <a:buClr>
                <a:schemeClr val="accent5">
                  <a:lumMod val="60000"/>
                  <a:lumOff val="40000"/>
                </a:schemeClr>
              </a:buClr>
            </a:pPr>
            <a:r>
              <a:rPr lang="en-US" altLang="en-US" sz="2800" b="1" u="sng" dirty="0">
                <a:solidFill>
                  <a:srgbClr val="C00000"/>
                </a:solidFill>
                <a:latin typeface="Times New Roman" panose="02020603050405020304" pitchFamily="18" charset="0"/>
                <a:cs typeface="Times New Roman" panose="02020603050405020304" pitchFamily="18" charset="0"/>
              </a:rPr>
              <a:t>Attribute Closure</a:t>
            </a:r>
          </a:p>
          <a:p>
            <a:pPr>
              <a:buClr>
                <a:schemeClr val="accent5">
                  <a:lumMod val="60000"/>
                  <a:lumOff val="40000"/>
                </a:schemeClr>
              </a:buClr>
            </a:pPr>
            <a:r>
              <a:rPr lang="en-US" altLang="en-US" sz="2800" dirty="0">
                <a:latin typeface="Times New Roman" panose="02020603050405020304" pitchFamily="18" charset="0"/>
                <a:cs typeface="Times New Roman" panose="02020603050405020304" pitchFamily="18" charset="0"/>
              </a:rPr>
              <a:t>(CS)</a:t>
            </a:r>
            <a:r>
              <a:rPr lang="en-US" altLang="en-US" sz="2800" baseline="30000" dirty="0">
                <a:latin typeface="Times New Roman" panose="02020603050405020304" pitchFamily="18" charset="0"/>
                <a:cs typeface="Times New Roman" panose="02020603050405020304" pitchFamily="18" charset="0"/>
              </a:rPr>
              <a:t>+</a:t>
            </a:r>
            <a:r>
              <a:rPr lang="en-US" altLang="en-US" sz="2800" dirty="0">
                <a:latin typeface="Times New Roman" panose="02020603050405020304" pitchFamily="18" charset="0"/>
                <a:cs typeface="Times New Roman" panose="02020603050405020304" pitchFamily="18" charset="0"/>
              </a:rPr>
              <a:t> = (C, S, Z) and Z</a:t>
            </a:r>
            <a:r>
              <a:rPr lang="en-US" altLang="en-US" sz="2800" baseline="30000" dirty="0">
                <a:latin typeface="Times New Roman" panose="02020603050405020304" pitchFamily="18" charset="0"/>
                <a:cs typeface="Times New Roman" panose="02020603050405020304" pitchFamily="18" charset="0"/>
              </a:rPr>
              <a:t>+</a:t>
            </a:r>
            <a:r>
              <a:rPr lang="en-US" altLang="en-US" sz="2800" dirty="0">
                <a:latin typeface="Times New Roman" panose="02020603050405020304" pitchFamily="18" charset="0"/>
                <a:cs typeface="Times New Roman" panose="02020603050405020304" pitchFamily="18" charset="0"/>
              </a:rPr>
              <a:t> = (Z, C). </a:t>
            </a:r>
          </a:p>
          <a:p>
            <a:pPr>
              <a:buClr>
                <a:schemeClr val="accent5">
                  <a:lumMod val="60000"/>
                  <a:lumOff val="40000"/>
                </a:schemeClr>
              </a:buClr>
            </a:pPr>
            <a:r>
              <a:rPr lang="en-US" altLang="en-US" sz="2800" dirty="0">
                <a:latin typeface="Times New Roman" panose="02020603050405020304" pitchFamily="18" charset="0"/>
                <a:cs typeface="Times New Roman" panose="02020603050405020304" pitchFamily="18" charset="0"/>
              </a:rPr>
              <a:t>The second FD does not include all attributes and hence R is </a:t>
            </a:r>
            <a:r>
              <a:rPr lang="en-US" altLang="en-US" sz="2800" b="1" dirty="0">
                <a:latin typeface="Times New Roman" panose="02020603050405020304" pitchFamily="18" charset="0"/>
                <a:cs typeface="Times New Roman" panose="02020603050405020304" pitchFamily="18" charset="0"/>
              </a:rPr>
              <a:t>not</a:t>
            </a:r>
            <a:r>
              <a:rPr lang="en-US" altLang="en-US" sz="2800" dirty="0">
                <a:latin typeface="Times New Roman" panose="02020603050405020304" pitchFamily="18" charset="0"/>
                <a:cs typeface="Times New Roman" panose="02020603050405020304" pitchFamily="18" charset="0"/>
              </a:rPr>
              <a:t> in </a:t>
            </a:r>
            <a:r>
              <a:rPr lang="en-US" altLang="en-US" sz="2800" dirty="0" err="1">
                <a:latin typeface="Times New Roman" panose="02020603050405020304" pitchFamily="18" charset="0"/>
                <a:cs typeface="Times New Roman" panose="02020603050405020304" pitchFamily="18" charset="0"/>
              </a:rPr>
              <a:t>BCNF</a:t>
            </a:r>
            <a:r>
              <a:rPr lang="en-US" altLang="en-US" sz="2800" dirty="0">
                <a:latin typeface="Times New Roman" panose="02020603050405020304" pitchFamily="18" charset="0"/>
                <a:cs typeface="Times New Roman" panose="02020603050405020304" pitchFamily="18" charset="0"/>
              </a:rPr>
              <a:t>. </a:t>
            </a:r>
          </a:p>
          <a:p>
            <a:pPr algn="l">
              <a:spcBef>
                <a:spcPts val="1200"/>
              </a:spcBef>
            </a:pPr>
            <a:endParaRPr lang="en-US" altLang="en-US" sz="2800" dirty="0">
              <a:latin typeface="Times New Roman" panose="02020603050405020304" pitchFamily="18" charset="0"/>
              <a:cs typeface="Times New Roman" panose="02020603050405020304" pitchFamily="18" charset="0"/>
            </a:endParaRPr>
          </a:p>
          <a:p>
            <a:pPr algn="l">
              <a:spcBef>
                <a:spcPts val="1200"/>
              </a:spcBef>
            </a:pPr>
            <a:endParaRPr lang="en-US" sz="2800" b="1" dirty="0">
              <a:latin typeface="Times New Roman" panose="02020603050405020304" pitchFamily="18" charset="0"/>
              <a:cs typeface="Times New Roman" panose="02020603050405020304" pitchFamily="18" charset="0"/>
            </a:endParaRPr>
          </a:p>
          <a:p>
            <a:pPr algn="l">
              <a:spcBef>
                <a:spcPts val="1200"/>
              </a:spcBef>
            </a:pPr>
            <a:endParaRPr lang="en-US" sz="2800" b="1" dirty="0">
              <a:latin typeface="Times New Roman" panose="02020603050405020304" pitchFamily="18" charset="0"/>
              <a:cs typeface="Times New Roman" panose="02020603050405020304" pitchFamily="18" charset="0"/>
            </a:endParaRPr>
          </a:p>
          <a:p>
            <a:pPr algn="l">
              <a:spcBef>
                <a:spcPts val="1200"/>
              </a:spcBef>
            </a:pPr>
            <a:endParaRPr lang="en-US" sz="2800" b="1" dirty="0">
              <a:latin typeface="Times New Roman" panose="02020603050405020304" pitchFamily="18" charset="0"/>
              <a:cs typeface="Times New Roman" panose="02020603050405020304" pitchFamily="18" charset="0"/>
            </a:endParaRPr>
          </a:p>
          <a:p>
            <a:pPr algn="l">
              <a:spcBef>
                <a:spcPts val="1200"/>
              </a:spcBef>
            </a:pPr>
            <a:endParaRPr lang="en-US" sz="2800" dirty="0">
              <a:latin typeface="Times New Roman" panose="02020603050405020304" pitchFamily="18" charset="0"/>
              <a:cs typeface="Times New Roman" panose="02020603050405020304" pitchFamily="18" charset="0"/>
            </a:endParaRPr>
          </a:p>
          <a:p>
            <a:pPr algn="l">
              <a:spcBef>
                <a:spcPts val="1200"/>
              </a:spcBef>
            </a:pPr>
            <a:endParaRPr lang="en-US" sz="2800" b="1" dirty="0">
              <a:latin typeface="Times New Roman" panose="02020603050405020304" pitchFamily="18" charset="0"/>
              <a:cs typeface="Times New Roman" panose="02020603050405020304" pitchFamily="18" charset="0"/>
            </a:endParaRPr>
          </a:p>
          <a:p>
            <a:pPr>
              <a:spcBef>
                <a:spcPts val="1200"/>
              </a:spcBef>
            </a:pPr>
            <a:endParaRPr lang="en-US" sz="2800" dirty="0">
              <a:latin typeface="Times New Roman" panose="02020603050405020304" pitchFamily="18" charset="0"/>
              <a:cs typeface="Times New Roman" panose="02020603050405020304" pitchFamily="18" charset="0"/>
            </a:endParaRPr>
          </a:p>
          <a:p>
            <a:pPr>
              <a:spcBef>
                <a:spcPts val="1200"/>
              </a:spcBef>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91" name="Content Placeholder 1"/>
          <p:cNvSpPr>
            <a:spLocks noGrp="1"/>
          </p:cNvSpPr>
          <p:nvPr>
            <p:ph sz="quarter" idx="10"/>
          </p:nvPr>
        </p:nvSpPr>
        <p:spPr>
          <a:xfrm>
            <a:off x="365759" y="91440"/>
            <a:ext cx="9131950" cy="777240"/>
          </a:xfrm>
        </p:spPr>
        <p:txBody>
          <a:bodyPr/>
          <a:lstStyle/>
          <a:p>
            <a:r>
              <a:rPr lang="en-US" b="1" dirty="0" err="1"/>
              <a:t>BCNF</a:t>
            </a:r>
            <a:r>
              <a:rPr lang="en-US" b="1" dirty="0"/>
              <a:t> Checking - Example 2</a:t>
            </a:r>
            <a:endParaRPr lang="en-US" dirty="0"/>
          </a:p>
        </p:txBody>
      </p:sp>
      <p:sp>
        <p:nvSpPr>
          <p:cNvPr id="1050292" name="Content Placeholder 2"/>
          <p:cNvSpPr>
            <a:spLocks noGrp="1"/>
          </p:cNvSpPr>
          <p:nvPr>
            <p:ph idx="1"/>
          </p:nvPr>
        </p:nvSpPr>
        <p:spPr>
          <a:xfrm>
            <a:off x="365760" y="1005840"/>
            <a:ext cx="10819691" cy="5486400"/>
          </a:xfrm>
        </p:spPr>
        <p:txBody>
          <a:bodyPr/>
          <a:lstStyle/>
          <a:p>
            <a:pPr algn="l">
              <a:spcBef>
                <a:spcPts val="1200"/>
              </a:spcBef>
              <a:spcAft>
                <a:spcPts val="600"/>
              </a:spcAft>
            </a:pPr>
            <a:r>
              <a:rPr lang="en-US" sz="2800" dirty="0">
                <a:solidFill>
                  <a:srgbClr val="C00000"/>
                </a:solidFill>
                <a:latin typeface="Times New Roman" panose="02020603050405020304" pitchFamily="18" charset="0"/>
                <a:cs typeface="Times New Roman" panose="02020603050405020304" pitchFamily="18" charset="0"/>
              </a:rPr>
              <a:t>FD1:</a:t>
            </a:r>
            <a:r>
              <a:rPr lang="en-US" sz="2800" dirty="0">
                <a:latin typeface="Times New Roman" panose="02020603050405020304" pitchFamily="18" charset="0"/>
                <a:cs typeface="Times New Roman" panose="02020603050405020304" pitchFamily="18" charset="0"/>
              </a:rPr>
              <a:t> {Student, Course} → Instructor and </a:t>
            </a:r>
          </a:p>
          <a:p>
            <a:pPr algn="l">
              <a:spcBef>
                <a:spcPts val="1200"/>
              </a:spcBef>
              <a:spcAft>
                <a:spcPts val="600"/>
              </a:spcAft>
            </a:pPr>
            <a:r>
              <a:rPr lang="en-US" sz="2800" dirty="0">
                <a:solidFill>
                  <a:srgbClr val="C00000"/>
                </a:solidFill>
                <a:latin typeface="Times New Roman" panose="02020603050405020304" pitchFamily="18" charset="0"/>
                <a:cs typeface="Times New Roman" panose="02020603050405020304" pitchFamily="18" charset="0"/>
              </a:rPr>
              <a:t>FD2:</a:t>
            </a:r>
            <a:r>
              <a:rPr lang="en-US" sz="2800" dirty="0">
                <a:latin typeface="Times New Roman" panose="02020603050405020304" pitchFamily="18" charset="0"/>
                <a:cs typeface="Times New Roman" panose="02020603050405020304" pitchFamily="18" charset="0"/>
              </a:rPr>
              <a:t> Instructor → Course</a:t>
            </a:r>
          </a:p>
          <a:p>
            <a:pPr algn="l">
              <a:spcBef>
                <a:spcPts val="1200"/>
              </a:spcBef>
              <a:spcAft>
                <a:spcPts val="600"/>
              </a:spcAft>
            </a:pPr>
            <a:r>
              <a:rPr lang="en-US" altLang="en-US" sz="2800" dirty="0">
                <a:latin typeface="Times New Roman" panose="02020603050405020304" pitchFamily="18" charset="0"/>
                <a:cs typeface="Times New Roman" panose="02020603050405020304" pitchFamily="18" charset="0"/>
              </a:rPr>
              <a:t>(Student, Course)</a:t>
            </a:r>
            <a:r>
              <a:rPr lang="en-US" altLang="en-US" sz="2800" baseline="30000" dirty="0">
                <a:latin typeface="Times New Roman" panose="02020603050405020304" pitchFamily="18" charset="0"/>
                <a:cs typeface="Times New Roman" panose="02020603050405020304" pitchFamily="18" charset="0"/>
              </a:rPr>
              <a:t>+</a:t>
            </a:r>
            <a:r>
              <a:rPr lang="en-US" altLang="en-US" sz="2800" dirty="0">
                <a:latin typeface="Times New Roman" panose="02020603050405020304" pitchFamily="18" charset="0"/>
                <a:cs typeface="Times New Roman" panose="02020603050405020304" pitchFamily="18" charset="0"/>
              </a:rPr>
              <a:t> = (Student, Course, Instructor)</a:t>
            </a:r>
          </a:p>
          <a:p>
            <a:pPr algn="l">
              <a:spcBef>
                <a:spcPts val="1200"/>
              </a:spcBef>
              <a:spcAft>
                <a:spcPts val="600"/>
              </a:spcAft>
            </a:pPr>
            <a:r>
              <a:rPr lang="en-US" sz="2800" dirty="0">
                <a:latin typeface="Times New Roman" panose="02020603050405020304" pitchFamily="18" charset="0"/>
                <a:cs typeface="Times New Roman" panose="02020603050405020304" pitchFamily="18" charset="0"/>
              </a:rPr>
              <a:t>(Instructor)</a:t>
            </a:r>
            <a:r>
              <a:rPr lang="en-US" sz="2800" baseline="30000" dirty="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 (Instructor, Course)</a:t>
            </a:r>
          </a:p>
          <a:p>
            <a:pPr algn="l">
              <a:spcBef>
                <a:spcPts val="1200"/>
              </a:spcBef>
              <a:spcAft>
                <a:spcPts val="600"/>
              </a:spcAft>
            </a:pPr>
            <a:r>
              <a:rPr lang="en-US" altLang="en-US" sz="2800" dirty="0">
                <a:latin typeface="Times New Roman" panose="02020603050405020304" pitchFamily="18" charset="0"/>
                <a:cs typeface="Times New Roman" panose="02020603050405020304" pitchFamily="18" charset="0"/>
              </a:rPr>
              <a:t>Since FD2 doesn’t include all attributes, it is </a:t>
            </a:r>
            <a:r>
              <a:rPr lang="en-US" altLang="en-US" sz="2800" b="1" dirty="0">
                <a:latin typeface="Times New Roman" panose="02020603050405020304" pitchFamily="18" charset="0"/>
                <a:cs typeface="Times New Roman" panose="02020603050405020304" pitchFamily="18" charset="0"/>
              </a:rPr>
              <a:t>not</a:t>
            </a:r>
            <a:r>
              <a:rPr lang="en-US" altLang="en-US" sz="2800" dirty="0">
                <a:latin typeface="Times New Roman" panose="02020603050405020304" pitchFamily="18" charset="0"/>
                <a:cs typeface="Times New Roman" panose="02020603050405020304" pitchFamily="18" charset="0"/>
              </a:rPr>
              <a:t> in </a:t>
            </a:r>
            <a:r>
              <a:rPr lang="en-US" altLang="en-US" sz="2800" dirty="0" err="1">
                <a:latin typeface="Times New Roman" panose="02020603050405020304" pitchFamily="18" charset="0"/>
                <a:cs typeface="Times New Roman" panose="02020603050405020304" pitchFamily="18" charset="0"/>
              </a:rPr>
              <a:t>BCNF</a:t>
            </a:r>
            <a:r>
              <a:rPr lang="en-US" altLang="en-US" sz="2800" dirty="0">
                <a:latin typeface="Times New Roman" panose="02020603050405020304" pitchFamily="18" charset="0"/>
                <a:cs typeface="Times New Roman" panose="02020603050405020304" pitchFamily="18" charset="0"/>
              </a:rPr>
              <a:t>.</a:t>
            </a:r>
          </a:p>
          <a:p>
            <a:pPr algn="l">
              <a:spcBef>
                <a:spcPts val="1200"/>
              </a:spcBef>
              <a:spcAft>
                <a:spcPts val="600"/>
              </a:spcAft>
            </a:pPr>
            <a:endParaRPr lang="en-US" sz="2800" b="1" dirty="0">
              <a:latin typeface="Times New Roman" panose="02020603050405020304" pitchFamily="18" charset="0"/>
              <a:cs typeface="Times New Roman" panose="02020603050405020304" pitchFamily="18" charset="0"/>
            </a:endParaRPr>
          </a:p>
          <a:p>
            <a:pPr algn="l">
              <a:spcBef>
                <a:spcPts val="1200"/>
              </a:spcBef>
              <a:spcAft>
                <a:spcPts val="600"/>
              </a:spcAft>
            </a:pPr>
            <a:endParaRPr lang="en-US" sz="2800" b="1" dirty="0">
              <a:latin typeface="Times New Roman" panose="02020603050405020304" pitchFamily="18" charset="0"/>
              <a:cs typeface="Times New Roman" panose="02020603050405020304" pitchFamily="18" charset="0"/>
            </a:endParaRPr>
          </a:p>
          <a:p>
            <a:pPr algn="l">
              <a:spcBef>
                <a:spcPts val="1200"/>
              </a:spcBef>
              <a:spcAft>
                <a:spcPts val="600"/>
              </a:spcAft>
            </a:pPr>
            <a:endParaRPr lang="en-US" sz="2800" b="1" dirty="0">
              <a:latin typeface="Times New Roman" panose="02020603050405020304" pitchFamily="18" charset="0"/>
              <a:cs typeface="Times New Roman" panose="02020603050405020304" pitchFamily="18" charset="0"/>
            </a:endParaRPr>
          </a:p>
          <a:p>
            <a:pPr algn="l">
              <a:spcBef>
                <a:spcPts val="1200"/>
              </a:spcBef>
              <a:spcAft>
                <a:spcPts val="600"/>
              </a:spcAft>
            </a:pPr>
            <a:endParaRPr lang="en-US" sz="2800" dirty="0">
              <a:latin typeface="Times New Roman" panose="02020603050405020304" pitchFamily="18" charset="0"/>
              <a:cs typeface="Times New Roman" panose="02020603050405020304" pitchFamily="18" charset="0"/>
            </a:endParaRPr>
          </a:p>
          <a:p>
            <a:pPr algn="l">
              <a:spcBef>
                <a:spcPts val="1200"/>
              </a:spcBef>
              <a:spcAft>
                <a:spcPts val="600"/>
              </a:spcAft>
            </a:pPr>
            <a:endParaRPr lang="en-US" sz="2800" b="1" dirty="0">
              <a:latin typeface="Times New Roman" panose="02020603050405020304" pitchFamily="18" charset="0"/>
              <a:cs typeface="Times New Roman" panose="02020603050405020304" pitchFamily="18" charset="0"/>
            </a:endParaRPr>
          </a:p>
          <a:p>
            <a:pPr>
              <a:spcBef>
                <a:spcPts val="1200"/>
              </a:spcBef>
              <a:spcAft>
                <a:spcPts val="600"/>
              </a:spcAft>
            </a:pPr>
            <a:endParaRPr lang="en-US" sz="2800" dirty="0">
              <a:latin typeface="Times New Roman" panose="02020603050405020304" pitchFamily="18" charset="0"/>
              <a:cs typeface="Times New Roman" panose="02020603050405020304" pitchFamily="18" charset="0"/>
            </a:endParaRPr>
          </a:p>
          <a:p>
            <a:pPr>
              <a:spcBef>
                <a:spcPts val="1200"/>
              </a:spcBef>
              <a:spcAft>
                <a:spcPts val="600"/>
              </a:spcAft>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93" name="Content Placeholder 1"/>
          <p:cNvSpPr>
            <a:spLocks noGrp="1"/>
          </p:cNvSpPr>
          <p:nvPr>
            <p:ph sz="quarter" idx="10"/>
          </p:nvPr>
        </p:nvSpPr>
        <p:spPr>
          <a:xfrm>
            <a:off x="365759" y="91440"/>
            <a:ext cx="9131950" cy="777240"/>
          </a:xfrm>
        </p:spPr>
        <p:txBody>
          <a:bodyPr/>
          <a:lstStyle/>
          <a:p>
            <a:r>
              <a:rPr lang="en-US" b="1" dirty="0"/>
              <a:t>Properties of Relational Decompositions</a:t>
            </a:r>
            <a:endParaRPr lang="en-US" dirty="0"/>
          </a:p>
        </p:txBody>
      </p:sp>
      <p:sp>
        <p:nvSpPr>
          <p:cNvPr id="1050294" name="Content Placeholder 2"/>
          <p:cNvSpPr>
            <a:spLocks noGrp="1"/>
          </p:cNvSpPr>
          <p:nvPr>
            <p:ph idx="1"/>
          </p:nvPr>
        </p:nvSpPr>
        <p:spPr>
          <a:xfrm>
            <a:off x="1010092" y="1392864"/>
            <a:ext cx="9675629" cy="5099375"/>
          </a:xfrm>
        </p:spPr>
        <p:txBody>
          <a:bodyPr/>
          <a:lstStyle/>
          <a:p>
            <a:pPr marL="514350" indent="-514350">
              <a:spcBef>
                <a:spcPts val="1200"/>
              </a:spcBef>
              <a:spcAft>
                <a:spcPts val="600"/>
              </a:spcAft>
              <a:buFont typeface="+mj-lt"/>
              <a:buAutoNum type="alphaLcParenR"/>
            </a:pPr>
            <a:r>
              <a:rPr lang="en-US" sz="2800" b="1" dirty="0">
                <a:solidFill>
                  <a:srgbClr val="0070C0"/>
                </a:solidFill>
                <a:latin typeface="Times New Roman" panose="02020603050405020304" pitchFamily="18" charset="0"/>
                <a:cs typeface="Times New Roman" panose="02020603050405020304" pitchFamily="18" charset="0"/>
              </a:rPr>
              <a:t>Relation Decomposition and Insufficiency of Normal Forms</a:t>
            </a:r>
          </a:p>
          <a:p>
            <a:pPr marL="514350" indent="-514350">
              <a:spcBef>
                <a:spcPts val="1200"/>
              </a:spcBef>
              <a:spcAft>
                <a:spcPts val="600"/>
              </a:spcAft>
              <a:buFont typeface="+mj-lt"/>
              <a:buAutoNum type="alphaLcParenR"/>
            </a:pPr>
            <a:r>
              <a:rPr lang="en-US" altLang="en-US" sz="2800" b="1" dirty="0">
                <a:solidFill>
                  <a:srgbClr val="0070C0"/>
                </a:solidFill>
                <a:latin typeface="Times New Roman" panose="02020603050405020304" pitchFamily="18" charset="0"/>
                <a:cs typeface="Times New Roman" panose="02020603050405020304" pitchFamily="18" charset="0"/>
              </a:rPr>
              <a:t>Dependency Preservation Property of a Decomposition</a:t>
            </a:r>
          </a:p>
          <a:p>
            <a:pPr marL="514350" indent="-514350">
              <a:spcBef>
                <a:spcPts val="1200"/>
              </a:spcBef>
              <a:spcAft>
                <a:spcPts val="600"/>
              </a:spcAft>
              <a:buFont typeface="+mj-lt"/>
              <a:buAutoNum type="alphaLcParenR"/>
            </a:pPr>
            <a:r>
              <a:rPr lang="en-US" sz="2800" b="1" dirty="0">
                <a:solidFill>
                  <a:srgbClr val="0070C0"/>
                </a:solidFill>
                <a:latin typeface="Times New Roman" panose="02020603050405020304" pitchFamily="18" charset="0"/>
                <a:cs typeface="Times New Roman" panose="02020603050405020304" pitchFamily="18" charset="0"/>
              </a:rPr>
              <a:t>Non-additive (Lossless) Join Property of a Decomposition</a:t>
            </a:r>
          </a:p>
          <a:p>
            <a:pPr>
              <a:spcBef>
                <a:spcPts val="1200"/>
              </a:spcBef>
              <a:spcAft>
                <a:spcPts val="600"/>
              </a:spcAft>
            </a:pPr>
            <a:endParaRPr lang="en-US" sz="2800" b="1" dirty="0">
              <a:solidFill>
                <a:srgbClr val="0070C0"/>
              </a:solidFill>
              <a:latin typeface="Times New Roman" panose="02020603050405020304" pitchFamily="18" charset="0"/>
              <a:cs typeface="Times New Roman" panose="02020603050405020304" pitchFamily="18" charset="0"/>
            </a:endParaRPr>
          </a:p>
          <a:p>
            <a:pPr>
              <a:spcBef>
                <a:spcPts val="1200"/>
              </a:spcBef>
              <a:spcAft>
                <a:spcPts val="600"/>
              </a:spcAft>
            </a:pPr>
            <a:endParaRPr lang="en-US" altLang="en-US" sz="2800" dirty="0">
              <a:latin typeface="Times New Roman" panose="02020603050405020304" pitchFamily="18" charset="0"/>
              <a:cs typeface="Times New Roman" panose="02020603050405020304" pitchFamily="18" charset="0"/>
            </a:endParaRPr>
          </a:p>
          <a:p>
            <a:pPr algn="l">
              <a:spcBef>
                <a:spcPts val="1200"/>
              </a:spcBef>
              <a:spcAft>
                <a:spcPts val="600"/>
              </a:spcAft>
            </a:pPr>
            <a:endParaRPr lang="en-US" altLang="en-US" sz="2800" dirty="0">
              <a:latin typeface="Times New Roman" panose="02020603050405020304" pitchFamily="18" charset="0"/>
              <a:cs typeface="Times New Roman" panose="02020603050405020304" pitchFamily="18" charset="0"/>
            </a:endParaRPr>
          </a:p>
          <a:p>
            <a:pPr algn="l">
              <a:spcBef>
                <a:spcPts val="1200"/>
              </a:spcBef>
              <a:spcAft>
                <a:spcPts val="600"/>
              </a:spcAft>
            </a:pPr>
            <a:endParaRPr lang="en-US" sz="2800" b="1" dirty="0">
              <a:latin typeface="Times New Roman" panose="02020603050405020304" pitchFamily="18" charset="0"/>
              <a:cs typeface="Times New Roman" panose="02020603050405020304" pitchFamily="18" charset="0"/>
            </a:endParaRPr>
          </a:p>
          <a:p>
            <a:pPr algn="l">
              <a:spcBef>
                <a:spcPts val="1200"/>
              </a:spcBef>
              <a:spcAft>
                <a:spcPts val="600"/>
              </a:spcAft>
            </a:pPr>
            <a:endParaRPr lang="en-US" sz="2800" b="1" dirty="0">
              <a:latin typeface="Times New Roman" panose="02020603050405020304" pitchFamily="18" charset="0"/>
              <a:cs typeface="Times New Roman" panose="02020603050405020304" pitchFamily="18" charset="0"/>
            </a:endParaRPr>
          </a:p>
          <a:p>
            <a:pPr algn="l">
              <a:spcBef>
                <a:spcPts val="1200"/>
              </a:spcBef>
              <a:spcAft>
                <a:spcPts val="600"/>
              </a:spcAft>
            </a:pPr>
            <a:endParaRPr lang="en-US" sz="2800" b="1" dirty="0">
              <a:latin typeface="Times New Roman" panose="02020603050405020304" pitchFamily="18" charset="0"/>
              <a:cs typeface="Times New Roman" panose="02020603050405020304" pitchFamily="18" charset="0"/>
            </a:endParaRPr>
          </a:p>
          <a:p>
            <a:pPr algn="l">
              <a:spcBef>
                <a:spcPts val="1200"/>
              </a:spcBef>
              <a:spcAft>
                <a:spcPts val="600"/>
              </a:spcAft>
            </a:pPr>
            <a:endParaRPr lang="en-US" sz="2800" dirty="0">
              <a:latin typeface="Times New Roman" panose="02020603050405020304" pitchFamily="18" charset="0"/>
              <a:cs typeface="Times New Roman" panose="02020603050405020304" pitchFamily="18" charset="0"/>
            </a:endParaRPr>
          </a:p>
          <a:p>
            <a:pPr algn="l">
              <a:spcBef>
                <a:spcPts val="1200"/>
              </a:spcBef>
              <a:spcAft>
                <a:spcPts val="600"/>
              </a:spcAft>
            </a:pPr>
            <a:endParaRPr lang="en-US" sz="2800" b="1" dirty="0">
              <a:latin typeface="Times New Roman" panose="02020603050405020304" pitchFamily="18" charset="0"/>
              <a:cs typeface="Times New Roman" panose="02020603050405020304" pitchFamily="18" charset="0"/>
            </a:endParaRPr>
          </a:p>
          <a:p>
            <a:pPr>
              <a:spcBef>
                <a:spcPts val="1200"/>
              </a:spcBef>
              <a:spcAft>
                <a:spcPts val="600"/>
              </a:spcAft>
            </a:pPr>
            <a:endParaRPr lang="en-US" sz="2800" dirty="0">
              <a:latin typeface="Times New Roman" panose="02020603050405020304" pitchFamily="18" charset="0"/>
              <a:cs typeface="Times New Roman" panose="02020603050405020304" pitchFamily="18" charset="0"/>
            </a:endParaRPr>
          </a:p>
          <a:p>
            <a:pPr>
              <a:spcBef>
                <a:spcPts val="1200"/>
              </a:spcBef>
              <a:spcAft>
                <a:spcPts val="600"/>
              </a:spcAft>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95" name="Content Placeholder 1"/>
          <p:cNvSpPr>
            <a:spLocks noGrp="1"/>
          </p:cNvSpPr>
          <p:nvPr>
            <p:ph sz="quarter" idx="10"/>
          </p:nvPr>
        </p:nvSpPr>
        <p:spPr>
          <a:xfrm>
            <a:off x="365759" y="91440"/>
            <a:ext cx="9131950" cy="777240"/>
          </a:xfrm>
        </p:spPr>
        <p:txBody>
          <a:bodyPr/>
          <a:lstStyle/>
          <a:p>
            <a:r>
              <a:rPr lang="en-US" b="1" dirty="0"/>
              <a:t>(a) Relation Decomposition and Insufficiency of Normal Forms</a:t>
            </a:r>
          </a:p>
        </p:txBody>
      </p:sp>
      <p:sp>
        <p:nvSpPr>
          <p:cNvPr id="1050296" name="Content Placeholder 2"/>
          <p:cNvSpPr>
            <a:spLocks noGrp="1"/>
          </p:cNvSpPr>
          <p:nvPr>
            <p:ph idx="1"/>
          </p:nvPr>
        </p:nvSpPr>
        <p:spPr>
          <a:xfrm>
            <a:off x="365760" y="1005840"/>
            <a:ext cx="9809598" cy="5486400"/>
          </a:xfrm>
        </p:spPr>
        <p:txBody>
          <a:bodyPr/>
          <a:lstStyle/>
          <a:p>
            <a:r>
              <a:rPr lang="en-US" sz="2400" dirty="0">
                <a:latin typeface="Times New Roman" panose="02020603050405020304" pitchFamily="18" charset="0"/>
                <a:cs typeface="Times New Roman" panose="02020603050405020304" pitchFamily="18" charset="0"/>
              </a:rPr>
              <a:t>The set </a:t>
            </a:r>
            <a:r>
              <a:rPr lang="en-US" sz="2400" i="1" dirty="0">
                <a:latin typeface="Times New Roman" panose="02020603050405020304" pitchFamily="18" charset="0"/>
                <a:cs typeface="Times New Roman" panose="02020603050405020304" pitchFamily="18" charset="0"/>
              </a:rPr>
              <a:t>F </a:t>
            </a:r>
            <a:r>
              <a:rPr lang="en-US" sz="2400" dirty="0">
                <a:latin typeface="Times New Roman" panose="02020603050405020304" pitchFamily="18" charset="0"/>
                <a:cs typeface="Times New Roman" panose="02020603050405020304" pitchFamily="18" charset="0"/>
              </a:rPr>
              <a:t>of functional dependencies that should hold on the attributes of </a:t>
            </a:r>
            <a:r>
              <a:rPr lang="en-US" sz="2400" i="1" dirty="0">
                <a:latin typeface="Times New Roman" panose="02020603050405020304" pitchFamily="18" charset="0"/>
                <a:cs typeface="Times New Roman" panose="02020603050405020304" pitchFamily="18" charset="0"/>
              </a:rPr>
              <a:t>R </a:t>
            </a:r>
            <a:r>
              <a:rPr lang="en-US" sz="2400" dirty="0">
                <a:latin typeface="Times New Roman" panose="02020603050405020304" pitchFamily="18" charset="0"/>
                <a:cs typeface="Times New Roman" panose="02020603050405020304" pitchFamily="18" charset="0"/>
              </a:rPr>
              <a:t>is specified by the database designers and is made available to the design algorithms. </a:t>
            </a:r>
          </a:p>
          <a:p>
            <a:pPr algn="l"/>
            <a:r>
              <a:rPr lang="en-US" sz="2400" dirty="0">
                <a:latin typeface="Times New Roman" panose="02020603050405020304" pitchFamily="18" charset="0"/>
                <a:cs typeface="Times New Roman" panose="02020603050405020304" pitchFamily="18" charset="0"/>
              </a:rPr>
              <a:t>Using the functional dependencies, the algorithms decompose the universal relation schema </a:t>
            </a:r>
            <a:r>
              <a:rPr lang="en-US" sz="2400" i="1" dirty="0">
                <a:latin typeface="Times New Roman" panose="02020603050405020304" pitchFamily="18" charset="0"/>
                <a:cs typeface="Times New Roman" panose="02020603050405020304" pitchFamily="18" charset="0"/>
              </a:rPr>
              <a:t>R </a:t>
            </a:r>
            <a:r>
              <a:rPr lang="en-US" sz="2400" dirty="0">
                <a:latin typeface="Times New Roman" panose="02020603050405020304" pitchFamily="18" charset="0"/>
                <a:cs typeface="Times New Roman" panose="02020603050405020304" pitchFamily="18" charset="0"/>
              </a:rPr>
              <a:t>into a set of relation schemas </a:t>
            </a:r>
            <a:r>
              <a:rPr lang="en-US" sz="2400" i="1" dirty="0">
                <a:latin typeface="Times New Roman" panose="02020603050405020304" pitchFamily="18" charset="0"/>
                <a:cs typeface="Times New Roman" panose="02020603050405020304" pitchFamily="18" charset="0"/>
              </a:rPr>
              <a:t>D </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R</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R</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a:t>
            </a:r>
            <a:r>
              <a:rPr lang="en-US" sz="2400" i="1" dirty="0">
                <a:latin typeface="Times New Roman" panose="02020603050405020304" pitchFamily="18" charset="0"/>
                <a:cs typeface="Times New Roman" panose="02020603050405020304" pitchFamily="18" charset="0"/>
              </a:rPr>
              <a:t>R</a:t>
            </a:r>
            <a:r>
              <a:rPr lang="en-US" sz="2400" i="1" baseline="-25000" dirty="0">
                <a:latin typeface="Times New Roman" panose="02020603050405020304" pitchFamily="18" charset="0"/>
                <a:cs typeface="Times New Roman" panose="02020603050405020304" pitchFamily="18" charset="0"/>
              </a:rPr>
              <a:t>m</a:t>
            </a:r>
            <a:r>
              <a:rPr lang="en-US" sz="2400" dirty="0">
                <a:latin typeface="Times New Roman" panose="02020603050405020304" pitchFamily="18" charset="0"/>
                <a:cs typeface="Times New Roman" panose="02020603050405020304" pitchFamily="18" charset="0"/>
              </a:rPr>
              <a:t>} that will become the relational database schema; </a:t>
            </a:r>
            <a:r>
              <a:rPr lang="en-US" sz="2400" i="1" dirty="0">
                <a:latin typeface="Times New Roman" panose="02020603050405020304" pitchFamily="18" charset="0"/>
                <a:cs typeface="Times New Roman" panose="02020603050405020304" pitchFamily="18" charset="0"/>
              </a:rPr>
              <a:t>D </a:t>
            </a:r>
            <a:r>
              <a:rPr lang="en-US" sz="2400" dirty="0">
                <a:latin typeface="Times New Roman" panose="02020603050405020304" pitchFamily="18" charset="0"/>
                <a:cs typeface="Times New Roman" panose="02020603050405020304" pitchFamily="18" charset="0"/>
              </a:rPr>
              <a:t>is called a </a:t>
            </a:r>
            <a:r>
              <a:rPr lang="en-US" sz="2400" b="1" dirty="0">
                <a:latin typeface="Times New Roman" panose="02020603050405020304" pitchFamily="18" charset="0"/>
                <a:cs typeface="Times New Roman" panose="02020603050405020304" pitchFamily="18" charset="0"/>
              </a:rPr>
              <a:t>decomposition </a:t>
            </a:r>
            <a:r>
              <a:rPr lang="en-US" sz="2400" dirty="0">
                <a:latin typeface="Times New Roman" panose="02020603050405020304" pitchFamily="18" charset="0"/>
                <a:cs typeface="Times New Roman" panose="02020603050405020304" pitchFamily="18" charset="0"/>
              </a:rPr>
              <a:t>of </a:t>
            </a:r>
            <a:r>
              <a:rPr lang="en-US" sz="2400" i="1" dirty="0">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a:t>
            </a:r>
          </a:p>
          <a:p>
            <a:pPr algn="l"/>
            <a:r>
              <a:rPr lang="en-US" sz="2400" dirty="0">
                <a:latin typeface="Times New Roman" panose="02020603050405020304" pitchFamily="18" charset="0"/>
                <a:cs typeface="Times New Roman" panose="02020603050405020304" pitchFamily="18" charset="0"/>
              </a:rPr>
              <a:t>We must make sure that each attribute in </a:t>
            </a:r>
            <a:r>
              <a:rPr lang="en-US" sz="2400" i="1" dirty="0">
                <a:latin typeface="Times New Roman" panose="02020603050405020304" pitchFamily="18" charset="0"/>
                <a:cs typeface="Times New Roman" panose="02020603050405020304" pitchFamily="18" charset="0"/>
              </a:rPr>
              <a:t>R </a:t>
            </a:r>
            <a:r>
              <a:rPr lang="en-US" sz="2400" dirty="0">
                <a:latin typeface="Times New Roman" panose="02020603050405020304" pitchFamily="18" charset="0"/>
                <a:cs typeface="Times New Roman" panose="02020603050405020304" pitchFamily="18" charset="0"/>
              </a:rPr>
              <a:t>will appear in at least one relation schema </a:t>
            </a:r>
            <a:r>
              <a:rPr lang="en-US" sz="2400" i="1" dirty="0" err="1">
                <a:latin typeface="Times New Roman" panose="02020603050405020304" pitchFamily="18" charset="0"/>
                <a:cs typeface="Times New Roman" panose="02020603050405020304" pitchFamily="18" charset="0"/>
              </a:rPr>
              <a:t>R</a:t>
            </a:r>
            <a:r>
              <a:rPr lang="en-US" sz="2400" i="1" baseline="-25000" dirty="0" err="1">
                <a:latin typeface="Times New Roman" panose="02020603050405020304" pitchFamily="18" charset="0"/>
                <a:cs typeface="Times New Roman" panose="02020603050405020304" pitchFamily="18" charset="0"/>
              </a:rPr>
              <a:t>i</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in the decomposition so that no attributes are </a:t>
            </a:r>
            <a:r>
              <a:rPr lang="en-US" sz="2400" i="1" dirty="0">
                <a:latin typeface="Times New Roman" panose="02020603050405020304" pitchFamily="18" charset="0"/>
                <a:cs typeface="Times New Roman" panose="02020603050405020304" pitchFamily="18" charset="0"/>
              </a:rPr>
              <a:t>lost</a:t>
            </a:r>
            <a:r>
              <a:rPr lang="en-US" sz="2400" dirty="0">
                <a:latin typeface="Times New Roman" panose="02020603050405020304" pitchFamily="18" charset="0"/>
                <a:cs typeface="Times New Roman" panose="02020603050405020304" pitchFamily="18" charset="0"/>
              </a:rPr>
              <a:t>;             formally, we have</a:t>
            </a:r>
          </a:p>
          <a:p>
            <a:pPr marL="457200" indent="0">
              <a:buNone/>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This is called the </a:t>
            </a:r>
            <a:r>
              <a:rPr lang="en-US" sz="2400" b="1" dirty="0">
                <a:solidFill>
                  <a:srgbClr val="C00000"/>
                </a:solidFill>
                <a:latin typeface="Times New Roman" panose="02020603050405020304" pitchFamily="18" charset="0"/>
                <a:cs typeface="Times New Roman" panose="02020603050405020304" pitchFamily="18" charset="0"/>
              </a:rPr>
              <a:t>attribute preservation </a:t>
            </a:r>
            <a:r>
              <a:rPr lang="en-US" sz="2400" dirty="0">
                <a:latin typeface="Times New Roman" panose="02020603050405020304" pitchFamily="18" charset="0"/>
                <a:cs typeface="Times New Roman" panose="02020603050405020304" pitchFamily="18" charset="0"/>
              </a:rPr>
              <a:t>condition of a decomposition.</a:t>
            </a:r>
            <a:endParaRPr lang="en-US" altLang="en-US" sz="2400" dirty="0">
              <a:latin typeface="Times New Roman" panose="02020603050405020304" pitchFamily="18" charset="0"/>
              <a:cs typeface="Times New Roman" panose="02020603050405020304" pitchFamily="18" charset="0"/>
            </a:endParaRPr>
          </a:p>
          <a:p>
            <a:pPr algn="l">
              <a:spcBef>
                <a:spcPts val="1200"/>
              </a:spcBef>
            </a:pPr>
            <a:endParaRPr lang="en-US" altLang="en-US" sz="2400" dirty="0">
              <a:latin typeface="Times New Roman" panose="02020603050405020304" pitchFamily="18" charset="0"/>
              <a:cs typeface="Times New Roman" panose="02020603050405020304" pitchFamily="18" charset="0"/>
            </a:endParaRPr>
          </a:p>
          <a:p>
            <a:pPr algn="l">
              <a:spcBef>
                <a:spcPts val="1200"/>
              </a:spcBef>
            </a:pPr>
            <a:endParaRPr lang="en-US" sz="2400" b="1" dirty="0">
              <a:latin typeface="Times New Roman" panose="02020603050405020304" pitchFamily="18" charset="0"/>
              <a:cs typeface="Times New Roman" panose="02020603050405020304" pitchFamily="18" charset="0"/>
            </a:endParaRPr>
          </a:p>
          <a:p>
            <a:pPr algn="l">
              <a:spcBef>
                <a:spcPts val="1200"/>
              </a:spcBef>
            </a:pPr>
            <a:endParaRPr lang="en-US" sz="2400" b="1" dirty="0">
              <a:latin typeface="Times New Roman" panose="02020603050405020304" pitchFamily="18" charset="0"/>
              <a:cs typeface="Times New Roman" panose="02020603050405020304" pitchFamily="18" charset="0"/>
            </a:endParaRPr>
          </a:p>
          <a:p>
            <a:pPr algn="l">
              <a:spcBef>
                <a:spcPts val="1200"/>
              </a:spcBef>
            </a:pPr>
            <a:endParaRPr lang="en-US" sz="2400" b="1" dirty="0">
              <a:latin typeface="Times New Roman" panose="02020603050405020304" pitchFamily="18" charset="0"/>
              <a:cs typeface="Times New Roman" panose="02020603050405020304" pitchFamily="18" charset="0"/>
            </a:endParaRPr>
          </a:p>
          <a:p>
            <a:pPr algn="l">
              <a:spcBef>
                <a:spcPts val="1200"/>
              </a:spcBef>
            </a:pPr>
            <a:endParaRPr lang="en-US" sz="2400" dirty="0">
              <a:latin typeface="Times New Roman" panose="02020603050405020304" pitchFamily="18" charset="0"/>
              <a:cs typeface="Times New Roman" panose="02020603050405020304" pitchFamily="18" charset="0"/>
            </a:endParaRPr>
          </a:p>
          <a:p>
            <a:pPr algn="l">
              <a:spcBef>
                <a:spcPts val="1200"/>
              </a:spcBef>
            </a:pPr>
            <a:endParaRPr lang="en-US" sz="2400" b="1" dirty="0">
              <a:latin typeface="Times New Roman" panose="02020603050405020304" pitchFamily="18" charset="0"/>
              <a:cs typeface="Times New Roman" panose="02020603050405020304" pitchFamily="18" charset="0"/>
            </a:endParaRPr>
          </a:p>
          <a:p>
            <a:pPr>
              <a:spcBef>
                <a:spcPts val="1200"/>
              </a:spcBef>
            </a:pPr>
            <a:endParaRPr lang="en-US" sz="2400" dirty="0">
              <a:latin typeface="Times New Roman" panose="02020603050405020304" pitchFamily="18" charset="0"/>
              <a:cs typeface="Times New Roman" panose="02020603050405020304" pitchFamily="18" charset="0"/>
            </a:endParaRPr>
          </a:p>
          <a:p>
            <a:pPr>
              <a:spcBef>
                <a:spcPts val="1200"/>
              </a:spcBef>
            </a:pPr>
            <a:endParaRPr lang="en-US" sz="2400" dirty="0">
              <a:latin typeface="Times New Roman" panose="02020603050405020304" pitchFamily="18" charset="0"/>
              <a:cs typeface="Times New Roman" panose="02020603050405020304" pitchFamily="18" charset="0"/>
            </a:endParaRPr>
          </a:p>
        </p:txBody>
      </p:sp>
      <p:pic>
        <p:nvPicPr>
          <p:cNvPr id="2097344" name="Picture 3" descr="Screen Clipping"/>
          <p:cNvPicPr>
            <a:picLocks noChangeAspect="1"/>
          </p:cNvPicPr>
          <p:nvPr/>
        </p:nvPicPr>
        <p:blipFill>
          <a:blip r:embed="rId2"/>
          <a:stretch>
            <a:fillRect/>
          </a:stretch>
        </p:blipFill>
        <p:spPr>
          <a:xfrm>
            <a:off x="1625873" y="4543557"/>
            <a:ext cx="1167139" cy="80461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97" name="Content Placeholder 1"/>
          <p:cNvSpPr>
            <a:spLocks noGrp="1"/>
          </p:cNvSpPr>
          <p:nvPr>
            <p:ph sz="quarter" idx="10"/>
          </p:nvPr>
        </p:nvSpPr>
        <p:spPr>
          <a:xfrm>
            <a:off x="365759" y="91440"/>
            <a:ext cx="9131950" cy="777240"/>
          </a:xfrm>
        </p:spPr>
        <p:txBody>
          <a:bodyPr/>
          <a:lstStyle/>
          <a:p>
            <a:r>
              <a:rPr lang="en-US" b="1" dirty="0"/>
              <a:t>(b) Dependency Preservation Property of a Decomposition</a:t>
            </a:r>
          </a:p>
        </p:txBody>
      </p:sp>
      <p:sp>
        <p:nvSpPr>
          <p:cNvPr id="1050298" name="Content Placeholder 2"/>
          <p:cNvSpPr>
            <a:spLocks noGrp="1"/>
          </p:cNvSpPr>
          <p:nvPr>
            <p:ph idx="1"/>
          </p:nvPr>
        </p:nvSpPr>
        <p:spPr>
          <a:xfrm>
            <a:off x="365759" y="1005840"/>
            <a:ext cx="9873393" cy="5486400"/>
          </a:xfrm>
        </p:spPr>
        <p:txBody>
          <a:bodyPr/>
          <a:lstStyle/>
          <a:p>
            <a:pPr algn="l">
              <a:spcBef>
                <a:spcPts val="1200"/>
              </a:spcBef>
            </a:pPr>
            <a:r>
              <a:rPr lang="en-US" sz="2400" i="1" dirty="0">
                <a:latin typeface="Times New Roman" panose="02020603050405020304" pitchFamily="18" charset="0"/>
                <a:cs typeface="Times New Roman" panose="02020603050405020304" pitchFamily="18" charset="0"/>
              </a:rPr>
              <a:t>Dependency preservation condition - </a:t>
            </a:r>
            <a:r>
              <a:rPr lang="en-US" sz="2400" dirty="0">
                <a:latin typeface="Times New Roman" panose="02020603050405020304" pitchFamily="18" charset="0"/>
                <a:cs typeface="Times New Roman" panose="02020603050405020304" pitchFamily="18" charset="0"/>
              </a:rPr>
              <a:t>each functional dependency </a:t>
            </a:r>
            <a:r>
              <a:rPr lang="en-US" sz="2400" i="1" dirty="0" err="1">
                <a:latin typeface="Times New Roman" panose="02020603050405020304" pitchFamily="18" charset="0"/>
                <a:cs typeface="Times New Roman" panose="02020603050405020304" pitchFamily="18" charset="0"/>
              </a:rPr>
              <a:t>X</a:t>
            </a:r>
            <a:r>
              <a:rPr lang="en-US" sz="2400" dirty="0" err="1">
                <a:latin typeface="Times New Roman" panose="02020603050405020304" pitchFamily="18" charset="0"/>
                <a:cs typeface="Times New Roman" panose="02020603050405020304" pitchFamily="18" charset="0"/>
              </a:rPr>
              <a:t>→</a:t>
            </a:r>
            <a:r>
              <a:rPr lang="en-US" sz="2400" i="1" dirty="0" err="1">
                <a:latin typeface="Times New Roman" panose="02020603050405020304" pitchFamily="18" charset="0"/>
                <a:cs typeface="Times New Roman" panose="02020603050405020304" pitchFamily="18" charset="0"/>
              </a:rPr>
              <a:t>Y</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specified in </a:t>
            </a:r>
            <a:r>
              <a:rPr lang="en-US" sz="2400" i="1" dirty="0">
                <a:latin typeface="Times New Roman" panose="02020603050405020304" pitchFamily="18" charset="0"/>
                <a:cs typeface="Times New Roman" panose="02020603050405020304" pitchFamily="18" charset="0"/>
              </a:rPr>
              <a:t>F </a:t>
            </a:r>
            <a:r>
              <a:rPr lang="en-US" sz="2400" dirty="0">
                <a:latin typeface="Times New Roman" panose="02020603050405020304" pitchFamily="18" charset="0"/>
                <a:cs typeface="Times New Roman" panose="02020603050405020304" pitchFamily="18" charset="0"/>
              </a:rPr>
              <a:t>either appeared directly in one of the relation schemas </a:t>
            </a:r>
            <a:r>
              <a:rPr lang="en-US" sz="2400" i="1" dirty="0" err="1">
                <a:latin typeface="Times New Roman" panose="02020603050405020304" pitchFamily="18" charset="0"/>
                <a:cs typeface="Times New Roman" panose="02020603050405020304" pitchFamily="18" charset="0"/>
              </a:rPr>
              <a:t>R</a:t>
            </a:r>
            <a:r>
              <a:rPr lang="en-US" sz="2400" i="1" baseline="-25000" dirty="0" err="1">
                <a:latin typeface="Times New Roman" panose="02020603050405020304" pitchFamily="18" charset="0"/>
                <a:cs typeface="Times New Roman" panose="02020603050405020304" pitchFamily="18" charset="0"/>
              </a:rPr>
              <a:t>i</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in the decomposition </a:t>
            </a:r>
            <a:r>
              <a:rPr lang="en-US" sz="2400" i="1" dirty="0">
                <a:latin typeface="Times New Roman" panose="02020603050405020304" pitchFamily="18" charset="0"/>
                <a:cs typeface="Times New Roman" panose="02020603050405020304" pitchFamily="18" charset="0"/>
              </a:rPr>
              <a:t>D </a:t>
            </a:r>
            <a:r>
              <a:rPr lang="en-US" sz="2400" dirty="0">
                <a:latin typeface="Times New Roman" panose="02020603050405020304" pitchFamily="18" charset="0"/>
                <a:cs typeface="Times New Roman" panose="02020603050405020304" pitchFamily="18" charset="0"/>
              </a:rPr>
              <a:t>or could be inferred from the dependencies that appear in some </a:t>
            </a:r>
            <a:r>
              <a:rPr lang="en-US" sz="2400" i="1" dirty="0" err="1">
                <a:latin typeface="Times New Roman" panose="02020603050405020304" pitchFamily="18" charset="0"/>
                <a:cs typeface="Times New Roman" panose="02020603050405020304" pitchFamily="18" charset="0"/>
              </a:rPr>
              <a:t>R</a:t>
            </a:r>
            <a:r>
              <a:rPr lang="en-US" sz="2400" i="1" baseline="-250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a:t>
            </a:r>
            <a:endParaRPr lang="en-US" altLang="en-US" sz="2400" dirty="0">
              <a:latin typeface="Times New Roman" panose="02020603050405020304" pitchFamily="18" charset="0"/>
              <a:cs typeface="Times New Roman" panose="02020603050405020304" pitchFamily="18" charset="0"/>
            </a:endParaRPr>
          </a:p>
          <a:p>
            <a:pPr algn="l">
              <a:spcBef>
                <a:spcPts val="1200"/>
              </a:spcBef>
            </a:pPr>
            <a:r>
              <a:rPr lang="en-US" altLang="en-US" sz="2400" dirty="0">
                <a:latin typeface="Times New Roman" panose="02020603050405020304" pitchFamily="18" charset="0"/>
                <a:cs typeface="Times New Roman" panose="02020603050405020304" pitchFamily="18" charset="0"/>
              </a:rPr>
              <a:t>Why should we need to preserve the FD? - each dependency in </a:t>
            </a:r>
            <a:r>
              <a:rPr lang="en-US" altLang="en-US" sz="2400" i="1" dirty="0">
                <a:latin typeface="Times New Roman" panose="02020603050405020304" pitchFamily="18" charset="0"/>
                <a:cs typeface="Times New Roman" panose="02020603050405020304" pitchFamily="18" charset="0"/>
              </a:rPr>
              <a:t>F</a:t>
            </a:r>
            <a:r>
              <a:rPr lang="en-US" altLang="en-US" sz="2400" dirty="0">
                <a:latin typeface="Times New Roman" panose="02020603050405020304" pitchFamily="18" charset="0"/>
                <a:cs typeface="Times New Roman" panose="02020603050405020304" pitchFamily="18" charset="0"/>
              </a:rPr>
              <a:t> represents a constraint on the database.</a:t>
            </a:r>
          </a:p>
          <a:p>
            <a:pPr algn="l">
              <a:spcBef>
                <a:spcPts val="1200"/>
              </a:spcBef>
            </a:pPr>
            <a:r>
              <a:rPr lang="en-US" sz="2400" b="1" dirty="0">
                <a:latin typeface="Times New Roman" panose="02020603050405020304" pitchFamily="18" charset="0"/>
                <a:cs typeface="Times New Roman" panose="02020603050405020304" pitchFamily="18" charset="0"/>
              </a:rPr>
              <a:t>Definition: </a:t>
            </a:r>
            <a:r>
              <a:rPr lang="en-US" sz="2400" dirty="0">
                <a:latin typeface="Times New Roman" panose="02020603050405020304" pitchFamily="18" charset="0"/>
                <a:cs typeface="Times New Roman" panose="02020603050405020304" pitchFamily="18" charset="0"/>
              </a:rPr>
              <a:t>We say that a decomposition </a:t>
            </a:r>
            <a:r>
              <a:rPr lang="en-US" sz="2400" i="1" dirty="0">
                <a:latin typeface="Times New Roman" panose="02020603050405020304" pitchFamily="18" charset="0"/>
                <a:cs typeface="Times New Roman" panose="02020603050405020304" pitchFamily="18" charset="0"/>
              </a:rPr>
              <a:t>D </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R</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R</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a:t>
            </a:r>
            <a:r>
              <a:rPr lang="en-US" sz="2400" i="1" dirty="0">
                <a:latin typeface="Times New Roman" panose="02020603050405020304" pitchFamily="18" charset="0"/>
                <a:cs typeface="Times New Roman" panose="02020603050405020304" pitchFamily="18" charset="0"/>
              </a:rPr>
              <a:t>R</a:t>
            </a:r>
            <a:r>
              <a:rPr lang="en-US" sz="2400" i="1" baseline="-25000" dirty="0">
                <a:latin typeface="Times New Roman" panose="02020603050405020304" pitchFamily="18" charset="0"/>
                <a:cs typeface="Times New Roman" panose="02020603050405020304" pitchFamily="18" charset="0"/>
              </a:rPr>
              <a:t>m</a:t>
            </a:r>
            <a:r>
              <a:rPr lang="en-US" sz="2400" dirty="0">
                <a:latin typeface="Times New Roman" panose="02020603050405020304" pitchFamily="18" charset="0"/>
                <a:cs typeface="Times New Roman" panose="02020603050405020304" pitchFamily="18" charset="0"/>
              </a:rPr>
              <a:t>} of </a:t>
            </a:r>
            <a:r>
              <a:rPr lang="en-US" sz="2400" i="1" dirty="0">
                <a:latin typeface="Times New Roman" panose="02020603050405020304" pitchFamily="18" charset="0"/>
                <a:cs typeface="Times New Roman" panose="02020603050405020304" pitchFamily="18" charset="0"/>
              </a:rPr>
              <a:t>R </a:t>
            </a:r>
            <a:r>
              <a:rPr lang="en-US" sz="2400" dirty="0">
                <a:latin typeface="Times New Roman" panose="02020603050405020304" pitchFamily="18" charset="0"/>
                <a:cs typeface="Times New Roman" panose="02020603050405020304" pitchFamily="18" charset="0"/>
              </a:rPr>
              <a:t>is </a:t>
            </a:r>
            <a:r>
              <a:rPr lang="en-US" sz="2400" b="1" dirty="0">
                <a:latin typeface="Times New Roman" panose="02020603050405020304" pitchFamily="18" charset="0"/>
                <a:cs typeface="Times New Roman" panose="02020603050405020304" pitchFamily="18" charset="0"/>
              </a:rPr>
              <a:t>dependency-preserving </a:t>
            </a:r>
            <a:r>
              <a:rPr lang="en-US" sz="2400" dirty="0">
                <a:latin typeface="Times New Roman" panose="02020603050405020304" pitchFamily="18" charset="0"/>
                <a:cs typeface="Times New Roman" panose="02020603050405020304" pitchFamily="18" charset="0"/>
              </a:rPr>
              <a:t>with respect to </a:t>
            </a:r>
            <a:r>
              <a:rPr lang="en-US" sz="2400" i="1" dirty="0">
                <a:latin typeface="Times New Roman" panose="02020603050405020304" pitchFamily="18" charset="0"/>
                <a:cs typeface="Times New Roman" panose="02020603050405020304" pitchFamily="18" charset="0"/>
              </a:rPr>
              <a:t>F </a:t>
            </a:r>
            <a:r>
              <a:rPr lang="en-US" sz="2400" dirty="0">
                <a:latin typeface="Times New Roman" panose="02020603050405020304" pitchFamily="18" charset="0"/>
                <a:cs typeface="Times New Roman" panose="02020603050405020304" pitchFamily="18" charset="0"/>
              </a:rPr>
              <a:t>if the union of the </a:t>
            </a:r>
            <a:r>
              <a:rPr lang="en-US" sz="2400" b="1" dirty="0">
                <a:latin typeface="Times New Roman" panose="02020603050405020304" pitchFamily="18" charset="0"/>
                <a:cs typeface="Times New Roman" panose="02020603050405020304" pitchFamily="18" charset="0"/>
              </a:rPr>
              <a:t>projections</a:t>
            </a:r>
            <a:r>
              <a:rPr lang="en-US" sz="2400" dirty="0">
                <a:latin typeface="Times New Roman" panose="02020603050405020304" pitchFamily="18" charset="0"/>
                <a:cs typeface="Times New Roman" panose="02020603050405020304" pitchFamily="18" charset="0"/>
              </a:rPr>
              <a:t> of </a:t>
            </a:r>
            <a:r>
              <a:rPr lang="en-US" sz="2400" i="1" dirty="0">
                <a:latin typeface="Times New Roman" panose="02020603050405020304" pitchFamily="18" charset="0"/>
                <a:cs typeface="Times New Roman" panose="02020603050405020304" pitchFamily="18" charset="0"/>
              </a:rPr>
              <a:t>F </a:t>
            </a:r>
            <a:r>
              <a:rPr lang="en-US" sz="2400" dirty="0">
                <a:latin typeface="Times New Roman" panose="02020603050405020304" pitchFamily="18" charset="0"/>
                <a:cs typeface="Times New Roman" panose="02020603050405020304" pitchFamily="18" charset="0"/>
              </a:rPr>
              <a:t>on each </a:t>
            </a:r>
            <a:r>
              <a:rPr lang="en-US" sz="2400" i="1" dirty="0" err="1">
                <a:latin typeface="Times New Roman" panose="02020603050405020304" pitchFamily="18" charset="0"/>
                <a:cs typeface="Times New Roman" panose="02020603050405020304" pitchFamily="18" charset="0"/>
              </a:rPr>
              <a:t>R</a:t>
            </a:r>
            <a:r>
              <a:rPr lang="en-US" sz="2400" i="1" baseline="-25000" dirty="0" err="1">
                <a:latin typeface="Times New Roman" panose="02020603050405020304" pitchFamily="18" charset="0"/>
                <a:cs typeface="Times New Roman" panose="02020603050405020304" pitchFamily="18" charset="0"/>
              </a:rPr>
              <a:t>i</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in </a:t>
            </a:r>
            <a:r>
              <a:rPr lang="en-US" sz="2400" i="1" dirty="0">
                <a:latin typeface="Times New Roman" panose="02020603050405020304" pitchFamily="18" charset="0"/>
                <a:cs typeface="Times New Roman" panose="02020603050405020304" pitchFamily="18" charset="0"/>
              </a:rPr>
              <a:t>D </a:t>
            </a:r>
            <a:r>
              <a:rPr lang="en-US" sz="2400" dirty="0">
                <a:latin typeface="Times New Roman" panose="02020603050405020304" pitchFamily="18" charset="0"/>
                <a:cs typeface="Times New Roman" panose="02020603050405020304" pitchFamily="18" charset="0"/>
              </a:rPr>
              <a:t>is equivalent to </a:t>
            </a:r>
            <a:r>
              <a:rPr lang="en-US" sz="2400" i="1" dirty="0">
                <a:latin typeface="Times New Roman" panose="02020603050405020304" pitchFamily="18" charset="0"/>
                <a:cs typeface="Times New Roman" panose="02020603050405020304" pitchFamily="18" charset="0"/>
              </a:rPr>
              <a:t>F</a:t>
            </a:r>
            <a:r>
              <a:rPr lang="en-US" sz="2400" dirty="0">
                <a:latin typeface="Times New Roman" panose="02020603050405020304" pitchFamily="18" charset="0"/>
                <a:cs typeface="Times New Roman" panose="02020603050405020304" pitchFamily="18" charset="0"/>
              </a:rPr>
              <a:t>; that is, ((π</a:t>
            </a:r>
            <a:r>
              <a:rPr lang="en-US" sz="2400" i="1" dirty="0">
                <a:latin typeface="Times New Roman" panose="02020603050405020304" pitchFamily="18" charset="0"/>
                <a:cs typeface="Times New Roman" panose="02020603050405020304" pitchFamily="18" charset="0"/>
              </a:rPr>
              <a:t>R</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rPr>
              <a:t>F</a:t>
            </a:r>
            <a:r>
              <a:rPr lang="en-US" sz="2400" dirty="0">
                <a:latin typeface="Times New Roman" panose="02020603050405020304" pitchFamily="18" charset="0"/>
                <a:cs typeface="Times New Roman" panose="02020603050405020304" pitchFamily="18" charset="0"/>
              </a:rPr>
              <a:t>)) ∪ ... ∪ </a:t>
            </a:r>
            <a:r>
              <a:rPr lang="el-GR" sz="2400" dirty="0">
                <a:latin typeface="Times New Roman" panose="02020603050405020304" pitchFamily="18" charset="0"/>
                <a:cs typeface="Times New Roman" panose="02020603050405020304" pitchFamily="18" charset="0"/>
              </a:rPr>
              <a:t>(π</a:t>
            </a:r>
            <a:r>
              <a:rPr lang="en-US" sz="2400" i="1" dirty="0">
                <a:latin typeface="Times New Roman" panose="02020603050405020304" pitchFamily="18" charset="0"/>
                <a:cs typeface="Times New Roman" panose="02020603050405020304" pitchFamily="18" charset="0"/>
              </a:rPr>
              <a:t>R</a:t>
            </a:r>
            <a:r>
              <a:rPr lang="en-US" sz="2400" i="1" baseline="-25000" dirty="0">
                <a:latin typeface="Times New Roman" panose="02020603050405020304" pitchFamily="18" charset="0"/>
                <a:cs typeface="Times New Roman" panose="02020603050405020304" pitchFamily="18" charset="0"/>
              </a:rPr>
              <a:t>m</a:t>
            </a:r>
            <a:r>
              <a:rPr lang="en-US" sz="2400" dirty="0">
                <a:latin typeface="Times New Roman" panose="02020603050405020304" pitchFamily="18" charset="0"/>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rPr>
              <a:t>F</a:t>
            </a:r>
            <a:r>
              <a:rPr lang="en-US" sz="2400" dirty="0">
                <a:latin typeface="Times New Roman" panose="02020603050405020304" pitchFamily="18" charset="0"/>
                <a:cs typeface="Times New Roman" panose="02020603050405020304" pitchFamily="18" charset="0"/>
              </a:rPr>
              <a:t>)))</a:t>
            </a:r>
            <a:r>
              <a:rPr lang="en-US" sz="2400" baseline="300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 </a:t>
            </a:r>
            <a:r>
              <a:rPr lang="en-US" sz="2400" i="1" dirty="0">
                <a:latin typeface="Times New Roman" panose="02020603050405020304" pitchFamily="18" charset="0"/>
                <a:cs typeface="Times New Roman" panose="02020603050405020304" pitchFamily="18" charset="0"/>
              </a:rPr>
              <a:t>F</a:t>
            </a:r>
            <a:r>
              <a:rPr lang="en-US" sz="2400" i="1" baseline="300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a:t>
            </a:r>
          </a:p>
          <a:p>
            <a:pPr algn="l">
              <a:spcBef>
                <a:spcPts val="1200"/>
              </a:spcBef>
            </a:pPr>
            <a:endParaRPr lang="en-US" altLang="en-US" sz="2400" dirty="0">
              <a:latin typeface="Times New Roman" panose="02020603050405020304" pitchFamily="18" charset="0"/>
              <a:cs typeface="Times New Roman" panose="02020603050405020304" pitchFamily="18" charset="0"/>
            </a:endParaRPr>
          </a:p>
          <a:p>
            <a:pPr algn="l">
              <a:spcBef>
                <a:spcPts val="1200"/>
              </a:spcBef>
            </a:pPr>
            <a:endParaRPr lang="en-US" sz="2400" b="1" dirty="0">
              <a:latin typeface="Times New Roman" panose="02020603050405020304" pitchFamily="18" charset="0"/>
              <a:cs typeface="Times New Roman" panose="02020603050405020304" pitchFamily="18" charset="0"/>
            </a:endParaRPr>
          </a:p>
          <a:p>
            <a:pPr algn="l">
              <a:spcBef>
                <a:spcPts val="1200"/>
              </a:spcBef>
            </a:pPr>
            <a:endParaRPr lang="en-US" sz="2400" b="1" dirty="0">
              <a:latin typeface="Times New Roman" panose="02020603050405020304" pitchFamily="18" charset="0"/>
              <a:cs typeface="Times New Roman" panose="02020603050405020304" pitchFamily="18" charset="0"/>
            </a:endParaRPr>
          </a:p>
          <a:p>
            <a:pPr algn="l">
              <a:spcBef>
                <a:spcPts val="1200"/>
              </a:spcBef>
            </a:pPr>
            <a:endParaRPr lang="en-US" sz="2400" b="1" dirty="0">
              <a:latin typeface="Times New Roman" panose="02020603050405020304" pitchFamily="18" charset="0"/>
              <a:cs typeface="Times New Roman" panose="02020603050405020304" pitchFamily="18" charset="0"/>
            </a:endParaRPr>
          </a:p>
          <a:p>
            <a:pPr algn="l">
              <a:spcBef>
                <a:spcPts val="1200"/>
              </a:spcBef>
            </a:pPr>
            <a:endParaRPr lang="en-US" sz="2400" dirty="0">
              <a:latin typeface="Times New Roman" panose="02020603050405020304" pitchFamily="18" charset="0"/>
              <a:cs typeface="Times New Roman" panose="02020603050405020304" pitchFamily="18" charset="0"/>
            </a:endParaRPr>
          </a:p>
          <a:p>
            <a:pPr algn="l">
              <a:spcBef>
                <a:spcPts val="1200"/>
              </a:spcBef>
            </a:pPr>
            <a:endParaRPr lang="en-US" sz="2400" b="1" dirty="0">
              <a:latin typeface="Times New Roman" panose="02020603050405020304" pitchFamily="18" charset="0"/>
              <a:cs typeface="Times New Roman" panose="02020603050405020304" pitchFamily="18" charset="0"/>
            </a:endParaRPr>
          </a:p>
          <a:p>
            <a:pPr>
              <a:spcBef>
                <a:spcPts val="1200"/>
              </a:spcBef>
            </a:pPr>
            <a:endParaRPr lang="en-US" sz="2400" dirty="0">
              <a:latin typeface="Times New Roman" panose="02020603050405020304" pitchFamily="18" charset="0"/>
              <a:cs typeface="Times New Roman" panose="02020603050405020304" pitchFamily="18" charset="0"/>
            </a:endParaRPr>
          </a:p>
          <a:p>
            <a:pPr>
              <a:spcBef>
                <a:spcPts val="1200"/>
              </a:spcBef>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BD7097-040B-9D47-8138-0040986601DA}"/>
              </a:ext>
            </a:extLst>
          </p:cNvPr>
          <p:cNvSpPr>
            <a:spLocks noGrp="1"/>
          </p:cNvSpPr>
          <p:nvPr>
            <p:ph sz="quarter" idx="10"/>
          </p:nvPr>
        </p:nvSpPr>
        <p:spPr/>
        <p:txBody>
          <a:bodyPr/>
          <a:lstStyle/>
          <a:p>
            <a:r>
              <a:rPr lang="en-IN" dirty="0"/>
              <a:t>Example 1(cont.)</a:t>
            </a:r>
          </a:p>
        </p:txBody>
      </p:sp>
      <p:sp>
        <p:nvSpPr>
          <p:cNvPr id="3" name="Content Placeholder 2">
            <a:extLst>
              <a:ext uri="{FF2B5EF4-FFF2-40B4-BE49-F238E27FC236}">
                <a16:creationId xmlns:a16="http://schemas.microsoft.com/office/drawing/2014/main" id="{F622D7AC-F9F2-B6B3-EC49-87C02BB6C97A}"/>
              </a:ext>
            </a:extLst>
          </p:cNvPr>
          <p:cNvSpPr>
            <a:spLocks noGrp="1"/>
          </p:cNvSpPr>
          <p:nvPr>
            <p:ph idx="1"/>
          </p:nvPr>
        </p:nvSpPr>
        <p:spPr>
          <a:xfrm>
            <a:off x="354874" y="994954"/>
            <a:ext cx="11338560" cy="5486400"/>
          </a:xfrm>
        </p:spPr>
        <p:txBody>
          <a:bodyPr/>
          <a:lstStyle/>
          <a:p>
            <a:pPr marL="0" indent="0">
              <a:buNone/>
            </a:pPr>
            <a:r>
              <a:rPr lang="en-IN" dirty="0"/>
              <a:t>Sol:- Given</a:t>
            </a:r>
          </a:p>
          <a:p>
            <a:pPr marL="0" indent="0" algn="l">
              <a:buNone/>
            </a:pPr>
            <a:r>
              <a:rPr lang="en-US" sz="2000" b="0" i="0" dirty="0">
                <a:solidFill>
                  <a:srgbClr val="222222"/>
                </a:solidFill>
                <a:effectLst/>
                <a:latin typeface="Arial" panose="020B0604020202020204" pitchFamily="34" charset="0"/>
              </a:rPr>
              <a:t>Record size bytes, R = 12 bytes</a:t>
            </a:r>
          </a:p>
          <a:p>
            <a:pPr marL="0" indent="0" algn="l">
              <a:buNone/>
            </a:pPr>
            <a:r>
              <a:rPr lang="en-US" sz="2000" b="0" i="0" dirty="0">
                <a:solidFill>
                  <a:srgbClr val="222222"/>
                </a:solidFill>
                <a:effectLst/>
                <a:latin typeface="Arial" panose="020B0604020202020204" pitchFamily="34" charset="0"/>
              </a:rPr>
              <a:t>Block size bytes, B = 512 bytes</a:t>
            </a:r>
          </a:p>
          <a:p>
            <a:pPr marL="0" indent="0" algn="l">
              <a:buNone/>
            </a:pPr>
            <a:r>
              <a:rPr lang="en-US" sz="2000" b="0" i="0" dirty="0">
                <a:solidFill>
                  <a:srgbClr val="222222"/>
                </a:solidFill>
                <a:effectLst/>
                <a:latin typeface="Arial" panose="020B0604020202020204" pitchFamily="34" charset="0"/>
              </a:rPr>
              <a:t>Number of records, r = 80,000</a:t>
            </a:r>
          </a:p>
          <a:p>
            <a:pPr marL="0" indent="0" algn="l">
              <a:buNone/>
            </a:pPr>
            <a:r>
              <a:rPr lang="en-US" sz="2000" b="0" i="0" dirty="0">
                <a:solidFill>
                  <a:srgbClr val="222222"/>
                </a:solidFill>
                <a:effectLst/>
                <a:latin typeface="Arial" panose="020B0604020202020204" pitchFamily="34" charset="0"/>
              </a:rPr>
              <a:t>SSN field size bytes, </a:t>
            </a:r>
            <a:r>
              <a:rPr lang="en-US" sz="2000" b="0" i="0" dirty="0" err="1">
                <a:solidFill>
                  <a:srgbClr val="222222"/>
                </a:solidFill>
                <a:effectLst/>
                <a:latin typeface="Arial" panose="020B0604020202020204" pitchFamily="34" charset="0"/>
              </a:rPr>
              <a:t>Vssn</a:t>
            </a:r>
            <a:r>
              <a:rPr lang="en-US" sz="2000" b="0" i="0" dirty="0">
                <a:solidFill>
                  <a:srgbClr val="222222"/>
                </a:solidFill>
                <a:effectLst/>
                <a:latin typeface="Arial" panose="020B0604020202020204" pitchFamily="34" charset="0"/>
              </a:rPr>
              <a:t> = 10 bytes</a:t>
            </a:r>
          </a:p>
          <a:p>
            <a:pPr marL="0" indent="0" algn="l">
              <a:buNone/>
            </a:pPr>
            <a:r>
              <a:rPr lang="en-US" sz="2000" b="0" i="0" dirty="0">
                <a:solidFill>
                  <a:srgbClr val="222222"/>
                </a:solidFill>
                <a:effectLst/>
                <a:latin typeface="Arial" panose="020B0604020202020204" pitchFamily="34" charset="0"/>
              </a:rPr>
              <a:t>Record pointer size bytes, </a:t>
            </a:r>
            <a:r>
              <a:rPr lang="en-US" sz="2000" b="0" i="0" dirty="0" err="1">
                <a:solidFill>
                  <a:srgbClr val="222222"/>
                </a:solidFill>
                <a:effectLst/>
                <a:latin typeface="Arial" panose="020B0604020202020204" pitchFamily="34" charset="0"/>
              </a:rPr>
              <a:t>Pr</a:t>
            </a:r>
            <a:r>
              <a:rPr lang="en-US" sz="2000" b="0" i="0" dirty="0">
                <a:solidFill>
                  <a:srgbClr val="222222"/>
                </a:solidFill>
                <a:effectLst/>
                <a:latin typeface="Arial" panose="020B0604020202020204" pitchFamily="34" charset="0"/>
              </a:rPr>
              <a:t> = 6 bytes</a:t>
            </a:r>
          </a:p>
          <a:p>
            <a:pPr marL="0" indent="0">
              <a:buNone/>
            </a:pPr>
            <a:endParaRPr lang="en-IN" dirty="0"/>
          </a:p>
          <a:p>
            <a:pPr marL="0" indent="0">
              <a:buNone/>
            </a:pPr>
            <a:r>
              <a:rPr lang="en-IN" dirty="0"/>
              <a:t>a) Bf = B/R</a:t>
            </a:r>
          </a:p>
          <a:p>
            <a:pPr marL="0" indent="0">
              <a:buNone/>
            </a:pPr>
            <a:r>
              <a:rPr lang="en-IN" dirty="0"/>
              <a:t> Bf = 512/120 = 4 records per block</a:t>
            </a:r>
          </a:p>
          <a:p>
            <a:pPr marL="0" indent="0">
              <a:buNone/>
            </a:pPr>
            <a:endParaRPr lang="en-IN" dirty="0"/>
          </a:p>
          <a:p>
            <a:pPr marL="0" indent="0">
              <a:buNone/>
            </a:pPr>
            <a:r>
              <a:rPr lang="en-IN" dirty="0"/>
              <a:t>b) File blocks = r/Bf</a:t>
            </a:r>
          </a:p>
          <a:p>
            <a:pPr marL="0" indent="0">
              <a:buNone/>
            </a:pPr>
            <a:r>
              <a:rPr lang="en-IN" dirty="0"/>
              <a:t>File blocks = 80000/4 = 20,000 blocks</a:t>
            </a:r>
          </a:p>
        </p:txBody>
      </p:sp>
    </p:spTree>
    <p:extLst>
      <p:ext uri="{BB962C8B-B14F-4D97-AF65-F5344CB8AC3E}">
        <p14:creationId xmlns:p14="http://schemas.microsoft.com/office/powerpoint/2010/main" val="42735525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99" name="Content Placeholder 1"/>
          <p:cNvSpPr>
            <a:spLocks noGrp="1"/>
          </p:cNvSpPr>
          <p:nvPr>
            <p:ph sz="quarter" idx="10"/>
          </p:nvPr>
        </p:nvSpPr>
        <p:spPr>
          <a:xfrm>
            <a:off x="365759" y="91440"/>
            <a:ext cx="9131950" cy="777240"/>
          </a:xfrm>
        </p:spPr>
        <p:txBody>
          <a:bodyPr/>
          <a:lstStyle/>
          <a:p>
            <a:r>
              <a:rPr lang="en-US" b="1" dirty="0"/>
              <a:t>Projecting a set of FDs onto a        Subset of the Attributes (Example-1)</a:t>
            </a:r>
            <a:endParaRPr lang="en-US" dirty="0"/>
          </a:p>
        </p:txBody>
      </p:sp>
      <p:sp>
        <p:nvSpPr>
          <p:cNvPr id="1050300" name="Content Placeholder 2"/>
          <p:cNvSpPr>
            <a:spLocks noGrp="1"/>
          </p:cNvSpPr>
          <p:nvPr>
            <p:ph idx="1"/>
          </p:nvPr>
        </p:nvSpPr>
        <p:spPr>
          <a:xfrm>
            <a:off x="365759" y="1005840"/>
            <a:ext cx="10256167" cy="5486400"/>
          </a:xfrm>
        </p:spPr>
        <p:txBody>
          <a:bodyPr/>
          <a:lstStyle/>
          <a:p>
            <a:pPr marL="0" algn="l">
              <a:spcBef>
                <a:spcPts val="0"/>
              </a:spcBef>
              <a:spcAft>
                <a:spcPts val="200"/>
              </a:spcAft>
            </a:pPr>
            <a:r>
              <a:rPr lang="en-US" altLang="en-US" b="1" dirty="0">
                <a:latin typeface="Times New Roman" panose="02020603050405020304" pitchFamily="18" charset="0"/>
                <a:cs typeface="Times New Roman" panose="02020603050405020304" pitchFamily="18" charset="0"/>
              </a:rPr>
              <a:t>Suppose we have R(</a:t>
            </a:r>
            <a:r>
              <a:rPr lang="en-US" altLang="en-US" b="1" dirty="0" err="1">
                <a:latin typeface="Times New Roman" panose="02020603050405020304" pitchFamily="18" charset="0"/>
                <a:cs typeface="Times New Roman" panose="02020603050405020304" pitchFamily="18" charset="0"/>
              </a:rPr>
              <a:t>ABCDE</a:t>
            </a:r>
            <a:r>
              <a:rPr lang="en-US" altLang="en-US" b="1" dirty="0">
                <a:latin typeface="Times New Roman" panose="02020603050405020304" pitchFamily="18" charset="0"/>
                <a:cs typeface="Times New Roman" panose="02020603050405020304" pitchFamily="18" charset="0"/>
              </a:rPr>
              <a:t>) with these F = {A</a:t>
            </a:r>
            <a:r>
              <a:rPr lang="en-US" b="1" dirty="0">
                <a:latin typeface="Times New Roman" panose="02020603050405020304" pitchFamily="18" charset="0"/>
                <a:cs typeface="Times New Roman" panose="02020603050405020304" pitchFamily="18" charset="0"/>
              </a:rPr>
              <a:t> → </a:t>
            </a:r>
            <a:r>
              <a:rPr lang="en-US" altLang="en-US" b="1" dirty="0">
                <a:latin typeface="Times New Roman" panose="02020603050405020304" pitchFamily="18" charset="0"/>
                <a:cs typeface="Times New Roman" panose="02020603050405020304" pitchFamily="18" charset="0"/>
              </a:rPr>
              <a:t>C, C</a:t>
            </a:r>
            <a:r>
              <a:rPr lang="en-US" b="1" dirty="0">
                <a:latin typeface="Times New Roman" panose="02020603050405020304" pitchFamily="18" charset="0"/>
                <a:cs typeface="Times New Roman" panose="02020603050405020304" pitchFamily="18" charset="0"/>
              </a:rPr>
              <a:t> → </a:t>
            </a:r>
            <a:r>
              <a:rPr lang="en-US" altLang="en-US" b="1" dirty="0">
                <a:latin typeface="Times New Roman" panose="02020603050405020304" pitchFamily="18" charset="0"/>
                <a:cs typeface="Times New Roman" panose="02020603050405020304" pitchFamily="18" charset="0"/>
              </a:rPr>
              <a:t>E, E</a:t>
            </a:r>
            <a:r>
              <a:rPr lang="en-US" b="1" dirty="0">
                <a:latin typeface="Times New Roman" panose="02020603050405020304" pitchFamily="18" charset="0"/>
                <a:cs typeface="Times New Roman" panose="02020603050405020304" pitchFamily="18" charset="0"/>
              </a:rPr>
              <a:t> → </a:t>
            </a:r>
            <a:r>
              <a:rPr lang="en-US" altLang="en-US" b="1" dirty="0">
                <a:latin typeface="Times New Roman" panose="02020603050405020304" pitchFamily="18" charset="0"/>
                <a:cs typeface="Times New Roman" panose="02020603050405020304" pitchFamily="18" charset="0"/>
              </a:rPr>
              <a:t>BD}</a:t>
            </a:r>
          </a:p>
          <a:p>
            <a:pPr marL="0" indent="0" algn="l" defTabSz="365760">
              <a:spcBef>
                <a:spcPts val="0"/>
              </a:spcBef>
              <a:spcAft>
                <a:spcPts val="200"/>
              </a:spcAft>
              <a:buNone/>
            </a:pPr>
            <a:r>
              <a:rPr lang="en-US" altLang="en-US" b="1" dirty="0">
                <a:latin typeface="Times New Roman" panose="02020603050405020304" pitchFamily="18" charset="0"/>
                <a:cs typeface="Times New Roman" panose="02020603050405020304" pitchFamily="18" charset="0"/>
              </a:rPr>
              <a:t>	Project the FDs onto attributes ABC.</a:t>
            </a:r>
            <a:r>
              <a:rPr lang="en-US" altLang="en-US" b="1" u="sng" dirty="0">
                <a:solidFill>
                  <a:srgbClr val="C00000"/>
                </a:solidFill>
                <a:latin typeface="Times New Roman" panose="02020603050405020304" pitchFamily="18" charset="0"/>
                <a:cs typeface="Times New Roman" panose="02020603050405020304" pitchFamily="18" charset="0"/>
              </a:rPr>
              <a:t> </a:t>
            </a:r>
          </a:p>
          <a:p>
            <a:pPr marL="0" algn="l">
              <a:spcBef>
                <a:spcPts val="0"/>
              </a:spcBef>
              <a:spcAft>
                <a:spcPts val="200"/>
              </a:spcAft>
            </a:pPr>
            <a:r>
              <a:rPr lang="pt-BR" b="1" u="sng" dirty="0">
                <a:solidFill>
                  <a:srgbClr val="C00000"/>
                </a:solidFill>
                <a:latin typeface="Times New Roman" panose="02020603050405020304" pitchFamily="18" charset="0"/>
                <a:cs typeface="Times New Roman" panose="02020603050405020304" pitchFamily="18" charset="0"/>
              </a:rPr>
              <a:t>Solution</a:t>
            </a:r>
          </a:p>
          <a:p>
            <a:pPr marL="0" algn="l" defTabSz="365760">
              <a:spcBef>
                <a:spcPts val="0"/>
              </a:spcBef>
              <a:spcAft>
                <a:spcPts val="200"/>
              </a:spcAft>
            </a:pPr>
            <a:r>
              <a:rPr lang="en-US" dirty="0">
                <a:latin typeface="Times New Roman" panose="02020603050405020304" pitchFamily="18" charset="0"/>
                <a:cs typeface="Times New Roman" panose="02020603050405020304" pitchFamily="18" charset="0"/>
              </a:rPr>
              <a:t>To project onto a set of attributes, we systematically consider every possible LHS of 	an 	FD that might hold on those attributes.</a:t>
            </a:r>
          </a:p>
          <a:p>
            <a:pPr marL="0" algn="l" defTabSz="365760">
              <a:spcBef>
                <a:spcPts val="0"/>
              </a:spcBef>
              <a:spcAft>
                <a:spcPts val="200"/>
              </a:spcAft>
            </a:pPr>
            <a:r>
              <a:rPr lang="en-US" dirty="0">
                <a:latin typeface="Times New Roman" panose="02020603050405020304" pitchFamily="18" charset="0"/>
                <a:cs typeface="Times New Roman" panose="02020603050405020304" pitchFamily="18" charset="0"/>
              </a:rPr>
              <a:t>A</a:t>
            </a:r>
            <a:r>
              <a:rPr lang="en-US" baseline="30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a:t>
            </a:r>
            <a:r>
              <a:rPr lang="en-US" dirty="0" err="1">
                <a:solidFill>
                  <a:srgbClr val="FF0000"/>
                </a:solidFill>
                <a:latin typeface="Times New Roman" panose="02020603050405020304" pitchFamily="18" charset="0"/>
                <a:cs typeface="Times New Roman" panose="02020603050405020304" pitchFamily="18" charset="0"/>
              </a:rPr>
              <a:t>C</a:t>
            </a:r>
            <a:r>
              <a:rPr lang="en-US" dirty="0" err="1">
                <a:latin typeface="Times New Roman" panose="02020603050405020304" pitchFamily="18" charset="0"/>
                <a:cs typeface="Times New Roman" panose="02020603050405020304" pitchFamily="18" charset="0"/>
              </a:rPr>
              <a:t>E</a:t>
            </a:r>
            <a:r>
              <a:rPr lang="en-US" dirty="0" err="1">
                <a:solidFill>
                  <a:srgbClr val="FF0000"/>
                </a:solidFill>
                <a:latin typeface="Times New Roman" panose="02020603050405020304" pitchFamily="18" charset="0"/>
                <a:cs typeface="Times New Roman" panose="02020603050405020304" pitchFamily="18" charset="0"/>
              </a:rPr>
              <a:t>B</a:t>
            </a:r>
            <a:r>
              <a:rPr lang="en-US" dirty="0" err="1">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 therefore </a:t>
            </a:r>
            <a:r>
              <a:rPr lang="en-US" b="1" dirty="0">
                <a:latin typeface="Times New Roman" panose="02020603050405020304" pitchFamily="18" charset="0"/>
                <a:cs typeface="Times New Roman" panose="02020603050405020304" pitchFamily="18" charset="0"/>
              </a:rPr>
              <a:t>A → BC</a:t>
            </a:r>
            <a:r>
              <a:rPr lang="en-US" dirty="0">
                <a:latin typeface="Times New Roman" panose="02020603050405020304" pitchFamily="18" charset="0"/>
                <a:cs typeface="Times New Roman" panose="02020603050405020304" pitchFamily="18" charset="0"/>
              </a:rPr>
              <a:t>. (It also functionally determines DE, but these are 	not 	in our set of attributes.)</a:t>
            </a:r>
          </a:p>
          <a:p>
            <a:pPr marL="0" algn="l" defTabSz="365760">
              <a:spcBef>
                <a:spcPts val="0"/>
              </a:spcBef>
              <a:spcAft>
                <a:spcPts val="200"/>
              </a:spcAft>
            </a:pPr>
            <a:r>
              <a:rPr lang="en-US" dirty="0">
                <a:latin typeface="Times New Roman" panose="02020603050405020304" pitchFamily="18" charset="0"/>
                <a:cs typeface="Times New Roman" panose="02020603050405020304" pitchFamily="18" charset="0"/>
              </a:rPr>
              <a:t>B</a:t>
            </a:r>
            <a:r>
              <a:rPr lang="en-US" baseline="30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B. This yields no FDs for our set of attributes.</a:t>
            </a:r>
          </a:p>
          <a:p>
            <a:pPr marL="0" algn="l" defTabSz="365760">
              <a:spcBef>
                <a:spcPts val="0"/>
              </a:spcBef>
              <a:spcAft>
                <a:spcPts val="200"/>
              </a:spcAft>
            </a:pPr>
            <a:r>
              <a:rPr lang="en-US" dirty="0">
                <a:latin typeface="Times New Roman" panose="02020603050405020304" pitchFamily="18" charset="0"/>
                <a:cs typeface="Times New Roman" panose="02020603050405020304" pitchFamily="18" charset="0"/>
              </a:rPr>
              <a:t>C</a:t>
            </a:r>
            <a:r>
              <a:rPr lang="en-US" baseline="30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CE</a:t>
            </a:r>
            <a:r>
              <a:rPr lang="en-US" dirty="0" err="1">
                <a:solidFill>
                  <a:srgbClr val="FF0000"/>
                </a:solidFill>
                <a:latin typeface="Times New Roman" panose="02020603050405020304" pitchFamily="18" charset="0"/>
                <a:cs typeface="Times New Roman" panose="02020603050405020304" pitchFamily="18" charset="0"/>
              </a:rPr>
              <a:t>B</a:t>
            </a:r>
            <a:r>
              <a:rPr lang="en-US" dirty="0" err="1">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 therefore </a:t>
            </a:r>
            <a:r>
              <a:rPr lang="en-US" b="1" dirty="0">
                <a:latin typeface="Times New Roman" panose="02020603050405020304" pitchFamily="18" charset="0"/>
                <a:cs typeface="Times New Roman" panose="02020603050405020304" pitchFamily="18" charset="0"/>
              </a:rPr>
              <a:t>C → B</a:t>
            </a:r>
            <a:r>
              <a:rPr lang="en-US" dirty="0">
                <a:latin typeface="Times New Roman" panose="02020603050405020304" pitchFamily="18" charset="0"/>
                <a:cs typeface="Times New Roman" panose="02020603050405020304" pitchFamily="18" charset="0"/>
              </a:rPr>
              <a:t>.</a:t>
            </a:r>
          </a:p>
          <a:p>
            <a:pPr marL="0" algn="l" defTabSz="365760">
              <a:spcBef>
                <a:spcPts val="0"/>
              </a:spcBef>
              <a:spcAft>
                <a:spcPts val="200"/>
              </a:spcAft>
            </a:pPr>
            <a:r>
              <a:rPr lang="en-US" dirty="0">
                <a:latin typeface="Times New Roman" panose="02020603050405020304" pitchFamily="18" charset="0"/>
                <a:cs typeface="Times New Roman" panose="02020603050405020304" pitchFamily="18" charset="0"/>
              </a:rPr>
              <a:t>We don't need to consider any supersets of A. A already determines all of our 	attributes 	ABC, so supersets of A will only yield FDs that already follow from A</a:t>
            </a:r>
            <a:r>
              <a:rPr lang="en-US" sz="2400"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BC.</a:t>
            </a:r>
          </a:p>
          <a:p>
            <a:pPr marL="0" algn="l" defTabSz="365760">
              <a:spcBef>
                <a:spcPts val="0"/>
              </a:spcBef>
              <a:spcAft>
                <a:spcPts val="200"/>
              </a:spcAft>
            </a:pPr>
            <a:r>
              <a:rPr lang="en-US" dirty="0">
                <a:latin typeface="Times New Roman" panose="02020603050405020304" pitchFamily="18" charset="0"/>
                <a:cs typeface="Times New Roman" panose="02020603050405020304" pitchFamily="18" charset="0"/>
              </a:rPr>
              <a:t>The only remaining subset of the attributes ABC to consider is BC. BC</a:t>
            </a:r>
            <a:r>
              <a:rPr lang="en-US" baseline="30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BCED</a:t>
            </a:r>
            <a:r>
              <a:rPr lang="en-US" dirty="0">
                <a:latin typeface="Times New Roman" panose="02020603050405020304" pitchFamily="18" charset="0"/>
                <a:cs typeface="Times New Roman" panose="02020603050405020304" pitchFamily="18" charset="0"/>
              </a:rPr>
              <a:t>. This 	yields no FDs for our set of attributes.</a:t>
            </a:r>
          </a:p>
          <a:p>
            <a:pPr marL="0" algn="l" defTabSz="365760">
              <a:spcBef>
                <a:spcPts val="0"/>
              </a:spcBef>
              <a:spcAft>
                <a:spcPts val="200"/>
              </a:spcAft>
            </a:pPr>
            <a:r>
              <a:rPr lang="en-US" dirty="0">
                <a:latin typeface="Times New Roman" panose="02020603050405020304" pitchFamily="18" charset="0"/>
                <a:cs typeface="Times New Roman" panose="02020603050405020304" pitchFamily="18" charset="0"/>
              </a:rPr>
              <a:t>So the projection of the FDs onto ABC is: </a:t>
            </a:r>
            <a:r>
              <a:rPr lang="en-US" b="1" dirty="0">
                <a:latin typeface="Times New Roman" panose="02020603050405020304" pitchFamily="18" charset="0"/>
                <a:cs typeface="Times New Roman" panose="02020603050405020304" pitchFamily="18" charset="0"/>
              </a:rPr>
              <a:t>{A → BC, C → B}</a:t>
            </a:r>
            <a:endParaRPr lang="pt-BR" b="1" dirty="0">
              <a:latin typeface="Times New Roman" panose="02020603050405020304" pitchFamily="18" charset="0"/>
              <a:cs typeface="Times New Roman" panose="02020603050405020304" pitchFamily="18" charset="0"/>
            </a:endParaRPr>
          </a:p>
          <a:p>
            <a:pPr marL="0" lvl="1">
              <a:spcBef>
                <a:spcPts val="0"/>
              </a:spcBef>
              <a:spcAft>
                <a:spcPts val="200"/>
              </a:spcAft>
              <a:buFont typeface="Wingdings" panose="05000000000000000000" pitchFamily="2" charset="2"/>
              <a:buChar char="§"/>
            </a:pPr>
            <a:endParaRPr lang="en-US" altLang="en-US" sz="2200" dirty="0">
              <a:latin typeface="Times New Roman" panose="02020603050405020304" pitchFamily="18" charset="0"/>
              <a:cs typeface="Times New Roman" panose="02020603050405020304" pitchFamily="18" charset="0"/>
            </a:endParaRPr>
          </a:p>
          <a:p>
            <a:pPr marL="0" algn="l">
              <a:spcBef>
                <a:spcPts val="0"/>
              </a:spcBef>
              <a:spcAft>
                <a:spcPts val="200"/>
              </a:spcAft>
            </a:pPr>
            <a:endParaRPr lang="en-US" b="1" dirty="0">
              <a:latin typeface="Times New Roman" panose="02020603050405020304" pitchFamily="18" charset="0"/>
              <a:cs typeface="Times New Roman" panose="02020603050405020304" pitchFamily="18" charset="0"/>
            </a:endParaRPr>
          </a:p>
          <a:p>
            <a:pPr marL="0" algn="l">
              <a:spcBef>
                <a:spcPts val="0"/>
              </a:spcBef>
              <a:spcAft>
                <a:spcPts val="200"/>
              </a:spcAft>
            </a:pPr>
            <a:endParaRPr lang="en-US" b="1" dirty="0">
              <a:latin typeface="Times New Roman" panose="02020603050405020304" pitchFamily="18" charset="0"/>
              <a:cs typeface="Times New Roman" panose="02020603050405020304" pitchFamily="18" charset="0"/>
            </a:endParaRPr>
          </a:p>
          <a:p>
            <a:pPr marL="0" algn="l">
              <a:spcBef>
                <a:spcPts val="0"/>
              </a:spcBef>
              <a:spcAft>
                <a:spcPts val="200"/>
              </a:spcAft>
            </a:pPr>
            <a:endParaRPr lang="en-US" b="1" dirty="0">
              <a:latin typeface="Times New Roman" panose="02020603050405020304" pitchFamily="18" charset="0"/>
              <a:cs typeface="Times New Roman" panose="02020603050405020304" pitchFamily="18" charset="0"/>
            </a:endParaRPr>
          </a:p>
          <a:p>
            <a:pPr marL="0" algn="l">
              <a:spcBef>
                <a:spcPts val="0"/>
              </a:spcBef>
              <a:spcAft>
                <a:spcPts val="200"/>
              </a:spcAft>
            </a:pPr>
            <a:endParaRPr lang="en-US" dirty="0">
              <a:latin typeface="Times New Roman" panose="02020603050405020304" pitchFamily="18" charset="0"/>
              <a:cs typeface="Times New Roman" panose="02020603050405020304" pitchFamily="18" charset="0"/>
            </a:endParaRPr>
          </a:p>
          <a:p>
            <a:pPr marL="0" algn="l">
              <a:spcBef>
                <a:spcPts val="0"/>
              </a:spcBef>
              <a:spcAft>
                <a:spcPts val="200"/>
              </a:spcAft>
            </a:pPr>
            <a:endParaRPr lang="en-US" b="1" dirty="0">
              <a:latin typeface="Times New Roman" panose="02020603050405020304" pitchFamily="18" charset="0"/>
              <a:cs typeface="Times New Roman" panose="02020603050405020304" pitchFamily="18" charset="0"/>
            </a:endParaRPr>
          </a:p>
          <a:p>
            <a:pPr marL="0" algn="l">
              <a:spcBef>
                <a:spcPts val="0"/>
              </a:spcBef>
              <a:spcAft>
                <a:spcPts val="200"/>
              </a:spcAft>
            </a:pPr>
            <a:endParaRPr lang="en-US" dirty="0">
              <a:latin typeface="Times New Roman" panose="02020603050405020304" pitchFamily="18" charset="0"/>
              <a:cs typeface="Times New Roman" panose="02020603050405020304" pitchFamily="18" charset="0"/>
            </a:endParaRPr>
          </a:p>
          <a:p>
            <a:pPr marL="0" algn="l">
              <a:spcBef>
                <a:spcPts val="0"/>
              </a:spcBef>
              <a:spcAft>
                <a:spcPts val="200"/>
              </a:spcAft>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01" name="Content Placeholder 1"/>
          <p:cNvSpPr>
            <a:spLocks noGrp="1"/>
          </p:cNvSpPr>
          <p:nvPr>
            <p:ph sz="quarter" idx="10"/>
          </p:nvPr>
        </p:nvSpPr>
        <p:spPr>
          <a:xfrm>
            <a:off x="365759" y="91440"/>
            <a:ext cx="9131950" cy="777240"/>
          </a:xfrm>
        </p:spPr>
        <p:txBody>
          <a:bodyPr/>
          <a:lstStyle/>
          <a:p>
            <a:r>
              <a:rPr lang="en-US" b="1" dirty="0"/>
              <a:t>Testing Dependency Preservation of Decomposition (Example-2)</a:t>
            </a:r>
            <a:endParaRPr lang="en-US" dirty="0"/>
          </a:p>
        </p:txBody>
      </p:sp>
      <p:sp>
        <p:nvSpPr>
          <p:cNvPr id="1050302" name="Content Placeholder 2"/>
          <p:cNvSpPr>
            <a:spLocks noGrp="1"/>
          </p:cNvSpPr>
          <p:nvPr>
            <p:ph idx="1"/>
          </p:nvPr>
        </p:nvSpPr>
        <p:spPr>
          <a:xfrm>
            <a:off x="365760" y="1005840"/>
            <a:ext cx="9131950" cy="5486400"/>
          </a:xfrm>
        </p:spPr>
        <p:txBody>
          <a:bodyPr/>
          <a:lstStyle/>
          <a:p>
            <a:pPr marL="0" algn="l">
              <a:spcBef>
                <a:spcPts val="0"/>
              </a:spcBef>
            </a:pPr>
            <a:r>
              <a:rPr lang="en-US" altLang="en-US" sz="2400" b="1" dirty="0">
                <a:latin typeface="Times New Roman" panose="02020603050405020304" pitchFamily="18" charset="0"/>
                <a:cs typeface="Times New Roman" panose="02020603050405020304" pitchFamily="18" charset="0"/>
              </a:rPr>
              <a:t>Consider R(</a:t>
            </a:r>
            <a:r>
              <a:rPr lang="en-US" altLang="en-US" sz="2400" b="1" dirty="0" err="1">
                <a:latin typeface="Times New Roman" panose="02020603050405020304" pitchFamily="18" charset="0"/>
                <a:cs typeface="Times New Roman" panose="02020603050405020304" pitchFamily="18" charset="0"/>
              </a:rPr>
              <a:t>CSZ</a:t>
            </a:r>
            <a:r>
              <a:rPr lang="en-US" altLang="en-US" sz="2400" b="1" dirty="0">
                <a:latin typeface="Times New Roman" panose="02020603050405020304" pitchFamily="18" charset="0"/>
                <a:cs typeface="Times New Roman" panose="02020603050405020304" pitchFamily="18" charset="0"/>
              </a:rPr>
              <a:t>) and F = {CS</a:t>
            </a:r>
            <a:r>
              <a:rPr lang="en-US" sz="2400" b="1" dirty="0">
                <a:latin typeface="Times New Roman" panose="02020603050405020304" pitchFamily="18" charset="0"/>
                <a:cs typeface="Times New Roman" panose="02020603050405020304" pitchFamily="18" charset="0"/>
              </a:rPr>
              <a:t> → Z</a:t>
            </a:r>
            <a:r>
              <a:rPr lang="en-US" altLang="en-US" sz="2400" b="1" dirty="0">
                <a:latin typeface="Times New Roman" panose="02020603050405020304" pitchFamily="18" charset="0"/>
                <a:cs typeface="Times New Roman" panose="02020603050405020304" pitchFamily="18" charset="0"/>
              </a:rPr>
              <a:t>, Z</a:t>
            </a:r>
            <a:r>
              <a:rPr lang="en-US" sz="2400" b="1" dirty="0">
                <a:latin typeface="Times New Roman" panose="02020603050405020304" pitchFamily="18" charset="0"/>
                <a:cs typeface="Times New Roman" panose="02020603050405020304" pitchFamily="18" charset="0"/>
              </a:rPr>
              <a:t> → </a:t>
            </a:r>
            <a:r>
              <a:rPr lang="en-US" altLang="en-US" sz="2400" b="1" dirty="0">
                <a:latin typeface="Times New Roman" panose="02020603050405020304" pitchFamily="18" charset="0"/>
                <a:cs typeface="Times New Roman" panose="02020603050405020304" pitchFamily="18" charset="0"/>
              </a:rPr>
              <a:t>C}</a:t>
            </a:r>
          </a:p>
          <a:p>
            <a:pPr marL="0" algn="l" defTabSz="365760">
              <a:spcBef>
                <a:spcPts val="0"/>
              </a:spcBef>
              <a:spcAft>
                <a:spcPts val="1200"/>
              </a:spcAft>
            </a:pPr>
            <a:r>
              <a:rPr lang="en-US" altLang="en-US" sz="2400" b="1" dirty="0">
                <a:latin typeface="Times New Roman" panose="02020603050405020304" pitchFamily="18" charset="0"/>
                <a:cs typeface="Times New Roman" panose="02020603050405020304" pitchFamily="18" charset="0"/>
              </a:rPr>
              <a:t>Assume D = {R1(</a:t>
            </a:r>
            <a:r>
              <a:rPr lang="en-US" altLang="en-US" sz="2400" b="1" dirty="0" err="1">
                <a:latin typeface="Times New Roman" panose="02020603050405020304" pitchFamily="18" charset="0"/>
                <a:cs typeface="Times New Roman" panose="02020603050405020304" pitchFamily="18" charset="0"/>
              </a:rPr>
              <a:t>SZ</a:t>
            </a:r>
            <a:r>
              <a:rPr lang="en-US" altLang="en-US" sz="2400" b="1" dirty="0">
                <a:latin typeface="Times New Roman" panose="02020603050405020304" pitchFamily="18" charset="0"/>
                <a:cs typeface="Times New Roman" panose="02020603050405020304" pitchFamily="18" charset="0"/>
              </a:rPr>
              <a:t>), R2(CZ)}. Does this decomposition preserve 	the dependencies?</a:t>
            </a:r>
            <a:endParaRPr lang="en-US" altLang="en-US" sz="2400" b="1" u="sng" dirty="0">
              <a:solidFill>
                <a:srgbClr val="C00000"/>
              </a:solidFill>
              <a:latin typeface="Times New Roman" panose="02020603050405020304" pitchFamily="18" charset="0"/>
              <a:cs typeface="Times New Roman" panose="02020603050405020304" pitchFamily="18" charset="0"/>
            </a:endParaRPr>
          </a:p>
          <a:p>
            <a:pPr marL="0" algn="l">
              <a:spcBef>
                <a:spcPts val="0"/>
              </a:spcBef>
              <a:spcAft>
                <a:spcPts val="600"/>
              </a:spcAft>
            </a:pPr>
            <a:r>
              <a:rPr lang="pt-BR" sz="2400" b="1" u="sng" dirty="0">
                <a:solidFill>
                  <a:srgbClr val="C00000"/>
                </a:solidFill>
                <a:latin typeface="Times New Roman" panose="02020603050405020304" pitchFamily="18" charset="0"/>
                <a:cs typeface="Times New Roman" panose="02020603050405020304" pitchFamily="18" charset="0"/>
              </a:rPr>
              <a:t>Solution</a:t>
            </a:r>
          </a:p>
          <a:p>
            <a:pPr marL="0" algn="l" defTabSz="365760">
              <a:spcBef>
                <a:spcPts val="0"/>
              </a:spcBef>
              <a:spcAft>
                <a:spcPts val="600"/>
              </a:spcAft>
            </a:pPr>
            <a:r>
              <a:rPr lang="en-US" sz="2400" dirty="0">
                <a:latin typeface="Times New Roman" panose="02020603050405020304" pitchFamily="18" charset="0"/>
                <a:cs typeface="Times New Roman" panose="02020603050405020304" pitchFamily="18" charset="0"/>
              </a:rPr>
              <a:t>F1 = </a:t>
            </a:r>
            <a:r>
              <a:rPr 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sz="2400" baseline="-25000" dirty="0" err="1">
                <a:latin typeface="Times New Roman" panose="02020603050405020304" pitchFamily="18" charset="0"/>
                <a:cs typeface="Times New Roman" panose="02020603050405020304" pitchFamily="18" charset="0"/>
                <a:sym typeface="Symbol" panose="05050102010706020507" pitchFamily="18" charset="2"/>
              </a:rPr>
              <a:t>SZ</a:t>
            </a:r>
            <a:r>
              <a:rPr lang="en-US" sz="2400" dirty="0">
                <a:latin typeface="Times New Roman" panose="02020603050405020304" pitchFamily="18" charset="0"/>
                <a:cs typeface="Times New Roman" panose="02020603050405020304" pitchFamily="18" charset="0"/>
              </a:rPr>
              <a:t>(F) = No non-trivial FDs</a:t>
            </a:r>
          </a:p>
          <a:p>
            <a:pPr marL="0" algn="l" defTabSz="365760">
              <a:spcBef>
                <a:spcPts val="0"/>
              </a:spcBef>
              <a:spcAft>
                <a:spcPts val="600"/>
              </a:spcAft>
            </a:pPr>
            <a:r>
              <a:rPr lang="en-US" sz="2400" dirty="0">
                <a:latin typeface="Times New Roman" panose="02020603050405020304" pitchFamily="18" charset="0"/>
                <a:cs typeface="Times New Roman" panose="02020603050405020304" pitchFamily="18" charset="0"/>
              </a:rPr>
              <a:t>F2 = </a:t>
            </a:r>
            <a:r>
              <a:rPr 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sz="2400" baseline="-25000" dirty="0">
                <a:latin typeface="Times New Roman" panose="02020603050405020304" pitchFamily="18" charset="0"/>
                <a:cs typeface="Times New Roman" panose="02020603050405020304" pitchFamily="18" charset="0"/>
                <a:sym typeface="Symbol" panose="05050102010706020507" pitchFamily="18" charset="2"/>
              </a:rPr>
              <a:t>CZ</a:t>
            </a:r>
            <a:r>
              <a:rPr lang="en-US" sz="2400" dirty="0">
                <a:latin typeface="Times New Roman" panose="02020603050405020304" pitchFamily="18" charset="0"/>
                <a:cs typeface="Times New Roman" panose="02020603050405020304" pitchFamily="18" charset="0"/>
              </a:rPr>
              <a:t>(F) = </a:t>
            </a:r>
            <a:r>
              <a:rPr lang="en-US" altLang="en-US" sz="2400" dirty="0">
                <a:latin typeface="Times New Roman" panose="02020603050405020304" pitchFamily="18" charset="0"/>
                <a:cs typeface="Times New Roman" panose="02020603050405020304" pitchFamily="18" charset="0"/>
              </a:rPr>
              <a:t>Z</a:t>
            </a:r>
            <a:r>
              <a:rPr lang="en-US" sz="2400" dirty="0">
                <a:latin typeface="Times New Roman" panose="02020603050405020304" pitchFamily="18" charset="0"/>
                <a:cs typeface="Times New Roman" panose="02020603050405020304" pitchFamily="18" charset="0"/>
              </a:rPr>
              <a:t> → </a:t>
            </a:r>
            <a:r>
              <a:rPr lang="en-US" altLang="en-US" sz="2400" dirty="0">
                <a:latin typeface="Times New Roman" panose="02020603050405020304" pitchFamily="18" charset="0"/>
                <a:cs typeface="Times New Roman" panose="02020603050405020304" pitchFamily="18" charset="0"/>
              </a:rPr>
              <a:t>C</a:t>
            </a:r>
          </a:p>
          <a:p>
            <a:pPr marL="0" algn="l" defTabSz="365760">
              <a:spcBef>
                <a:spcPts val="0"/>
              </a:spcBef>
            </a:pPr>
            <a:r>
              <a:rPr lang="pt-BR" sz="2400" dirty="0">
                <a:latin typeface="Times New Roman" panose="02020603050405020304" pitchFamily="18" charset="0"/>
                <a:cs typeface="Times New Roman" panose="02020603050405020304" pitchFamily="18" charset="0"/>
              </a:rPr>
              <a:t>F </a:t>
            </a:r>
            <a:r>
              <a:rPr lang="pt-BR" sz="2400" dirty="0">
                <a:latin typeface="Times New Roman" panose="02020603050405020304" pitchFamily="18" charset="0"/>
                <a:cs typeface="Times New Roman" panose="02020603050405020304" pitchFamily="18" charset="0"/>
                <a:sym typeface="Symbol" panose="05050102010706020507" pitchFamily="18" charset="2"/>
              </a:rPr>
              <a:t> F1 </a:t>
            </a:r>
            <a:r>
              <a:rPr lang="en-US" sz="2400" dirty="0">
                <a:latin typeface="Times New Roman" panose="02020603050405020304" pitchFamily="18" charset="0"/>
                <a:cs typeface="Times New Roman" panose="02020603050405020304" pitchFamily="18" charset="0"/>
              </a:rPr>
              <a:t>∪ F2		</a:t>
            </a:r>
          </a:p>
          <a:p>
            <a:pPr marL="0" algn="l" defTabSz="365760">
              <a:spcBef>
                <a:spcPts val="0"/>
              </a:spcBef>
            </a:pPr>
            <a:r>
              <a:rPr lang="en-US" sz="2400" dirty="0">
                <a:latin typeface="Times New Roman" panose="02020603050405020304" pitchFamily="18" charset="0"/>
                <a:cs typeface="Times New Roman" panose="02020603050405020304" pitchFamily="18" charset="0"/>
              </a:rPr>
              <a:t>Since this decomposition does not imply </a:t>
            </a:r>
            <a:r>
              <a:rPr lang="en-US" altLang="en-US" sz="2400" b="1" dirty="0">
                <a:latin typeface="Times New Roman" panose="02020603050405020304" pitchFamily="18" charset="0"/>
                <a:cs typeface="Times New Roman" panose="02020603050405020304" pitchFamily="18" charset="0"/>
              </a:rPr>
              <a:t>CS</a:t>
            </a:r>
            <a:r>
              <a:rPr lang="en-US" sz="2400" b="1" dirty="0">
                <a:latin typeface="Times New Roman" panose="02020603050405020304" pitchFamily="18" charset="0"/>
                <a:cs typeface="Times New Roman" panose="02020603050405020304" pitchFamily="18" charset="0"/>
              </a:rPr>
              <a:t> → Z, </a:t>
            </a:r>
            <a:r>
              <a:rPr lang="en-US" sz="2400" dirty="0">
                <a:latin typeface="Times New Roman" panose="02020603050405020304" pitchFamily="18" charset="0"/>
                <a:cs typeface="Times New Roman" panose="02020603050405020304" pitchFamily="18" charset="0"/>
              </a:rPr>
              <a:t>we conclude that 	there is no</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dependency preservation.</a:t>
            </a:r>
          </a:p>
          <a:p>
            <a:pPr marL="0" algn="l" defTabSz="365760">
              <a:spcBef>
                <a:spcPts val="0"/>
              </a:spcBef>
            </a:pPr>
            <a:endParaRPr lang="pt-BR" sz="2400" dirty="0">
              <a:latin typeface="Times New Roman" panose="02020603050405020304" pitchFamily="18" charset="0"/>
              <a:cs typeface="Times New Roman" panose="02020603050405020304" pitchFamily="18" charset="0"/>
            </a:endParaRPr>
          </a:p>
          <a:p>
            <a:pPr marL="0" lvl="1">
              <a:spcBef>
                <a:spcPts val="0"/>
              </a:spcBef>
              <a:buFont typeface="Wingdings" panose="05000000000000000000" pitchFamily="2" charset="2"/>
              <a:buChar char="§"/>
            </a:pPr>
            <a:endParaRPr lang="en-US" altLang="en-US" sz="2400" dirty="0">
              <a:latin typeface="Times New Roman" panose="02020603050405020304" pitchFamily="18" charset="0"/>
              <a:cs typeface="Times New Roman" panose="02020603050405020304" pitchFamily="18" charset="0"/>
            </a:endParaRPr>
          </a:p>
          <a:p>
            <a:pPr marL="0" algn="l">
              <a:spcBef>
                <a:spcPts val="0"/>
              </a:spcBef>
            </a:pPr>
            <a:endParaRPr lang="en-US" sz="2400" b="1" dirty="0">
              <a:latin typeface="Times New Roman" panose="02020603050405020304" pitchFamily="18" charset="0"/>
              <a:cs typeface="Times New Roman" panose="02020603050405020304" pitchFamily="18" charset="0"/>
            </a:endParaRPr>
          </a:p>
          <a:p>
            <a:pPr marL="0" algn="l">
              <a:spcBef>
                <a:spcPts val="0"/>
              </a:spcBef>
            </a:pPr>
            <a:endParaRPr lang="en-US" sz="2400" b="1" dirty="0">
              <a:latin typeface="Times New Roman" panose="02020603050405020304" pitchFamily="18" charset="0"/>
              <a:cs typeface="Times New Roman" panose="02020603050405020304" pitchFamily="18" charset="0"/>
            </a:endParaRPr>
          </a:p>
          <a:p>
            <a:pPr marL="0" algn="l">
              <a:spcBef>
                <a:spcPts val="0"/>
              </a:spcBef>
            </a:pPr>
            <a:endParaRPr lang="en-US" sz="2400" b="1" dirty="0">
              <a:latin typeface="Times New Roman" panose="02020603050405020304" pitchFamily="18" charset="0"/>
              <a:cs typeface="Times New Roman" panose="02020603050405020304" pitchFamily="18" charset="0"/>
            </a:endParaRPr>
          </a:p>
          <a:p>
            <a:pPr marL="0" algn="l">
              <a:spcBef>
                <a:spcPts val="0"/>
              </a:spcBef>
            </a:pPr>
            <a:endParaRPr lang="en-US" sz="2400" dirty="0">
              <a:latin typeface="Times New Roman" panose="02020603050405020304" pitchFamily="18" charset="0"/>
              <a:cs typeface="Times New Roman" panose="02020603050405020304" pitchFamily="18" charset="0"/>
            </a:endParaRPr>
          </a:p>
          <a:p>
            <a:pPr marL="0" algn="l">
              <a:spcBef>
                <a:spcPts val="0"/>
              </a:spcBef>
            </a:pPr>
            <a:endParaRPr lang="en-US" sz="2400" b="1" dirty="0">
              <a:latin typeface="Times New Roman" panose="02020603050405020304" pitchFamily="18" charset="0"/>
              <a:cs typeface="Times New Roman" panose="02020603050405020304" pitchFamily="18" charset="0"/>
            </a:endParaRPr>
          </a:p>
          <a:p>
            <a:pPr marL="0" algn="l">
              <a:spcBef>
                <a:spcPts val="0"/>
              </a:spcBef>
            </a:pPr>
            <a:endParaRPr lang="en-US" sz="2400" dirty="0">
              <a:latin typeface="Times New Roman" panose="02020603050405020304" pitchFamily="18" charset="0"/>
              <a:cs typeface="Times New Roman" panose="02020603050405020304" pitchFamily="18" charset="0"/>
            </a:endParaRPr>
          </a:p>
          <a:p>
            <a:pPr marL="0" algn="l">
              <a:spcBef>
                <a:spcPts val="0"/>
              </a:spcBef>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03" name="Content Placeholder 1"/>
          <p:cNvSpPr>
            <a:spLocks noGrp="1"/>
          </p:cNvSpPr>
          <p:nvPr>
            <p:ph sz="quarter" idx="10"/>
          </p:nvPr>
        </p:nvSpPr>
        <p:spPr>
          <a:xfrm>
            <a:off x="365759" y="91440"/>
            <a:ext cx="9131950" cy="777240"/>
          </a:xfrm>
        </p:spPr>
        <p:txBody>
          <a:bodyPr/>
          <a:lstStyle/>
          <a:p>
            <a:r>
              <a:rPr lang="en-US" b="1" dirty="0"/>
              <a:t>Example-3</a:t>
            </a:r>
            <a:endParaRPr lang="en-US" dirty="0"/>
          </a:p>
        </p:txBody>
      </p:sp>
      <p:sp>
        <p:nvSpPr>
          <p:cNvPr id="1050304" name="Content Placeholder 2"/>
          <p:cNvSpPr>
            <a:spLocks noGrp="1"/>
          </p:cNvSpPr>
          <p:nvPr>
            <p:ph idx="1"/>
          </p:nvPr>
        </p:nvSpPr>
        <p:spPr>
          <a:xfrm>
            <a:off x="365759" y="1005840"/>
            <a:ext cx="9820231" cy="5486400"/>
          </a:xfrm>
        </p:spPr>
        <p:txBody>
          <a:bodyPr/>
          <a:lstStyle/>
          <a:p>
            <a:pPr algn="l"/>
            <a:r>
              <a:rPr lang="en-US" altLang="en-US" sz="2400" b="1" dirty="0">
                <a:latin typeface="Times New Roman" panose="02020603050405020304" pitchFamily="18" charset="0"/>
                <a:cs typeface="Times New Roman" panose="02020603050405020304" pitchFamily="18" charset="0"/>
              </a:rPr>
              <a:t>Consider the relation Booking(Title, Theater, City) with FDs</a:t>
            </a:r>
          </a:p>
          <a:p>
            <a:pPr algn="l"/>
            <a:r>
              <a:rPr lang="en-US" altLang="en-US" sz="2400" b="1" dirty="0">
                <a:latin typeface="Times New Roman" panose="02020603050405020304" pitchFamily="18" charset="0"/>
                <a:cs typeface="Times New Roman" panose="02020603050405020304" pitchFamily="18" charset="0"/>
              </a:rPr>
              <a:t>F = {Theater →  City, Title, City →  Theater}</a:t>
            </a:r>
          </a:p>
          <a:p>
            <a:pPr algn="l"/>
            <a:r>
              <a:rPr lang="en-US" sz="2400" dirty="0">
                <a:latin typeface="Times New Roman" panose="02020603050405020304" pitchFamily="18" charset="0"/>
                <a:cs typeface="Times New Roman" panose="02020603050405020304" pitchFamily="18" charset="0"/>
              </a:rPr>
              <a:t>CK1 = {Title, Theater} and CK2 = {Title, City}	using Algorithm 9.2</a:t>
            </a:r>
          </a:p>
          <a:p>
            <a:pPr algn="l"/>
            <a:r>
              <a:rPr lang="en-US" sz="2400" dirty="0">
                <a:latin typeface="Times New Roman" panose="02020603050405020304" pitchFamily="18" charset="0"/>
                <a:cs typeface="Times New Roman" panose="02020603050405020304" pitchFamily="18" charset="0"/>
              </a:rPr>
              <a:t>This relation is </a:t>
            </a:r>
            <a:r>
              <a:rPr lang="en-US" sz="2400" b="1" dirty="0">
                <a:latin typeface="Times New Roman" panose="02020603050405020304" pitchFamily="18" charset="0"/>
                <a:cs typeface="Times New Roman" panose="02020603050405020304" pitchFamily="18" charset="0"/>
              </a:rPr>
              <a:t>not in </a:t>
            </a:r>
            <a:r>
              <a:rPr lang="en-US" sz="2400" b="1" dirty="0" err="1">
                <a:latin typeface="Times New Roman" panose="02020603050405020304" pitchFamily="18" charset="0"/>
                <a:cs typeface="Times New Roman" panose="02020603050405020304" pitchFamily="18" charset="0"/>
              </a:rPr>
              <a:t>BCNF</a:t>
            </a:r>
            <a:r>
              <a:rPr lang="en-US" sz="2400" b="1" dirty="0">
                <a:latin typeface="Times New Roman" panose="02020603050405020304" pitchFamily="18" charset="0"/>
                <a:cs typeface="Times New Roman" panose="02020603050405020304" pitchFamily="18" charset="0"/>
              </a:rPr>
              <a:t>, because of </a:t>
            </a:r>
            <a:r>
              <a:rPr lang="en-US" sz="2400" dirty="0">
                <a:latin typeface="Times New Roman" panose="02020603050405020304" pitchFamily="18" charset="0"/>
                <a:cs typeface="Times New Roman" panose="02020603050405020304" pitchFamily="18" charset="0"/>
              </a:rPr>
              <a:t> violating FD </a:t>
            </a:r>
            <a:r>
              <a:rPr lang="en-US" altLang="en-US" sz="2400" dirty="0">
                <a:latin typeface="Times New Roman" panose="02020603050405020304" pitchFamily="18" charset="0"/>
                <a:cs typeface="Times New Roman" panose="02020603050405020304" pitchFamily="18" charset="0"/>
              </a:rPr>
              <a:t>Theater →  City</a:t>
            </a:r>
          </a:p>
          <a:p>
            <a:pPr algn="l"/>
            <a:r>
              <a:rPr lang="pt-BR" sz="2400" dirty="0">
                <a:latin typeface="Times New Roman" panose="02020603050405020304" pitchFamily="18" charset="0"/>
                <a:cs typeface="Times New Roman" panose="02020603050405020304" pitchFamily="18" charset="0"/>
              </a:rPr>
              <a:t>Hence, the decomposed relations:</a:t>
            </a:r>
          </a:p>
          <a:p>
            <a:pPr algn="l"/>
            <a:r>
              <a:rPr lang="pt-BR" sz="2400" b="1" dirty="0">
                <a:latin typeface="Times New Roman" panose="02020603050405020304" pitchFamily="18" charset="0"/>
                <a:cs typeface="Times New Roman" panose="02020603050405020304" pitchFamily="18" charset="0"/>
              </a:rPr>
              <a:t>D = {Booking1(</a:t>
            </a:r>
            <a:r>
              <a:rPr lang="en-US" sz="2400" b="1" u="sng" dirty="0">
                <a:latin typeface="Times New Roman" panose="02020603050405020304" pitchFamily="18" charset="0"/>
                <a:cs typeface="Times New Roman" panose="02020603050405020304" pitchFamily="18" charset="0"/>
              </a:rPr>
              <a:t>Title</a:t>
            </a:r>
            <a:r>
              <a:rPr lang="en-US" sz="2400" b="1" dirty="0">
                <a:latin typeface="Times New Roman" panose="02020603050405020304" pitchFamily="18" charset="0"/>
                <a:cs typeface="Times New Roman" panose="02020603050405020304" pitchFamily="18" charset="0"/>
              </a:rPr>
              <a:t>, </a:t>
            </a:r>
            <a:r>
              <a:rPr lang="en-US" sz="2400" b="1" u="sng" dirty="0">
                <a:latin typeface="Times New Roman" panose="02020603050405020304" pitchFamily="18" charset="0"/>
                <a:cs typeface="Times New Roman" panose="02020603050405020304" pitchFamily="18" charset="0"/>
              </a:rPr>
              <a:t>Theater</a:t>
            </a:r>
            <a:r>
              <a:rPr lang="en-US" sz="2400" b="1" dirty="0">
                <a:latin typeface="Times New Roman" panose="02020603050405020304" pitchFamily="18" charset="0"/>
                <a:cs typeface="Times New Roman" panose="02020603050405020304" pitchFamily="18" charset="0"/>
              </a:rPr>
              <a:t>), Booking2(</a:t>
            </a:r>
            <a:r>
              <a:rPr lang="en-US" sz="2400" b="1" u="sng" dirty="0">
                <a:latin typeface="Times New Roman" panose="02020603050405020304" pitchFamily="18" charset="0"/>
                <a:cs typeface="Times New Roman" panose="02020603050405020304" pitchFamily="18" charset="0"/>
              </a:rPr>
              <a:t>Theater</a:t>
            </a:r>
            <a:r>
              <a:rPr lang="en-US" sz="2400" b="1" dirty="0">
                <a:latin typeface="Times New Roman" panose="02020603050405020304" pitchFamily="18" charset="0"/>
                <a:cs typeface="Times New Roman" panose="02020603050405020304" pitchFamily="18" charset="0"/>
              </a:rPr>
              <a:t>, City)}</a:t>
            </a:r>
          </a:p>
          <a:p>
            <a:pPr algn="l"/>
            <a:r>
              <a:rPr lang="en-US" sz="2400" dirty="0">
                <a:latin typeface="Times New Roman" panose="02020603050405020304" pitchFamily="18" charset="0"/>
                <a:cs typeface="Times New Roman" panose="02020603050405020304" pitchFamily="18" charset="0"/>
              </a:rPr>
              <a:t>Does it preserve the FDs?</a:t>
            </a:r>
          </a:p>
          <a:p>
            <a:pPr algn="l"/>
            <a:r>
              <a:rPr lang="pt-BR" sz="2400" b="1" dirty="0">
                <a:solidFill>
                  <a:srgbClr val="FF0000"/>
                </a:solidFill>
                <a:latin typeface="Times New Roman" panose="02020603050405020304" pitchFamily="18" charset="0"/>
                <a:cs typeface="Times New Roman" panose="02020603050405020304" pitchFamily="18" charset="0"/>
              </a:rPr>
              <a:t>NO!</a:t>
            </a:r>
          </a:p>
          <a:p>
            <a:pPr algn="l"/>
            <a:r>
              <a:rPr lang="en-US" altLang="en-US" sz="2400" b="1" dirty="0">
                <a:latin typeface="Times New Roman" panose="02020603050405020304" pitchFamily="18" charset="0"/>
                <a:cs typeface="Times New Roman" panose="02020603050405020304" pitchFamily="18" charset="0"/>
              </a:rPr>
              <a:t>F1: No FDs</a:t>
            </a:r>
          </a:p>
          <a:p>
            <a:pPr algn="l"/>
            <a:r>
              <a:rPr lang="en-US" altLang="en-US" sz="2400" b="1" dirty="0">
                <a:latin typeface="Times New Roman" panose="02020603050405020304" pitchFamily="18" charset="0"/>
                <a:cs typeface="Times New Roman" panose="02020603050405020304" pitchFamily="18" charset="0"/>
              </a:rPr>
              <a:t>F2: {Theater →City}	 </a:t>
            </a:r>
          </a:p>
          <a:p>
            <a:pPr algn="l"/>
            <a:r>
              <a:rPr lang="pt-BR" sz="2400" dirty="0">
                <a:latin typeface="Times New Roman" panose="02020603050405020304" pitchFamily="18" charset="0"/>
                <a:cs typeface="Times New Roman" panose="02020603050405020304" pitchFamily="18" charset="0"/>
              </a:rPr>
              <a:t>F </a:t>
            </a:r>
            <a:r>
              <a:rPr lang="pt-BR" sz="2400" dirty="0">
                <a:latin typeface="Times New Roman" panose="02020603050405020304" pitchFamily="18" charset="0"/>
                <a:cs typeface="Times New Roman" panose="02020603050405020304" pitchFamily="18" charset="0"/>
                <a:sym typeface="Symbol" panose="05050102010706020507" pitchFamily="18" charset="2"/>
              </a:rPr>
              <a:t> F1 </a:t>
            </a:r>
            <a:r>
              <a:rPr lang="en-US" sz="2400" dirty="0">
                <a:latin typeface="Times New Roman" panose="02020603050405020304" pitchFamily="18" charset="0"/>
                <a:cs typeface="Times New Roman" panose="02020603050405020304" pitchFamily="18" charset="0"/>
              </a:rPr>
              <a:t>∪ F2	</a:t>
            </a:r>
            <a:endParaRPr lang="pt-BR" sz="2400" b="1" dirty="0">
              <a:solidFill>
                <a:srgbClr val="C00000"/>
              </a:solidFill>
              <a:latin typeface="Times New Roman" panose="02020603050405020304" pitchFamily="18" charset="0"/>
              <a:cs typeface="Times New Roman" panose="02020603050405020304" pitchFamily="18" charset="0"/>
            </a:endParaRPr>
          </a:p>
          <a:p>
            <a:pPr algn="l"/>
            <a:endParaRPr lang="pt-BR" sz="2400" dirty="0">
              <a:latin typeface="Times New Roman" panose="02020603050405020304" pitchFamily="18" charset="0"/>
              <a:cs typeface="Times New Roman" panose="02020603050405020304" pitchFamily="18" charset="0"/>
            </a:endParaRPr>
          </a:p>
          <a:p>
            <a:pPr lvl="1">
              <a:spcBef>
                <a:spcPts val="600"/>
              </a:spcBef>
              <a:buFont typeface="Wingdings" panose="05000000000000000000" pitchFamily="2" charset="2"/>
              <a:buChar char="§"/>
            </a:pPr>
            <a:endParaRPr lang="en-US" altLang="en-US" sz="1800" dirty="0">
              <a:latin typeface="Times New Roman" panose="02020603050405020304" pitchFamily="18" charset="0"/>
              <a:cs typeface="Times New Roman" panose="02020603050405020304" pitchFamily="18" charset="0"/>
            </a:endParaRPr>
          </a:p>
          <a:p>
            <a:pPr algn="l"/>
            <a:endParaRPr lang="en-US" sz="2400" b="1" dirty="0">
              <a:latin typeface="Times New Roman" panose="02020603050405020304" pitchFamily="18" charset="0"/>
              <a:cs typeface="Times New Roman" panose="02020603050405020304" pitchFamily="18" charset="0"/>
            </a:endParaRPr>
          </a:p>
          <a:p>
            <a:pPr algn="l"/>
            <a:endParaRPr lang="en-US" sz="2400" b="1" dirty="0">
              <a:latin typeface="Times New Roman" panose="02020603050405020304" pitchFamily="18" charset="0"/>
              <a:cs typeface="Times New Roman" panose="02020603050405020304" pitchFamily="18" charset="0"/>
            </a:endParaRPr>
          </a:p>
          <a:p>
            <a:pPr algn="l"/>
            <a:endParaRPr lang="en-US" sz="2400" b="1" dirty="0">
              <a:latin typeface="Times New Roman" panose="02020603050405020304" pitchFamily="18" charset="0"/>
              <a:cs typeface="Times New Roman" panose="02020603050405020304" pitchFamily="18" charset="0"/>
            </a:endParaRPr>
          </a:p>
          <a:p>
            <a:pPr algn="l"/>
            <a:endParaRPr lang="en-US" sz="2400" dirty="0">
              <a:latin typeface="Times New Roman" panose="02020603050405020304" pitchFamily="18" charset="0"/>
              <a:cs typeface="Times New Roman" panose="02020603050405020304" pitchFamily="18" charset="0"/>
            </a:endParaRPr>
          </a:p>
          <a:p>
            <a:pPr algn="l"/>
            <a:endParaRPr lang="en-US" sz="2400" b="1"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05" name="Content Placeholder 1"/>
          <p:cNvSpPr>
            <a:spLocks noGrp="1"/>
          </p:cNvSpPr>
          <p:nvPr>
            <p:ph sz="quarter" idx="10"/>
          </p:nvPr>
        </p:nvSpPr>
        <p:spPr>
          <a:xfrm>
            <a:off x="365759" y="91440"/>
            <a:ext cx="9131950" cy="777240"/>
          </a:xfrm>
        </p:spPr>
        <p:txBody>
          <a:bodyPr/>
          <a:lstStyle/>
          <a:p>
            <a:r>
              <a:rPr lang="en-US" b="1" dirty="0"/>
              <a:t>(c) </a:t>
            </a:r>
            <a:r>
              <a:rPr lang="en-US" b="1" dirty="0" err="1"/>
              <a:t>Nonadditive</a:t>
            </a:r>
            <a:r>
              <a:rPr lang="en-US" b="1" dirty="0"/>
              <a:t> (Lossless) Join Property of a Decomposition</a:t>
            </a:r>
          </a:p>
        </p:txBody>
      </p:sp>
      <p:sp>
        <p:nvSpPr>
          <p:cNvPr id="1050306" name="Content Placeholder 2"/>
          <p:cNvSpPr>
            <a:spLocks noGrp="1"/>
          </p:cNvSpPr>
          <p:nvPr>
            <p:ph idx="1"/>
          </p:nvPr>
        </p:nvSpPr>
        <p:spPr>
          <a:xfrm>
            <a:off x="365759" y="1005840"/>
            <a:ext cx="9820231" cy="5486400"/>
          </a:xfrm>
        </p:spPr>
        <p:txBody>
          <a:bodyPr/>
          <a:lstStyle/>
          <a:p>
            <a:pPr algn="l">
              <a:spcAft>
                <a:spcPts val="1200"/>
              </a:spcAft>
            </a:pPr>
            <a:r>
              <a:rPr lang="en-US" altLang="en-US" sz="2400" dirty="0">
                <a:latin typeface="Times New Roman" panose="02020603050405020304" pitchFamily="18" charset="0"/>
                <a:cs typeface="Times New Roman" panose="02020603050405020304" pitchFamily="18" charset="0"/>
              </a:rPr>
              <a:t>No spurious tuples are generated when a NATURAL JOIN operation is applied to the relations resulting from the decomposition, </a:t>
            </a:r>
            <a:r>
              <a:rPr lang="en-US" altLang="en-US" sz="2400" i="1" dirty="0">
                <a:latin typeface="Times New Roman" panose="02020603050405020304" pitchFamily="18" charset="0"/>
                <a:cs typeface="Times New Roman" panose="02020603050405020304" pitchFamily="18" charset="0"/>
              </a:rPr>
              <a:t>D</a:t>
            </a:r>
            <a:r>
              <a:rPr lang="en-US" altLang="en-US" sz="2400" dirty="0">
                <a:latin typeface="Times New Roman" panose="02020603050405020304" pitchFamily="18" charset="0"/>
                <a:cs typeface="Times New Roman" panose="02020603050405020304" pitchFamily="18" charset="0"/>
              </a:rPr>
              <a:t>.</a:t>
            </a:r>
          </a:p>
          <a:p>
            <a:pPr algn="l">
              <a:spcAft>
                <a:spcPts val="1200"/>
              </a:spcAft>
            </a:pPr>
            <a:r>
              <a:rPr lang="en-US" sz="2400" b="1" dirty="0">
                <a:latin typeface="Times New Roman" panose="02020603050405020304" pitchFamily="18" charset="0"/>
                <a:cs typeface="Times New Roman" panose="02020603050405020304" pitchFamily="18" charset="0"/>
              </a:rPr>
              <a:t>Definition:</a:t>
            </a:r>
            <a:r>
              <a:rPr lang="en-US" sz="2400" dirty="0">
                <a:latin typeface="Times New Roman" panose="02020603050405020304" pitchFamily="18" charset="0"/>
                <a:cs typeface="Times New Roman" panose="02020603050405020304" pitchFamily="18" charset="0"/>
              </a:rPr>
              <a:t> Formally, a decomposition </a:t>
            </a:r>
            <a:r>
              <a:rPr lang="en-US" sz="2400" i="1" dirty="0">
                <a:latin typeface="Times New Roman" panose="02020603050405020304" pitchFamily="18" charset="0"/>
                <a:cs typeface="Times New Roman" panose="02020603050405020304" pitchFamily="18" charset="0"/>
              </a:rPr>
              <a:t>D</a:t>
            </a:r>
            <a:r>
              <a:rPr lang="en-US" sz="2400" dirty="0">
                <a:latin typeface="Times New Roman" panose="02020603050405020304" pitchFamily="18" charset="0"/>
                <a:cs typeface="Times New Roman" panose="02020603050405020304" pitchFamily="18" charset="0"/>
              </a:rPr>
              <a:t> = {</a:t>
            </a:r>
            <a:r>
              <a:rPr lang="en-US" sz="2400" i="1" dirty="0">
                <a:latin typeface="Times New Roman" panose="02020603050405020304" pitchFamily="18" charset="0"/>
                <a:cs typeface="Times New Roman" panose="02020603050405020304" pitchFamily="18" charset="0"/>
              </a:rPr>
              <a:t>R</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R</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a:t>
            </a:r>
            <a:r>
              <a:rPr lang="en-US" sz="2400" i="1" dirty="0">
                <a:latin typeface="Times New Roman" panose="02020603050405020304" pitchFamily="18" charset="0"/>
                <a:cs typeface="Times New Roman" panose="02020603050405020304" pitchFamily="18" charset="0"/>
              </a:rPr>
              <a:t>R</a:t>
            </a:r>
            <a:r>
              <a:rPr lang="en-US" sz="2400" baseline="-25000" dirty="0">
                <a:latin typeface="Times New Roman" panose="02020603050405020304" pitchFamily="18" charset="0"/>
                <a:cs typeface="Times New Roman" panose="02020603050405020304" pitchFamily="18" charset="0"/>
              </a:rPr>
              <a:t>m</a:t>
            </a:r>
            <a:r>
              <a:rPr lang="en-US" sz="2400" dirty="0">
                <a:latin typeface="Times New Roman" panose="02020603050405020304" pitchFamily="18" charset="0"/>
                <a:cs typeface="Times New Roman" panose="02020603050405020304" pitchFamily="18" charset="0"/>
              </a:rPr>
              <a:t>} of </a:t>
            </a:r>
            <a:r>
              <a:rPr lang="en-US" sz="2400" i="1" dirty="0">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 has the lossless (</a:t>
            </a:r>
            <a:r>
              <a:rPr lang="en-US" sz="2400" dirty="0" err="1">
                <a:latin typeface="Times New Roman" panose="02020603050405020304" pitchFamily="18" charset="0"/>
                <a:cs typeface="Times New Roman" panose="02020603050405020304" pitchFamily="18" charset="0"/>
              </a:rPr>
              <a:t>nonadditive</a:t>
            </a:r>
            <a:r>
              <a:rPr lang="en-US" sz="2400" dirty="0">
                <a:latin typeface="Times New Roman" panose="02020603050405020304" pitchFamily="18" charset="0"/>
                <a:cs typeface="Times New Roman" panose="02020603050405020304" pitchFamily="18" charset="0"/>
              </a:rPr>
              <a:t>) join property with respect to the set of dependencies </a:t>
            </a:r>
            <a:r>
              <a:rPr lang="en-US" sz="2400" i="1" dirty="0">
                <a:latin typeface="Times New Roman" panose="02020603050405020304" pitchFamily="18" charset="0"/>
                <a:cs typeface="Times New Roman" panose="02020603050405020304" pitchFamily="18" charset="0"/>
              </a:rPr>
              <a:t>F</a:t>
            </a:r>
            <a:r>
              <a:rPr lang="en-US" sz="2400" dirty="0">
                <a:latin typeface="Times New Roman" panose="02020603050405020304" pitchFamily="18" charset="0"/>
                <a:cs typeface="Times New Roman" panose="02020603050405020304" pitchFamily="18" charset="0"/>
              </a:rPr>
              <a:t> on </a:t>
            </a:r>
            <a:r>
              <a:rPr lang="en-US" sz="2400" i="1" dirty="0">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 if, for every relation state </a:t>
            </a:r>
            <a:r>
              <a:rPr lang="en-US" sz="2400" i="1" dirty="0">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 of </a:t>
            </a:r>
            <a:r>
              <a:rPr lang="en-US" sz="2400" i="1" dirty="0">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 that satisfies </a:t>
            </a:r>
            <a:r>
              <a:rPr lang="en-US" sz="2400" i="1" dirty="0">
                <a:latin typeface="Times New Roman" panose="02020603050405020304" pitchFamily="18" charset="0"/>
                <a:cs typeface="Times New Roman" panose="02020603050405020304" pitchFamily="18" charset="0"/>
              </a:rPr>
              <a:t>F</a:t>
            </a:r>
            <a:r>
              <a:rPr lang="en-US" sz="2400" dirty="0">
                <a:latin typeface="Times New Roman" panose="02020603050405020304" pitchFamily="18" charset="0"/>
                <a:cs typeface="Times New Roman" panose="02020603050405020304" pitchFamily="18" charset="0"/>
              </a:rPr>
              <a:t>, the following holds, where * is the NATURAL JOIN of all the relations in </a:t>
            </a:r>
            <a:r>
              <a:rPr lang="en-US" sz="2400" i="1" dirty="0">
                <a:latin typeface="Times New Roman" panose="02020603050405020304" pitchFamily="18" charset="0"/>
                <a:cs typeface="Times New Roman" panose="02020603050405020304" pitchFamily="18" charset="0"/>
              </a:rPr>
              <a:t>D</a:t>
            </a:r>
            <a:r>
              <a:rPr lang="en-US" sz="2400" dirty="0">
                <a:latin typeface="Times New Roman" panose="02020603050405020304" pitchFamily="18" charset="0"/>
                <a:cs typeface="Times New Roman" panose="02020603050405020304" pitchFamily="18" charset="0"/>
              </a:rPr>
              <a:t>: *(π</a:t>
            </a:r>
            <a:r>
              <a:rPr lang="en-US" sz="2400" i="1" dirty="0">
                <a:latin typeface="Times New Roman" panose="02020603050405020304" pitchFamily="18" charset="0"/>
                <a:cs typeface="Times New Roman" panose="02020603050405020304" pitchFamily="18" charset="0"/>
              </a:rPr>
              <a:t>R</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 ..., π</a:t>
            </a:r>
            <a:r>
              <a:rPr lang="en-US" sz="2400" i="1" dirty="0">
                <a:latin typeface="Times New Roman" panose="02020603050405020304" pitchFamily="18" charset="0"/>
                <a:cs typeface="Times New Roman" panose="02020603050405020304" pitchFamily="18" charset="0"/>
              </a:rPr>
              <a:t>R</a:t>
            </a:r>
            <a:r>
              <a:rPr lang="en-US" sz="2400" baseline="-25000" dirty="0">
                <a:latin typeface="Times New Roman" panose="02020603050405020304" pitchFamily="18" charset="0"/>
                <a:cs typeface="Times New Roman" panose="02020603050405020304" pitchFamily="18" charset="0"/>
              </a:rPr>
              <a:t>m</a:t>
            </a:r>
            <a:r>
              <a:rPr lang="en-US" sz="2400" dirty="0">
                <a:latin typeface="Times New Roman" panose="02020603050405020304" pitchFamily="18" charset="0"/>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 = </a:t>
            </a:r>
            <a:r>
              <a:rPr lang="en-US" sz="2400" i="1" dirty="0">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a:t>
            </a:r>
            <a:endParaRPr lang="pt-BR" sz="2400" dirty="0">
              <a:latin typeface="Times New Roman" panose="02020603050405020304" pitchFamily="18" charset="0"/>
              <a:cs typeface="Times New Roman" panose="02020603050405020304" pitchFamily="18" charset="0"/>
            </a:endParaRPr>
          </a:p>
          <a:p>
            <a:pPr algn="l">
              <a:spcAft>
                <a:spcPts val="1200"/>
              </a:spcAft>
            </a:pPr>
            <a:r>
              <a:rPr lang="en-US" sz="2400" dirty="0">
                <a:latin typeface="Times New Roman" panose="02020603050405020304" pitchFamily="18" charset="0"/>
                <a:cs typeface="Times New Roman" panose="02020603050405020304" pitchFamily="18" charset="0"/>
              </a:rPr>
              <a:t>The </a:t>
            </a:r>
            <a:r>
              <a:rPr lang="en-US" sz="2400" dirty="0" err="1">
                <a:latin typeface="Times New Roman" panose="02020603050405020304" pitchFamily="18" charset="0"/>
                <a:cs typeface="Times New Roman" panose="02020603050405020304" pitchFamily="18" charset="0"/>
              </a:rPr>
              <a:t>nonadditive</a:t>
            </a:r>
            <a:r>
              <a:rPr lang="en-US" sz="2400" dirty="0">
                <a:latin typeface="Times New Roman" panose="02020603050405020304" pitchFamily="18" charset="0"/>
                <a:cs typeface="Times New Roman" panose="02020603050405020304" pitchFamily="18" charset="0"/>
              </a:rPr>
              <a:t> join property ensures that no spurious tuples result after the application of PROJECT and JOIN operations.</a:t>
            </a:r>
            <a:endParaRPr lang="pt-BR" sz="240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07" name="Content Placeholder 1"/>
          <p:cNvSpPr>
            <a:spLocks noGrp="1"/>
          </p:cNvSpPr>
          <p:nvPr>
            <p:ph sz="quarter" idx="10"/>
          </p:nvPr>
        </p:nvSpPr>
        <p:spPr>
          <a:xfrm>
            <a:off x="365759" y="91440"/>
            <a:ext cx="9131950" cy="777240"/>
          </a:xfrm>
        </p:spPr>
        <p:txBody>
          <a:bodyPr/>
          <a:lstStyle/>
          <a:p>
            <a:r>
              <a:rPr lang="en-US" b="1" dirty="0"/>
              <a:t>Testing for </a:t>
            </a:r>
            <a:r>
              <a:rPr lang="en-US" b="1" dirty="0" err="1"/>
              <a:t>Nonadditive</a:t>
            </a:r>
            <a:r>
              <a:rPr lang="en-US" b="1" dirty="0"/>
              <a:t> (Lossless)     Join Property</a:t>
            </a:r>
          </a:p>
        </p:txBody>
      </p:sp>
      <p:sp>
        <p:nvSpPr>
          <p:cNvPr id="1050308" name="Content Placeholder 2"/>
          <p:cNvSpPr>
            <a:spLocks noGrp="1"/>
          </p:cNvSpPr>
          <p:nvPr>
            <p:ph idx="1"/>
          </p:nvPr>
        </p:nvSpPr>
        <p:spPr>
          <a:xfrm>
            <a:off x="365759" y="1005840"/>
            <a:ext cx="9820231" cy="5486400"/>
          </a:xfrm>
        </p:spPr>
        <p:txBody>
          <a:bodyPr/>
          <a:lstStyle/>
          <a:p>
            <a:pPr algn="l">
              <a:spcAft>
                <a:spcPts val="1200"/>
              </a:spcAft>
            </a:pPr>
            <a:endParaRPr lang="pt-BR" sz="240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p:txBody>
      </p:sp>
      <p:pic>
        <p:nvPicPr>
          <p:cNvPr id="2097345" name="Picture 4" descr="Screen Clipping"/>
          <p:cNvPicPr>
            <a:picLocks noChangeAspect="1"/>
          </p:cNvPicPr>
          <p:nvPr/>
        </p:nvPicPr>
        <p:blipFill>
          <a:blip r:embed="rId2"/>
          <a:stretch>
            <a:fillRect/>
          </a:stretch>
        </p:blipFill>
        <p:spPr>
          <a:xfrm>
            <a:off x="1472326" y="1259364"/>
            <a:ext cx="8289800" cy="4684236"/>
          </a:xfrm>
          <a:prstGeom prst="rect">
            <a:avLst/>
          </a:prstGeom>
        </p:spPr>
      </p:pic>
      <p:sp>
        <p:nvSpPr>
          <p:cNvPr id="1050309" name="Rectangle 5"/>
          <p:cNvSpPr/>
          <p:nvPr/>
        </p:nvSpPr>
        <p:spPr bwMode="auto">
          <a:xfrm>
            <a:off x="1520456" y="1584251"/>
            <a:ext cx="8102009" cy="882502"/>
          </a:xfrm>
          <a:prstGeom prst="rect">
            <a:avLst/>
          </a:prstGeom>
          <a:noFill/>
          <a:ln w="28575">
            <a:solidFill>
              <a:srgbClr val="FFB310"/>
            </a:solidFill>
            <a:round/>
            <a:headEnd/>
            <a:tailEnd/>
          </a:ln>
          <a:effectLst/>
        </p:spPr>
        <p:txBody>
          <a:bodyPr wrap="none" rtlCol="0" anchor="ctr"/>
          <a:lstStyle/>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10" name="Content Placeholder 1"/>
          <p:cNvSpPr>
            <a:spLocks noGrp="1"/>
          </p:cNvSpPr>
          <p:nvPr>
            <p:ph sz="quarter" idx="10"/>
          </p:nvPr>
        </p:nvSpPr>
        <p:spPr>
          <a:xfrm>
            <a:off x="365759" y="91440"/>
            <a:ext cx="9131950" cy="777240"/>
          </a:xfrm>
        </p:spPr>
        <p:txBody>
          <a:bodyPr/>
          <a:lstStyle/>
          <a:p>
            <a:r>
              <a:rPr lang="en-US" b="1" dirty="0"/>
              <a:t>Example-1</a:t>
            </a:r>
          </a:p>
        </p:txBody>
      </p:sp>
      <p:sp>
        <p:nvSpPr>
          <p:cNvPr id="1050311" name="Content Placeholder 2"/>
          <p:cNvSpPr>
            <a:spLocks noGrp="1"/>
          </p:cNvSpPr>
          <p:nvPr>
            <p:ph idx="1"/>
          </p:nvPr>
        </p:nvSpPr>
        <p:spPr>
          <a:xfrm>
            <a:off x="365759" y="1005840"/>
            <a:ext cx="9820231" cy="5486400"/>
          </a:xfrm>
        </p:spPr>
        <p:txBody>
          <a:bodyPr/>
          <a:lstStyle/>
          <a:p>
            <a:pPr algn="l">
              <a:spcAft>
                <a:spcPts val="1200"/>
              </a:spcAft>
            </a:pPr>
            <a:endParaRPr lang="pt-BR" sz="240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p:txBody>
      </p:sp>
      <p:sp>
        <p:nvSpPr>
          <p:cNvPr id="1050312" name="Content Placeholder 2"/>
          <p:cNvSpPr txBox="1"/>
          <p:nvPr/>
        </p:nvSpPr>
        <p:spPr>
          <a:xfrm>
            <a:off x="518159" y="1158240"/>
            <a:ext cx="10592864" cy="5486400"/>
          </a:xfrm>
          <a:prstGeom prst="rect">
            <a:avLst/>
          </a:prstGeom>
        </p:spPr>
        <p:txBody>
          <a:bodyPr lIns="0" rIns="0"/>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pPr algn="l">
              <a:spcAft>
                <a:spcPts val="1200"/>
              </a:spcAft>
            </a:pPr>
            <a:r>
              <a:rPr lang="en-US" altLang="en-US" sz="2400" kern="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Consider the following relation and its decomposition:</a:t>
            </a:r>
          </a:p>
          <a:p>
            <a:pPr algn="l">
              <a:spcAft>
                <a:spcPts val="1200"/>
              </a:spcAft>
            </a:pPr>
            <a:endParaRPr lang="en-US" sz="2400" dirty="0"/>
          </a:p>
          <a:p>
            <a:pPr algn="l">
              <a:spcAft>
                <a:spcPts val="1200"/>
              </a:spcAft>
            </a:pPr>
            <a:endParaRPr lang="en-US" sz="2400" dirty="0"/>
          </a:p>
          <a:p>
            <a:pPr algn="l">
              <a:spcAft>
                <a:spcPts val="1200"/>
              </a:spcAft>
            </a:pPr>
            <a:endParaRPr lang="en-US" sz="2400" dirty="0"/>
          </a:p>
          <a:p>
            <a:pPr algn="l">
              <a:spcAft>
                <a:spcPts val="1200"/>
              </a:spcAft>
            </a:pPr>
            <a:r>
              <a:rPr lang="en-US" sz="2400" dirty="0">
                <a:latin typeface="Times New Roman" panose="02020603050405020304" pitchFamily="18" charset="0"/>
                <a:cs typeface="Times New Roman" panose="02020603050405020304" pitchFamily="18" charset="0"/>
              </a:rPr>
              <a:t>F = {</a:t>
            </a:r>
            <a:r>
              <a:rPr lang="en-US" sz="2400" dirty="0" err="1">
                <a:latin typeface="Times New Roman" panose="02020603050405020304" pitchFamily="18" charset="0"/>
                <a:cs typeface="Times New Roman" panose="02020603050405020304" pitchFamily="18" charset="0"/>
              </a:rPr>
              <a:t>Ssn</a:t>
            </a:r>
            <a:r>
              <a:rPr lang="en-US" sz="24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Ename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Pnumber</a:t>
            </a:r>
            <a:r>
              <a:rPr lang="en-US" sz="24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Pname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Plocation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Ssn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Pnumber</a:t>
            </a:r>
            <a:r>
              <a:rPr lang="en-US" sz="24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Hours}</a:t>
            </a:r>
          </a:p>
          <a:p>
            <a:pPr algn="l">
              <a:spcAft>
                <a:spcPts val="1200"/>
              </a:spcAft>
            </a:pPr>
            <a:r>
              <a:rPr lang="en-US" sz="2400" b="1" dirty="0">
                <a:solidFill>
                  <a:srgbClr val="C00000"/>
                </a:solidFill>
                <a:latin typeface="Times New Roman" panose="02020603050405020304" pitchFamily="18" charset="0"/>
                <a:cs typeface="Times New Roman" panose="02020603050405020304" pitchFamily="18" charset="0"/>
              </a:rPr>
              <a:t>Initial Table </a:t>
            </a:r>
            <a:r>
              <a:rPr lang="en-US" sz="2400" dirty="0">
                <a:latin typeface="Times New Roman" panose="02020603050405020304" pitchFamily="18" charset="0"/>
                <a:cs typeface="Times New Roman" panose="02020603050405020304" pitchFamily="18" charset="0"/>
              </a:rPr>
              <a:t>(R</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has </a:t>
            </a:r>
            <a:r>
              <a:rPr lang="en-US" sz="2400" dirty="0" err="1">
                <a:latin typeface="Times New Roman" panose="02020603050405020304" pitchFamily="18" charset="0"/>
                <a:cs typeface="Times New Roman" panose="02020603050405020304" pitchFamily="18" charset="0"/>
              </a:rPr>
              <a:t>Ssn</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Ename</a:t>
            </a:r>
            <a:r>
              <a:rPr lang="en-US" sz="2400" dirty="0">
                <a:latin typeface="Times New Roman" panose="02020603050405020304" pitchFamily="18" charset="0"/>
                <a:cs typeface="Times New Roman" panose="02020603050405020304" pitchFamily="18" charset="0"/>
              </a:rPr>
              <a:t> and so use “a” symbols, and so on.)</a:t>
            </a:r>
          </a:p>
          <a:p>
            <a:pPr algn="l">
              <a:spcAft>
                <a:spcPts val="1200"/>
              </a:spcAft>
            </a:pPr>
            <a:endParaRPr lang="en-US" sz="2400" dirty="0"/>
          </a:p>
          <a:p>
            <a:pPr algn="l">
              <a:spcAft>
                <a:spcPts val="1200"/>
              </a:spcAft>
            </a:pPr>
            <a:endParaRPr lang="pt-BR" sz="2400" kern="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p:txBody>
      </p:sp>
      <p:pic>
        <p:nvPicPr>
          <p:cNvPr id="2097346" name="Picture 5" descr="Screen Clipping"/>
          <p:cNvPicPr>
            <a:picLocks noChangeAspect="1"/>
          </p:cNvPicPr>
          <p:nvPr/>
        </p:nvPicPr>
        <p:blipFill>
          <a:blip r:embed="rId2"/>
          <a:stretch>
            <a:fillRect/>
          </a:stretch>
        </p:blipFill>
        <p:spPr>
          <a:xfrm>
            <a:off x="1075665" y="1580053"/>
            <a:ext cx="7384840" cy="1962192"/>
          </a:xfrm>
          <a:prstGeom prst="rect">
            <a:avLst/>
          </a:prstGeom>
        </p:spPr>
      </p:pic>
      <p:graphicFrame>
        <p:nvGraphicFramePr>
          <p:cNvPr id="4194335" name="Content Placeholder 8"/>
          <p:cNvGraphicFramePr>
            <a:graphicFrameLocks/>
          </p:cNvGraphicFramePr>
          <p:nvPr/>
        </p:nvGraphicFramePr>
        <p:xfrm>
          <a:off x="1371599" y="4738373"/>
          <a:ext cx="7315196" cy="1483360"/>
        </p:xfrm>
        <a:graphic>
          <a:graphicData uri="http://schemas.openxmlformats.org/drawingml/2006/table">
            <a:tbl>
              <a:tblPr firstRow="1" bandRow="1">
                <a:tableStyleId>{5940675A-B579-460E-94D1-54222C63F5DA}</a:tableStyleId>
              </a:tblPr>
              <a:tblGrid>
                <a:gridCol w="761998">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gridCol w="914398">
                  <a:extLst>
                    <a:ext uri="{9D8B030D-6E8A-4147-A177-3AD203B41FA5}">
                      <a16:colId xmlns:a16="http://schemas.microsoft.com/office/drawing/2014/main" val="20006"/>
                    </a:ext>
                  </a:extLst>
                </a:gridCol>
              </a:tblGrid>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b="1" dirty="0" err="1">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err="1">
                          <a:latin typeface="Times New Roman" panose="02020603050405020304" pitchFamily="18" charset="0"/>
                          <a:cs typeface="Times New Roman" panose="02020603050405020304" pitchFamily="18" charset="0"/>
                        </a:rPr>
                        <a:t>Ename</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err="1">
                          <a:latin typeface="Times New Roman" panose="02020603050405020304" pitchFamily="18" charset="0"/>
                          <a:cs typeface="Times New Roman" panose="02020603050405020304" pitchFamily="18" charset="0"/>
                        </a:rPr>
                        <a:t>Pnumber</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err="1">
                          <a:latin typeface="Times New Roman" panose="02020603050405020304" pitchFamily="18" charset="0"/>
                          <a:cs typeface="Times New Roman" panose="02020603050405020304" pitchFamily="18" charset="0"/>
                        </a:rPr>
                        <a:t>Pname</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err="1">
                          <a:latin typeface="Times New Roman" panose="02020603050405020304" pitchFamily="18" charset="0"/>
                          <a:cs typeface="Times New Roman" panose="02020603050405020304" pitchFamily="18" charset="0"/>
                        </a:rPr>
                        <a:t>Plocation</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rPr>
                        <a:t>Hours</a:t>
                      </a:r>
                    </a:p>
                  </a:txBody>
                  <a:tcPr/>
                </a:tc>
                <a:extLst>
                  <a:ext uri="{0D108BD9-81ED-4DB2-BD59-A6C34878D82A}">
                    <a16:rowId xmlns:a16="http://schemas.microsoft.com/office/drawing/2014/main" val="10000"/>
                  </a:ext>
                </a:extLst>
              </a:tr>
              <a:tr h="370840">
                <a:tc>
                  <a:txBody>
                    <a:bodyPr/>
                    <a:lstStyle/>
                    <a:p>
                      <a:pPr algn="ctr"/>
                      <a:r>
                        <a:rPr lang="en-US" b="1" dirty="0">
                          <a:latin typeface="Times New Roman" panose="02020603050405020304" pitchFamily="18" charset="0"/>
                          <a:cs typeface="Times New Roman" panose="02020603050405020304" pitchFamily="18" charset="0"/>
                        </a:rPr>
                        <a:t>R</a:t>
                      </a:r>
                      <a:r>
                        <a:rPr lang="en-US" b="1" baseline="-25000" dirty="0">
                          <a:latin typeface="Times New Roman" panose="02020603050405020304" pitchFamily="18" charset="0"/>
                          <a:cs typeface="Times New Roman" panose="02020603050405020304" pitchFamily="18" charset="0"/>
                        </a:rPr>
                        <a:t>1</a:t>
                      </a:r>
                    </a:p>
                  </a:txBody>
                  <a:tcPr/>
                </a:tc>
                <a:tc>
                  <a:txBody>
                    <a:bodyPr/>
                    <a:lstStyle/>
                    <a:p>
                      <a:pPr algn="ctr"/>
                      <a:r>
                        <a:rPr lang="en-US" dirty="0">
                          <a:latin typeface="Times New Roman" panose="02020603050405020304" pitchFamily="18" charset="0"/>
                          <a:cs typeface="Times New Roman" panose="02020603050405020304" pitchFamily="18" charset="0"/>
                        </a:rPr>
                        <a:t>a1</a:t>
                      </a:r>
                    </a:p>
                  </a:txBody>
                  <a:tcPr/>
                </a:tc>
                <a:tc>
                  <a:txBody>
                    <a:bodyPr/>
                    <a:lstStyle/>
                    <a:p>
                      <a:pPr algn="ctr"/>
                      <a:r>
                        <a:rPr lang="en-US" dirty="0">
                          <a:latin typeface="Times New Roman" panose="02020603050405020304" pitchFamily="18" charset="0"/>
                          <a:cs typeface="Times New Roman" panose="02020603050405020304" pitchFamily="18" charset="0"/>
                        </a:rPr>
                        <a:t>a2</a:t>
                      </a:r>
                    </a:p>
                  </a:txBody>
                  <a:tcPr/>
                </a:tc>
                <a:tc>
                  <a:txBody>
                    <a:bodyPr/>
                    <a:lstStyle/>
                    <a:p>
                      <a:pPr algn="ctr"/>
                      <a:r>
                        <a:rPr lang="en-US" dirty="0">
                          <a:latin typeface="Times New Roman" panose="02020603050405020304" pitchFamily="18" charset="0"/>
                          <a:cs typeface="Times New Roman" panose="02020603050405020304" pitchFamily="18" charset="0"/>
                        </a:rPr>
                        <a:t>b13</a:t>
                      </a:r>
                    </a:p>
                  </a:txBody>
                  <a:tcPr/>
                </a:tc>
                <a:tc>
                  <a:txBody>
                    <a:bodyPr/>
                    <a:lstStyle/>
                    <a:p>
                      <a:pPr algn="ctr"/>
                      <a:r>
                        <a:rPr lang="en-US" dirty="0">
                          <a:latin typeface="Times New Roman" panose="02020603050405020304" pitchFamily="18" charset="0"/>
                          <a:cs typeface="Times New Roman" panose="02020603050405020304" pitchFamily="18" charset="0"/>
                        </a:rPr>
                        <a:t>b14</a:t>
                      </a:r>
                    </a:p>
                  </a:txBody>
                  <a:tcPr/>
                </a:tc>
                <a:tc>
                  <a:txBody>
                    <a:bodyPr/>
                    <a:lstStyle/>
                    <a:p>
                      <a:pPr algn="ctr"/>
                      <a:r>
                        <a:rPr lang="en-US" dirty="0">
                          <a:latin typeface="Times New Roman" panose="02020603050405020304" pitchFamily="18" charset="0"/>
                          <a:cs typeface="Times New Roman" panose="02020603050405020304" pitchFamily="18" charset="0"/>
                        </a:rPr>
                        <a:t>b15</a:t>
                      </a:r>
                    </a:p>
                  </a:txBody>
                  <a:tcPr/>
                </a:tc>
                <a:tc>
                  <a:txBody>
                    <a:bodyPr/>
                    <a:lstStyle/>
                    <a:p>
                      <a:pPr algn="ctr"/>
                      <a:r>
                        <a:rPr lang="en-US" dirty="0">
                          <a:latin typeface="Times New Roman" panose="02020603050405020304" pitchFamily="18" charset="0"/>
                          <a:cs typeface="Times New Roman" panose="02020603050405020304" pitchFamily="18" charset="0"/>
                        </a:rPr>
                        <a:t>b16</a:t>
                      </a:r>
                    </a:p>
                  </a:txBody>
                  <a:tcPr/>
                </a:tc>
                <a:extLst>
                  <a:ext uri="{0D108BD9-81ED-4DB2-BD59-A6C34878D82A}">
                    <a16:rowId xmlns:a16="http://schemas.microsoft.com/office/drawing/2014/main" val="10001"/>
                  </a:ext>
                </a:extLst>
              </a:tr>
              <a:tr h="370840">
                <a:tc>
                  <a:txBody>
                    <a:bodyPr/>
                    <a:lstStyle/>
                    <a:p>
                      <a:pPr algn="ctr"/>
                      <a:r>
                        <a:rPr lang="en-US" b="1" dirty="0">
                          <a:latin typeface="Times New Roman" panose="02020603050405020304" pitchFamily="18" charset="0"/>
                          <a:cs typeface="Times New Roman" panose="02020603050405020304" pitchFamily="18" charset="0"/>
                        </a:rPr>
                        <a:t>R</a:t>
                      </a:r>
                      <a:r>
                        <a:rPr lang="en-US" b="1" baseline="-25000" dirty="0">
                          <a:latin typeface="Times New Roman" panose="02020603050405020304" pitchFamily="18" charset="0"/>
                          <a:cs typeface="Times New Roman" panose="02020603050405020304" pitchFamily="18" charset="0"/>
                        </a:rPr>
                        <a:t>2</a:t>
                      </a:r>
                    </a:p>
                  </a:txBody>
                  <a:tcPr/>
                </a:tc>
                <a:tc>
                  <a:txBody>
                    <a:bodyPr/>
                    <a:lstStyle/>
                    <a:p>
                      <a:pPr algn="ctr"/>
                      <a:r>
                        <a:rPr lang="en-US" dirty="0">
                          <a:latin typeface="Times New Roman" panose="02020603050405020304" pitchFamily="18" charset="0"/>
                          <a:cs typeface="Times New Roman" panose="02020603050405020304" pitchFamily="18" charset="0"/>
                        </a:rPr>
                        <a:t>b21</a:t>
                      </a:r>
                    </a:p>
                  </a:txBody>
                  <a:tcPr/>
                </a:tc>
                <a:tc>
                  <a:txBody>
                    <a:bodyPr/>
                    <a:lstStyle/>
                    <a:p>
                      <a:pPr algn="ctr"/>
                      <a:r>
                        <a:rPr lang="en-US" dirty="0">
                          <a:latin typeface="Times New Roman" panose="02020603050405020304" pitchFamily="18" charset="0"/>
                          <a:cs typeface="Times New Roman" panose="02020603050405020304" pitchFamily="18" charset="0"/>
                        </a:rPr>
                        <a:t>b22</a:t>
                      </a:r>
                    </a:p>
                  </a:txBody>
                  <a:tcPr/>
                </a:tc>
                <a:tc>
                  <a:txBody>
                    <a:bodyPr/>
                    <a:lstStyle/>
                    <a:p>
                      <a:pPr algn="ctr"/>
                      <a:r>
                        <a:rPr lang="en-US" dirty="0">
                          <a:latin typeface="Times New Roman" panose="02020603050405020304" pitchFamily="18" charset="0"/>
                          <a:cs typeface="Times New Roman" panose="02020603050405020304" pitchFamily="18" charset="0"/>
                        </a:rPr>
                        <a:t>a3</a:t>
                      </a:r>
                    </a:p>
                  </a:txBody>
                  <a:tcPr/>
                </a:tc>
                <a:tc>
                  <a:txBody>
                    <a:bodyPr/>
                    <a:lstStyle/>
                    <a:p>
                      <a:pPr algn="ctr"/>
                      <a:r>
                        <a:rPr lang="en-US" dirty="0">
                          <a:latin typeface="Times New Roman" panose="02020603050405020304" pitchFamily="18" charset="0"/>
                          <a:cs typeface="Times New Roman" panose="02020603050405020304" pitchFamily="18" charset="0"/>
                        </a:rPr>
                        <a:t>a4</a:t>
                      </a:r>
                    </a:p>
                  </a:txBody>
                  <a:tcPr/>
                </a:tc>
                <a:tc>
                  <a:txBody>
                    <a:bodyPr/>
                    <a:lstStyle/>
                    <a:p>
                      <a:pPr algn="ctr"/>
                      <a:r>
                        <a:rPr lang="en-US" dirty="0">
                          <a:latin typeface="Times New Roman" panose="02020603050405020304" pitchFamily="18" charset="0"/>
                          <a:cs typeface="Times New Roman" panose="02020603050405020304" pitchFamily="18" charset="0"/>
                        </a:rPr>
                        <a:t>a5</a:t>
                      </a:r>
                    </a:p>
                  </a:txBody>
                  <a:tcPr/>
                </a:tc>
                <a:tc>
                  <a:txBody>
                    <a:bodyPr/>
                    <a:lstStyle/>
                    <a:p>
                      <a:pPr algn="ctr"/>
                      <a:r>
                        <a:rPr lang="en-US" dirty="0">
                          <a:latin typeface="Times New Roman" panose="02020603050405020304" pitchFamily="18" charset="0"/>
                          <a:cs typeface="Times New Roman" panose="02020603050405020304" pitchFamily="18" charset="0"/>
                        </a:rPr>
                        <a:t>b26</a:t>
                      </a:r>
                    </a:p>
                  </a:txBody>
                  <a:tcPr/>
                </a:tc>
                <a:extLst>
                  <a:ext uri="{0D108BD9-81ED-4DB2-BD59-A6C34878D82A}">
                    <a16:rowId xmlns:a16="http://schemas.microsoft.com/office/drawing/2014/main" val="10002"/>
                  </a:ext>
                </a:extLst>
              </a:tr>
              <a:tr h="370840">
                <a:tc>
                  <a:txBody>
                    <a:bodyPr/>
                    <a:lstStyle/>
                    <a:p>
                      <a:pPr algn="ctr"/>
                      <a:r>
                        <a:rPr lang="en-US" b="1" dirty="0">
                          <a:latin typeface="Times New Roman" panose="02020603050405020304" pitchFamily="18" charset="0"/>
                          <a:cs typeface="Times New Roman" panose="02020603050405020304" pitchFamily="18" charset="0"/>
                        </a:rPr>
                        <a:t>R</a:t>
                      </a:r>
                      <a:r>
                        <a:rPr lang="en-US" b="1" baseline="-25000" dirty="0">
                          <a:latin typeface="Times New Roman" panose="02020603050405020304" pitchFamily="18" charset="0"/>
                          <a:cs typeface="Times New Roman" panose="02020603050405020304" pitchFamily="18" charset="0"/>
                        </a:rPr>
                        <a:t>3</a:t>
                      </a:r>
                    </a:p>
                  </a:txBody>
                  <a:tcPr/>
                </a:tc>
                <a:tc>
                  <a:txBody>
                    <a:bodyPr/>
                    <a:lstStyle/>
                    <a:p>
                      <a:pPr algn="ctr"/>
                      <a:r>
                        <a:rPr lang="en-US" dirty="0">
                          <a:latin typeface="Times New Roman" panose="02020603050405020304" pitchFamily="18" charset="0"/>
                          <a:cs typeface="Times New Roman" panose="02020603050405020304" pitchFamily="18" charset="0"/>
                        </a:rPr>
                        <a:t>a1</a:t>
                      </a:r>
                    </a:p>
                  </a:txBody>
                  <a:tcPr/>
                </a:tc>
                <a:tc>
                  <a:txBody>
                    <a:bodyPr/>
                    <a:lstStyle/>
                    <a:p>
                      <a:pPr algn="ctr"/>
                      <a:r>
                        <a:rPr lang="en-US" dirty="0">
                          <a:latin typeface="Times New Roman" panose="02020603050405020304" pitchFamily="18" charset="0"/>
                          <a:cs typeface="Times New Roman" panose="02020603050405020304" pitchFamily="18" charset="0"/>
                        </a:rPr>
                        <a:t>b32</a:t>
                      </a:r>
                    </a:p>
                  </a:txBody>
                  <a:tcPr/>
                </a:tc>
                <a:tc>
                  <a:txBody>
                    <a:bodyPr/>
                    <a:lstStyle/>
                    <a:p>
                      <a:pPr algn="ctr"/>
                      <a:r>
                        <a:rPr lang="en-US" dirty="0">
                          <a:latin typeface="Times New Roman" panose="02020603050405020304" pitchFamily="18" charset="0"/>
                          <a:cs typeface="Times New Roman" panose="02020603050405020304" pitchFamily="18" charset="0"/>
                        </a:rPr>
                        <a:t>a3</a:t>
                      </a:r>
                    </a:p>
                  </a:txBody>
                  <a:tcPr/>
                </a:tc>
                <a:tc>
                  <a:txBody>
                    <a:bodyPr/>
                    <a:lstStyle/>
                    <a:p>
                      <a:pPr algn="ctr"/>
                      <a:r>
                        <a:rPr lang="en-US" dirty="0">
                          <a:latin typeface="Times New Roman" panose="02020603050405020304" pitchFamily="18" charset="0"/>
                          <a:cs typeface="Times New Roman" panose="02020603050405020304" pitchFamily="18" charset="0"/>
                        </a:rPr>
                        <a:t>b34</a:t>
                      </a:r>
                    </a:p>
                  </a:txBody>
                  <a:tcPr/>
                </a:tc>
                <a:tc>
                  <a:txBody>
                    <a:bodyPr/>
                    <a:lstStyle/>
                    <a:p>
                      <a:pPr algn="ctr"/>
                      <a:r>
                        <a:rPr lang="en-US" dirty="0">
                          <a:latin typeface="Times New Roman" panose="02020603050405020304" pitchFamily="18" charset="0"/>
                          <a:cs typeface="Times New Roman" panose="02020603050405020304" pitchFamily="18" charset="0"/>
                        </a:rPr>
                        <a:t>b35</a:t>
                      </a:r>
                    </a:p>
                  </a:txBody>
                  <a:tcPr/>
                </a:tc>
                <a:tc>
                  <a:txBody>
                    <a:bodyPr/>
                    <a:lstStyle/>
                    <a:p>
                      <a:pPr algn="ctr"/>
                      <a:r>
                        <a:rPr lang="en-US" dirty="0">
                          <a:latin typeface="Times New Roman" panose="02020603050405020304" pitchFamily="18" charset="0"/>
                          <a:cs typeface="Times New Roman" panose="02020603050405020304" pitchFamily="18" charset="0"/>
                        </a:rPr>
                        <a:t>a6</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13" name="Content Placeholder 1"/>
          <p:cNvSpPr>
            <a:spLocks noGrp="1"/>
          </p:cNvSpPr>
          <p:nvPr>
            <p:ph sz="quarter" idx="10"/>
          </p:nvPr>
        </p:nvSpPr>
        <p:spPr>
          <a:xfrm>
            <a:off x="365759" y="91440"/>
            <a:ext cx="9131950" cy="777240"/>
          </a:xfrm>
        </p:spPr>
        <p:txBody>
          <a:bodyPr/>
          <a:lstStyle/>
          <a:p>
            <a:r>
              <a:rPr lang="en-US" b="1" dirty="0"/>
              <a:t>Example-1 (Contd.)</a:t>
            </a:r>
          </a:p>
        </p:txBody>
      </p:sp>
      <p:sp>
        <p:nvSpPr>
          <p:cNvPr id="1050314" name="Content Placeholder 2"/>
          <p:cNvSpPr>
            <a:spLocks noGrp="1"/>
          </p:cNvSpPr>
          <p:nvPr>
            <p:ph idx="1"/>
          </p:nvPr>
        </p:nvSpPr>
        <p:spPr>
          <a:xfrm>
            <a:off x="365759" y="1005840"/>
            <a:ext cx="9820231" cy="5486400"/>
          </a:xfrm>
        </p:spPr>
        <p:txBody>
          <a:bodyPr/>
          <a:lstStyle/>
          <a:p>
            <a:pPr algn="l">
              <a:spcAft>
                <a:spcPts val="1200"/>
              </a:spcAft>
            </a:pPr>
            <a:endParaRPr lang="pt-BR" sz="240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p:txBody>
      </p:sp>
      <p:sp>
        <p:nvSpPr>
          <p:cNvPr id="1050315" name="Content Placeholder 2"/>
          <p:cNvSpPr txBox="1"/>
          <p:nvPr/>
        </p:nvSpPr>
        <p:spPr>
          <a:xfrm>
            <a:off x="518159" y="1158240"/>
            <a:ext cx="10592864" cy="5486400"/>
          </a:xfrm>
          <a:prstGeom prst="rect">
            <a:avLst/>
          </a:prstGeom>
        </p:spPr>
        <p:txBody>
          <a:bodyPr lIns="0" rIns="0"/>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pPr algn="l">
              <a:spcAft>
                <a:spcPts val="1200"/>
              </a:spcAft>
            </a:pPr>
            <a:r>
              <a:rPr lang="en-US" sz="2400" kern="0" dirty="0">
                <a:latin typeface="Times New Roman" panose="02020603050405020304" pitchFamily="18" charset="0"/>
                <a:cs typeface="Times New Roman" panose="02020603050405020304" pitchFamily="18" charset="0"/>
              </a:rPr>
              <a:t>After applying </a:t>
            </a:r>
            <a:r>
              <a:rPr lang="en-US" sz="2400" dirty="0">
                <a:latin typeface="Times New Roman" panose="02020603050405020304" pitchFamily="18" charset="0"/>
                <a:cs typeface="Times New Roman" panose="02020603050405020304" pitchFamily="18" charset="0"/>
              </a:rPr>
              <a:t>FD: </a:t>
            </a:r>
            <a:r>
              <a:rPr lang="en-US" sz="2400" dirty="0" err="1">
                <a:latin typeface="Times New Roman" panose="02020603050405020304" pitchFamily="18" charset="0"/>
                <a:cs typeface="Times New Roman" panose="02020603050405020304" pitchFamily="18" charset="0"/>
              </a:rPr>
              <a:t>Ssn</a:t>
            </a:r>
            <a:r>
              <a:rPr lang="en-US" sz="24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Ename</a:t>
            </a:r>
            <a:r>
              <a:rPr lang="en-US" sz="2400" dirty="0">
                <a:latin typeface="Times New Roman" panose="02020603050405020304" pitchFamily="18" charset="0"/>
                <a:cs typeface="Times New Roman" panose="02020603050405020304" pitchFamily="18" charset="0"/>
              </a:rPr>
              <a:t> </a:t>
            </a:r>
          </a:p>
          <a:p>
            <a:pPr algn="l">
              <a:spcAft>
                <a:spcPts val="1200"/>
              </a:spcAft>
            </a:pPr>
            <a:r>
              <a:rPr lang="en-US" sz="2400" b="1" dirty="0">
                <a:solidFill>
                  <a:srgbClr val="C00000"/>
                </a:solidFill>
                <a:latin typeface="Times New Roman" panose="02020603050405020304" pitchFamily="18" charset="0"/>
                <a:cs typeface="Times New Roman" panose="02020603050405020304" pitchFamily="18" charset="0"/>
              </a:rPr>
              <a:t>Equate R</a:t>
            </a:r>
            <a:r>
              <a:rPr lang="en-US" sz="2400" b="1" baseline="-25000" dirty="0">
                <a:solidFill>
                  <a:srgbClr val="C00000"/>
                </a:solidFill>
                <a:latin typeface="Times New Roman" panose="02020603050405020304" pitchFamily="18" charset="0"/>
                <a:cs typeface="Times New Roman" panose="02020603050405020304" pitchFamily="18" charset="0"/>
              </a:rPr>
              <a:t>1</a:t>
            </a:r>
            <a:r>
              <a:rPr lang="en-US" sz="2400" b="1" dirty="0">
                <a:solidFill>
                  <a:srgbClr val="C00000"/>
                </a:solidFill>
                <a:latin typeface="Times New Roman" panose="02020603050405020304" pitchFamily="18" charset="0"/>
                <a:cs typeface="Times New Roman" panose="02020603050405020304" pitchFamily="18" charset="0"/>
              </a:rPr>
              <a:t> and R</a:t>
            </a:r>
            <a:r>
              <a:rPr lang="en-US" sz="2400" b="1" baseline="-25000" dirty="0">
                <a:solidFill>
                  <a:srgbClr val="C00000"/>
                </a:solidFill>
                <a:latin typeface="Times New Roman" panose="02020603050405020304" pitchFamily="18" charset="0"/>
                <a:cs typeface="Times New Roman" panose="02020603050405020304" pitchFamily="18" charset="0"/>
              </a:rPr>
              <a:t>3</a:t>
            </a:r>
            <a:endParaRPr lang="en-US" sz="2400" baseline="-25000" dirty="0">
              <a:latin typeface="Times New Roman" panose="02020603050405020304" pitchFamily="18" charset="0"/>
              <a:cs typeface="Times New Roman" panose="02020603050405020304" pitchFamily="18" charset="0"/>
            </a:endParaRPr>
          </a:p>
          <a:p>
            <a:pPr algn="l">
              <a:spcAft>
                <a:spcPts val="1200"/>
              </a:spcAft>
            </a:pPr>
            <a:endParaRPr lang="en-US" sz="2400" dirty="0"/>
          </a:p>
          <a:p>
            <a:pPr algn="l">
              <a:spcAft>
                <a:spcPts val="1200"/>
              </a:spcAft>
            </a:pPr>
            <a:endParaRPr lang="pt-BR" sz="2400" kern="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p:txBody>
      </p:sp>
      <p:graphicFrame>
        <p:nvGraphicFramePr>
          <p:cNvPr id="4194336" name="Content Placeholder 8"/>
          <p:cNvGraphicFramePr>
            <a:graphicFrameLocks/>
          </p:cNvGraphicFramePr>
          <p:nvPr/>
        </p:nvGraphicFramePr>
        <p:xfrm>
          <a:off x="1509824" y="2589028"/>
          <a:ext cx="7857461" cy="1897912"/>
        </p:xfrm>
        <a:graphic>
          <a:graphicData uri="http://schemas.openxmlformats.org/drawingml/2006/table">
            <a:tbl>
              <a:tblPr firstRow="1" bandRow="1">
                <a:tableStyleId>{5940675A-B579-460E-94D1-54222C63F5DA}</a:tableStyleId>
              </a:tblPr>
              <a:tblGrid>
                <a:gridCol w="818484">
                  <a:extLst>
                    <a:ext uri="{9D8B030D-6E8A-4147-A177-3AD203B41FA5}">
                      <a16:colId xmlns:a16="http://schemas.microsoft.com/office/drawing/2014/main" val="20000"/>
                    </a:ext>
                  </a:extLst>
                </a:gridCol>
                <a:gridCol w="818486">
                  <a:extLst>
                    <a:ext uri="{9D8B030D-6E8A-4147-A177-3AD203B41FA5}">
                      <a16:colId xmlns:a16="http://schemas.microsoft.com/office/drawing/2014/main" val="20001"/>
                    </a:ext>
                  </a:extLst>
                </a:gridCol>
                <a:gridCol w="1145880">
                  <a:extLst>
                    <a:ext uri="{9D8B030D-6E8A-4147-A177-3AD203B41FA5}">
                      <a16:colId xmlns:a16="http://schemas.microsoft.com/office/drawing/2014/main" val="20002"/>
                    </a:ext>
                  </a:extLst>
                </a:gridCol>
                <a:gridCol w="1473275">
                  <a:extLst>
                    <a:ext uri="{9D8B030D-6E8A-4147-A177-3AD203B41FA5}">
                      <a16:colId xmlns:a16="http://schemas.microsoft.com/office/drawing/2014/main" val="20003"/>
                    </a:ext>
                  </a:extLst>
                </a:gridCol>
                <a:gridCol w="1227729">
                  <a:extLst>
                    <a:ext uri="{9D8B030D-6E8A-4147-A177-3AD203B41FA5}">
                      <a16:colId xmlns:a16="http://schemas.microsoft.com/office/drawing/2014/main" val="20004"/>
                    </a:ext>
                  </a:extLst>
                </a:gridCol>
                <a:gridCol w="1391426">
                  <a:extLst>
                    <a:ext uri="{9D8B030D-6E8A-4147-A177-3AD203B41FA5}">
                      <a16:colId xmlns:a16="http://schemas.microsoft.com/office/drawing/2014/main" val="20005"/>
                    </a:ext>
                  </a:extLst>
                </a:gridCol>
                <a:gridCol w="982181">
                  <a:extLst>
                    <a:ext uri="{9D8B030D-6E8A-4147-A177-3AD203B41FA5}">
                      <a16:colId xmlns:a16="http://schemas.microsoft.com/office/drawing/2014/main" val="20006"/>
                    </a:ext>
                  </a:extLst>
                </a:gridCol>
              </a:tblGrid>
              <a:tr h="47447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b="1" dirty="0" err="1">
                          <a:latin typeface="Times New Roman" panose="02020603050405020304" pitchFamily="18" charset="0"/>
                          <a:cs typeface="Times New Roman" panose="02020603050405020304" pitchFamily="18" charset="0"/>
                        </a:rPr>
                        <a:t>Ssn</a:t>
                      </a:r>
                      <a:endParaRPr lang="en-US" sz="2000" b="1"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sz="2000" b="1" dirty="0" err="1">
                          <a:latin typeface="Times New Roman" panose="02020603050405020304" pitchFamily="18" charset="0"/>
                          <a:cs typeface="Times New Roman" panose="02020603050405020304" pitchFamily="18" charset="0"/>
                        </a:rPr>
                        <a:t>Ename</a:t>
                      </a:r>
                      <a:endParaRPr lang="en-US" sz="2000" b="1"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sz="2000" b="1" dirty="0" err="1">
                          <a:latin typeface="Times New Roman" panose="02020603050405020304" pitchFamily="18" charset="0"/>
                          <a:cs typeface="Times New Roman" panose="02020603050405020304" pitchFamily="18" charset="0"/>
                        </a:rPr>
                        <a:t>Pnumber</a:t>
                      </a:r>
                      <a:endParaRPr lang="en-US" sz="2000" b="1" dirty="0">
                        <a:latin typeface="Times New Roman" panose="02020603050405020304" pitchFamily="18" charset="0"/>
                        <a:cs typeface="Times New Roman" panose="02020603050405020304" pitchFamily="18" charset="0"/>
                      </a:endParaRPr>
                    </a:p>
                  </a:txBody>
                  <a:tcPr/>
                </a:tc>
                <a:tc>
                  <a:txBody>
                    <a:bodyPr/>
                    <a:lstStyle/>
                    <a:p>
                      <a:pPr algn="ctr"/>
                      <a:r>
                        <a:rPr lang="en-US" sz="2000" b="1" dirty="0" err="1">
                          <a:latin typeface="Times New Roman" panose="02020603050405020304" pitchFamily="18" charset="0"/>
                          <a:cs typeface="Times New Roman" panose="02020603050405020304" pitchFamily="18" charset="0"/>
                        </a:rPr>
                        <a:t>Pname</a:t>
                      </a:r>
                      <a:endParaRPr lang="en-US" sz="2000" b="1" dirty="0">
                        <a:latin typeface="Times New Roman" panose="02020603050405020304" pitchFamily="18" charset="0"/>
                        <a:cs typeface="Times New Roman" panose="02020603050405020304" pitchFamily="18" charset="0"/>
                      </a:endParaRPr>
                    </a:p>
                  </a:txBody>
                  <a:tcPr/>
                </a:tc>
                <a:tc>
                  <a:txBody>
                    <a:bodyPr/>
                    <a:lstStyle/>
                    <a:p>
                      <a:pPr algn="ctr"/>
                      <a:r>
                        <a:rPr lang="en-US" sz="2000" b="1" dirty="0" err="1">
                          <a:latin typeface="Times New Roman" panose="02020603050405020304" pitchFamily="18" charset="0"/>
                          <a:cs typeface="Times New Roman" panose="02020603050405020304" pitchFamily="18" charset="0"/>
                        </a:rPr>
                        <a:t>Plocation</a:t>
                      </a:r>
                      <a:endParaRPr lang="en-US" sz="2000" b="1" dirty="0">
                        <a:latin typeface="Times New Roman" panose="02020603050405020304" pitchFamily="18" charset="0"/>
                        <a:cs typeface="Times New Roman" panose="02020603050405020304" pitchFamily="18" charset="0"/>
                      </a:endParaRPr>
                    </a:p>
                  </a:txBody>
                  <a:tcPr/>
                </a:tc>
                <a:tc>
                  <a:txBody>
                    <a:bodyPr/>
                    <a:lstStyle/>
                    <a:p>
                      <a:pPr algn="ctr"/>
                      <a:r>
                        <a:rPr lang="en-US" sz="2000" b="1" dirty="0">
                          <a:latin typeface="Times New Roman" panose="02020603050405020304" pitchFamily="18" charset="0"/>
                          <a:cs typeface="Times New Roman" panose="02020603050405020304" pitchFamily="18" charset="0"/>
                        </a:rPr>
                        <a:t>Hours</a:t>
                      </a:r>
                    </a:p>
                  </a:txBody>
                  <a:tcPr/>
                </a:tc>
                <a:extLst>
                  <a:ext uri="{0D108BD9-81ED-4DB2-BD59-A6C34878D82A}">
                    <a16:rowId xmlns:a16="http://schemas.microsoft.com/office/drawing/2014/main" val="10000"/>
                  </a:ext>
                </a:extLst>
              </a:tr>
              <a:tr h="474478">
                <a:tc>
                  <a:txBody>
                    <a:bodyPr/>
                    <a:lstStyle/>
                    <a:p>
                      <a:pPr algn="ctr"/>
                      <a:r>
                        <a:rPr lang="en-US" sz="2000" b="1" dirty="0">
                          <a:latin typeface="Times New Roman" panose="02020603050405020304" pitchFamily="18" charset="0"/>
                          <a:cs typeface="Times New Roman" panose="02020603050405020304" pitchFamily="18" charset="0"/>
                        </a:rPr>
                        <a:t>R</a:t>
                      </a:r>
                      <a:r>
                        <a:rPr lang="en-US" sz="2000" b="1" baseline="-25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a1</a:t>
                      </a:r>
                    </a:p>
                  </a:txBody>
                  <a:tcPr>
                    <a:solidFill>
                      <a:schemeClr val="accent2">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a2</a:t>
                      </a:r>
                    </a:p>
                  </a:txBody>
                  <a:tcPr>
                    <a:solidFill>
                      <a:schemeClr val="accent2">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b13</a:t>
                      </a:r>
                    </a:p>
                  </a:txBody>
                  <a:tcPr/>
                </a:tc>
                <a:tc>
                  <a:txBody>
                    <a:bodyPr/>
                    <a:lstStyle/>
                    <a:p>
                      <a:pPr algn="ctr"/>
                      <a:r>
                        <a:rPr lang="en-US" sz="2000" dirty="0">
                          <a:latin typeface="Times New Roman" panose="02020603050405020304" pitchFamily="18" charset="0"/>
                          <a:cs typeface="Times New Roman" panose="02020603050405020304" pitchFamily="18" charset="0"/>
                        </a:rPr>
                        <a:t>b14</a:t>
                      </a:r>
                    </a:p>
                  </a:txBody>
                  <a:tcPr/>
                </a:tc>
                <a:tc>
                  <a:txBody>
                    <a:bodyPr/>
                    <a:lstStyle/>
                    <a:p>
                      <a:pPr algn="ctr"/>
                      <a:r>
                        <a:rPr lang="en-US" sz="2000" dirty="0">
                          <a:latin typeface="Times New Roman" panose="02020603050405020304" pitchFamily="18" charset="0"/>
                          <a:cs typeface="Times New Roman" panose="02020603050405020304" pitchFamily="18" charset="0"/>
                        </a:rPr>
                        <a:t>b15</a:t>
                      </a:r>
                    </a:p>
                  </a:txBody>
                  <a:tcPr/>
                </a:tc>
                <a:tc>
                  <a:txBody>
                    <a:bodyPr/>
                    <a:lstStyle/>
                    <a:p>
                      <a:pPr algn="ctr"/>
                      <a:r>
                        <a:rPr lang="en-US" sz="2000" dirty="0">
                          <a:latin typeface="Times New Roman" panose="02020603050405020304" pitchFamily="18" charset="0"/>
                          <a:cs typeface="Times New Roman" panose="02020603050405020304" pitchFamily="18" charset="0"/>
                        </a:rPr>
                        <a:t>b16</a:t>
                      </a:r>
                    </a:p>
                  </a:txBody>
                  <a:tcPr/>
                </a:tc>
                <a:extLst>
                  <a:ext uri="{0D108BD9-81ED-4DB2-BD59-A6C34878D82A}">
                    <a16:rowId xmlns:a16="http://schemas.microsoft.com/office/drawing/2014/main" val="10001"/>
                  </a:ext>
                </a:extLst>
              </a:tr>
              <a:tr h="474478">
                <a:tc>
                  <a:txBody>
                    <a:bodyPr/>
                    <a:lstStyle/>
                    <a:p>
                      <a:pPr algn="ctr"/>
                      <a:r>
                        <a:rPr lang="en-US" sz="2000" b="1" dirty="0">
                          <a:latin typeface="Times New Roman" panose="02020603050405020304" pitchFamily="18" charset="0"/>
                          <a:cs typeface="Times New Roman" panose="02020603050405020304" pitchFamily="18" charset="0"/>
                        </a:rPr>
                        <a:t>R</a:t>
                      </a:r>
                      <a:r>
                        <a:rPr lang="en-US" sz="2000" b="1" baseline="-25000" dirty="0">
                          <a:latin typeface="Times New Roman" panose="02020603050405020304" pitchFamily="18" charset="0"/>
                          <a:cs typeface="Times New Roman" panose="02020603050405020304" pitchFamily="18" charset="0"/>
                        </a:rPr>
                        <a:t>2</a:t>
                      </a:r>
                    </a:p>
                  </a:txBody>
                  <a:tcPr/>
                </a:tc>
                <a:tc>
                  <a:txBody>
                    <a:bodyPr/>
                    <a:lstStyle/>
                    <a:p>
                      <a:pPr algn="ctr"/>
                      <a:r>
                        <a:rPr lang="en-US" sz="2000" dirty="0">
                          <a:latin typeface="Times New Roman" panose="02020603050405020304" pitchFamily="18" charset="0"/>
                          <a:cs typeface="Times New Roman" panose="02020603050405020304" pitchFamily="18" charset="0"/>
                        </a:rPr>
                        <a:t>b21</a:t>
                      </a:r>
                    </a:p>
                  </a:txBody>
                  <a:tcPr>
                    <a:solidFill>
                      <a:schemeClr val="accent2">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b22</a:t>
                      </a:r>
                    </a:p>
                  </a:txBody>
                  <a:tcPr>
                    <a:solidFill>
                      <a:schemeClr val="accent2">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a3</a:t>
                      </a:r>
                    </a:p>
                  </a:txBody>
                  <a:tcPr/>
                </a:tc>
                <a:tc>
                  <a:txBody>
                    <a:bodyPr/>
                    <a:lstStyle/>
                    <a:p>
                      <a:pPr algn="ctr"/>
                      <a:r>
                        <a:rPr lang="en-US" sz="2000" dirty="0">
                          <a:latin typeface="Times New Roman" panose="02020603050405020304" pitchFamily="18" charset="0"/>
                          <a:cs typeface="Times New Roman" panose="02020603050405020304" pitchFamily="18" charset="0"/>
                        </a:rPr>
                        <a:t>a4</a:t>
                      </a:r>
                    </a:p>
                  </a:txBody>
                  <a:tcPr/>
                </a:tc>
                <a:tc>
                  <a:txBody>
                    <a:bodyPr/>
                    <a:lstStyle/>
                    <a:p>
                      <a:pPr algn="ctr"/>
                      <a:r>
                        <a:rPr lang="en-US" sz="2000" dirty="0">
                          <a:latin typeface="Times New Roman" panose="02020603050405020304" pitchFamily="18" charset="0"/>
                          <a:cs typeface="Times New Roman" panose="02020603050405020304" pitchFamily="18" charset="0"/>
                        </a:rPr>
                        <a:t>a5</a:t>
                      </a:r>
                    </a:p>
                  </a:txBody>
                  <a:tcPr/>
                </a:tc>
                <a:tc>
                  <a:txBody>
                    <a:bodyPr/>
                    <a:lstStyle/>
                    <a:p>
                      <a:pPr algn="ctr"/>
                      <a:r>
                        <a:rPr lang="en-US" sz="2000" dirty="0">
                          <a:latin typeface="Times New Roman" panose="02020603050405020304" pitchFamily="18" charset="0"/>
                          <a:cs typeface="Times New Roman" panose="02020603050405020304" pitchFamily="18" charset="0"/>
                        </a:rPr>
                        <a:t>b26</a:t>
                      </a:r>
                    </a:p>
                  </a:txBody>
                  <a:tcPr/>
                </a:tc>
                <a:extLst>
                  <a:ext uri="{0D108BD9-81ED-4DB2-BD59-A6C34878D82A}">
                    <a16:rowId xmlns:a16="http://schemas.microsoft.com/office/drawing/2014/main" val="10002"/>
                  </a:ext>
                </a:extLst>
              </a:tr>
              <a:tr h="474478">
                <a:tc>
                  <a:txBody>
                    <a:bodyPr/>
                    <a:lstStyle/>
                    <a:p>
                      <a:pPr algn="ctr"/>
                      <a:r>
                        <a:rPr lang="en-US" sz="2000" b="1" dirty="0">
                          <a:latin typeface="Times New Roman" panose="02020603050405020304" pitchFamily="18" charset="0"/>
                          <a:cs typeface="Times New Roman" panose="02020603050405020304" pitchFamily="18" charset="0"/>
                        </a:rPr>
                        <a:t>R</a:t>
                      </a:r>
                      <a:r>
                        <a:rPr lang="en-US" sz="2000" b="1" baseline="-25000" dirty="0">
                          <a:latin typeface="Times New Roman" panose="02020603050405020304" pitchFamily="18" charset="0"/>
                          <a:cs typeface="Times New Roman" panose="02020603050405020304" pitchFamily="18" charset="0"/>
                        </a:rPr>
                        <a:t>3</a:t>
                      </a:r>
                    </a:p>
                  </a:txBody>
                  <a:tcPr/>
                </a:tc>
                <a:tc>
                  <a:txBody>
                    <a:bodyPr/>
                    <a:lstStyle/>
                    <a:p>
                      <a:pPr algn="ctr"/>
                      <a:r>
                        <a:rPr lang="en-US" sz="2000" dirty="0">
                          <a:latin typeface="Times New Roman" panose="02020603050405020304" pitchFamily="18" charset="0"/>
                          <a:cs typeface="Times New Roman" panose="02020603050405020304" pitchFamily="18" charset="0"/>
                        </a:rPr>
                        <a:t>a1</a:t>
                      </a:r>
                    </a:p>
                  </a:txBody>
                  <a:tcPr>
                    <a:solidFill>
                      <a:schemeClr val="accent2">
                        <a:lumMod val="20000"/>
                        <a:lumOff val="80000"/>
                      </a:schemeClr>
                    </a:solidFill>
                  </a:tcPr>
                </a:tc>
                <a:tc>
                  <a:txBody>
                    <a:bodyPr/>
                    <a:lstStyle/>
                    <a:p>
                      <a:pPr algn="ctr"/>
                      <a:r>
                        <a:rPr lang="en-US" sz="2000" strike="sngStrike" dirty="0">
                          <a:latin typeface="Times New Roman" panose="02020603050405020304" pitchFamily="18" charset="0"/>
                          <a:cs typeface="Times New Roman" panose="02020603050405020304" pitchFamily="18" charset="0"/>
                        </a:rPr>
                        <a:t>b32 </a:t>
                      </a:r>
                      <a:r>
                        <a:rPr lang="en-US" sz="2000" b="1" strike="noStrike" dirty="0">
                          <a:latin typeface="Times New Roman" panose="02020603050405020304" pitchFamily="18" charset="0"/>
                          <a:cs typeface="Times New Roman" panose="02020603050405020304" pitchFamily="18" charset="0"/>
                        </a:rPr>
                        <a:t>a2</a:t>
                      </a:r>
                    </a:p>
                  </a:txBody>
                  <a:tcPr>
                    <a:solidFill>
                      <a:schemeClr val="accent2">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a3</a:t>
                      </a:r>
                    </a:p>
                  </a:txBody>
                  <a:tcPr/>
                </a:tc>
                <a:tc>
                  <a:txBody>
                    <a:bodyPr/>
                    <a:lstStyle/>
                    <a:p>
                      <a:pPr algn="ctr"/>
                      <a:r>
                        <a:rPr lang="en-US" sz="2000" dirty="0">
                          <a:latin typeface="Times New Roman" panose="02020603050405020304" pitchFamily="18" charset="0"/>
                          <a:cs typeface="Times New Roman" panose="02020603050405020304" pitchFamily="18" charset="0"/>
                        </a:rPr>
                        <a:t>b34</a:t>
                      </a:r>
                    </a:p>
                  </a:txBody>
                  <a:tcPr/>
                </a:tc>
                <a:tc>
                  <a:txBody>
                    <a:bodyPr/>
                    <a:lstStyle/>
                    <a:p>
                      <a:pPr algn="ctr"/>
                      <a:r>
                        <a:rPr lang="en-US" sz="2000" dirty="0">
                          <a:latin typeface="Times New Roman" panose="02020603050405020304" pitchFamily="18" charset="0"/>
                          <a:cs typeface="Times New Roman" panose="02020603050405020304" pitchFamily="18" charset="0"/>
                        </a:rPr>
                        <a:t>b35</a:t>
                      </a:r>
                    </a:p>
                  </a:txBody>
                  <a:tcPr/>
                </a:tc>
                <a:tc>
                  <a:txBody>
                    <a:bodyPr/>
                    <a:lstStyle/>
                    <a:p>
                      <a:pPr algn="ctr"/>
                      <a:r>
                        <a:rPr lang="en-US" sz="2000" dirty="0">
                          <a:latin typeface="Times New Roman" panose="02020603050405020304" pitchFamily="18" charset="0"/>
                          <a:cs typeface="Times New Roman" panose="02020603050405020304" pitchFamily="18" charset="0"/>
                        </a:rPr>
                        <a:t>a6</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16" name="Content Placeholder 1"/>
          <p:cNvSpPr>
            <a:spLocks noGrp="1"/>
          </p:cNvSpPr>
          <p:nvPr>
            <p:ph sz="quarter" idx="10"/>
          </p:nvPr>
        </p:nvSpPr>
        <p:spPr>
          <a:xfrm>
            <a:off x="365759" y="91440"/>
            <a:ext cx="9131950" cy="777240"/>
          </a:xfrm>
        </p:spPr>
        <p:txBody>
          <a:bodyPr/>
          <a:lstStyle/>
          <a:p>
            <a:r>
              <a:rPr lang="en-US" b="1" dirty="0"/>
              <a:t>Example-1 (Contd.)</a:t>
            </a:r>
          </a:p>
        </p:txBody>
      </p:sp>
      <p:sp>
        <p:nvSpPr>
          <p:cNvPr id="1050317" name="Content Placeholder 2"/>
          <p:cNvSpPr>
            <a:spLocks noGrp="1"/>
          </p:cNvSpPr>
          <p:nvPr>
            <p:ph idx="1"/>
          </p:nvPr>
        </p:nvSpPr>
        <p:spPr>
          <a:xfrm>
            <a:off x="365759" y="1005840"/>
            <a:ext cx="9820231" cy="5486400"/>
          </a:xfrm>
        </p:spPr>
        <p:txBody>
          <a:bodyPr/>
          <a:lstStyle/>
          <a:p>
            <a:pPr algn="l">
              <a:spcAft>
                <a:spcPts val="1200"/>
              </a:spcAft>
            </a:pPr>
            <a:endParaRPr lang="pt-BR" sz="240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p:txBody>
      </p:sp>
      <p:sp>
        <p:nvSpPr>
          <p:cNvPr id="1050318" name="Content Placeholder 2"/>
          <p:cNvSpPr txBox="1"/>
          <p:nvPr/>
        </p:nvSpPr>
        <p:spPr>
          <a:xfrm>
            <a:off x="518159" y="1158240"/>
            <a:ext cx="10592864" cy="5486400"/>
          </a:xfrm>
          <a:prstGeom prst="rect">
            <a:avLst/>
          </a:prstGeom>
        </p:spPr>
        <p:txBody>
          <a:bodyPr lIns="0" rIns="0"/>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r>
              <a:rPr lang="en-US" sz="2400" dirty="0">
                <a:latin typeface="Times New Roman" panose="02020603050405020304" pitchFamily="18" charset="0"/>
                <a:cs typeface="Times New Roman" panose="02020603050405020304" pitchFamily="18" charset="0"/>
              </a:rPr>
              <a:t>After applying FD: </a:t>
            </a:r>
            <a:r>
              <a:rPr lang="en-US" sz="2400" dirty="0" err="1">
                <a:latin typeface="Times New Roman" panose="02020603050405020304" pitchFamily="18" charset="0"/>
                <a:cs typeface="Times New Roman" panose="02020603050405020304" pitchFamily="18" charset="0"/>
              </a:rPr>
              <a:t>Pnumber</a:t>
            </a:r>
            <a:r>
              <a:rPr lang="en-US" sz="24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Pname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Plocation</a:t>
            </a:r>
            <a:r>
              <a:rPr lang="en-US" sz="2400" dirty="0">
                <a:latin typeface="Times New Roman" panose="02020603050405020304" pitchFamily="18" charset="0"/>
                <a:cs typeface="Times New Roman" panose="02020603050405020304" pitchFamily="18" charset="0"/>
              </a:rPr>
              <a:t>} </a:t>
            </a:r>
          </a:p>
          <a:p>
            <a:r>
              <a:rPr lang="en-US" sz="2400" dirty="0" err="1">
                <a:latin typeface="Times New Roman" panose="02020603050405020304" pitchFamily="18" charset="0"/>
                <a:cs typeface="Times New Roman" panose="02020603050405020304" pitchFamily="18" charset="0"/>
              </a:rPr>
              <a:t>Pnumber</a:t>
            </a:r>
            <a:r>
              <a:rPr lang="en-US" sz="24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Pname</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Pnumber</a:t>
            </a:r>
            <a:r>
              <a:rPr lang="en-US" sz="24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Plocation</a:t>
            </a:r>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Equate R</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and R</a:t>
            </a:r>
            <a:r>
              <a:rPr lang="en-US" sz="2400" baseline="-25000" dirty="0">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 then R</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and R</a:t>
            </a:r>
            <a:r>
              <a:rPr lang="en-US" sz="2400" baseline="-25000" dirty="0">
                <a:latin typeface="Times New Roman" panose="02020603050405020304" pitchFamily="18" charset="0"/>
                <a:cs typeface="Times New Roman" panose="02020603050405020304" pitchFamily="18" charset="0"/>
              </a:rPr>
              <a:t>3</a:t>
            </a:r>
          </a:p>
          <a:p>
            <a:pPr algn="l">
              <a:spcAft>
                <a:spcPts val="1200"/>
              </a:spcAft>
            </a:pPr>
            <a:endParaRPr lang="en-US" sz="2400" baseline="-25000" dirty="0">
              <a:latin typeface="Times New Roman" panose="02020603050405020304" pitchFamily="18" charset="0"/>
              <a:cs typeface="Times New Roman" panose="02020603050405020304" pitchFamily="18" charset="0"/>
            </a:endParaRPr>
          </a:p>
          <a:p>
            <a:pPr algn="l">
              <a:spcAft>
                <a:spcPts val="1200"/>
              </a:spcAft>
            </a:pPr>
            <a:endParaRPr lang="en-US" sz="2400" dirty="0"/>
          </a:p>
          <a:p>
            <a:pPr algn="l">
              <a:spcAft>
                <a:spcPts val="1200"/>
              </a:spcAft>
            </a:pPr>
            <a:endParaRPr lang="pt-BR" sz="2400" kern="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p:txBody>
      </p:sp>
      <p:graphicFrame>
        <p:nvGraphicFramePr>
          <p:cNvPr id="4194337" name="Content Placeholder 8"/>
          <p:cNvGraphicFramePr>
            <a:graphicFrameLocks/>
          </p:cNvGraphicFramePr>
          <p:nvPr/>
        </p:nvGraphicFramePr>
        <p:xfrm>
          <a:off x="1240469" y="2667000"/>
          <a:ext cx="7315196" cy="1483360"/>
        </p:xfrm>
        <a:graphic>
          <a:graphicData uri="http://schemas.openxmlformats.org/drawingml/2006/table">
            <a:tbl>
              <a:tblPr firstRow="1" bandRow="1">
                <a:tableStyleId>{5940675A-B579-460E-94D1-54222C63F5DA}</a:tableStyleId>
              </a:tblPr>
              <a:tblGrid>
                <a:gridCol w="761998">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gridCol w="914398">
                  <a:extLst>
                    <a:ext uri="{9D8B030D-6E8A-4147-A177-3AD203B41FA5}">
                      <a16:colId xmlns:a16="http://schemas.microsoft.com/office/drawing/2014/main" val="20006"/>
                    </a:ext>
                  </a:extLst>
                </a:gridCol>
              </a:tblGrid>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b="1" dirty="0" err="1">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err="1">
                          <a:latin typeface="Times New Roman" panose="02020603050405020304" pitchFamily="18" charset="0"/>
                          <a:cs typeface="Times New Roman" panose="02020603050405020304" pitchFamily="18" charset="0"/>
                        </a:rPr>
                        <a:t>Ename</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err="1">
                          <a:latin typeface="Times New Roman" panose="02020603050405020304" pitchFamily="18" charset="0"/>
                          <a:cs typeface="Times New Roman" panose="02020603050405020304" pitchFamily="18" charset="0"/>
                        </a:rPr>
                        <a:t>Pnumber</a:t>
                      </a:r>
                      <a:endParaRPr lang="en-US" b="1"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b="1" dirty="0" err="1">
                          <a:latin typeface="Times New Roman" panose="02020603050405020304" pitchFamily="18" charset="0"/>
                          <a:cs typeface="Times New Roman" panose="02020603050405020304" pitchFamily="18" charset="0"/>
                        </a:rPr>
                        <a:t>Pname</a:t>
                      </a:r>
                      <a:endParaRPr lang="en-US" b="1"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b="1" dirty="0" err="1">
                          <a:latin typeface="Times New Roman" panose="02020603050405020304" pitchFamily="18" charset="0"/>
                          <a:cs typeface="Times New Roman" panose="02020603050405020304" pitchFamily="18" charset="0"/>
                        </a:rPr>
                        <a:t>Plocation</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rPr>
                        <a:t>Hours</a:t>
                      </a:r>
                    </a:p>
                  </a:txBody>
                  <a:tcPr/>
                </a:tc>
                <a:extLst>
                  <a:ext uri="{0D108BD9-81ED-4DB2-BD59-A6C34878D82A}">
                    <a16:rowId xmlns:a16="http://schemas.microsoft.com/office/drawing/2014/main" val="10000"/>
                  </a:ext>
                </a:extLst>
              </a:tr>
              <a:tr h="370840">
                <a:tc>
                  <a:txBody>
                    <a:bodyPr/>
                    <a:lstStyle/>
                    <a:p>
                      <a:pPr algn="ctr"/>
                      <a:r>
                        <a:rPr lang="en-US" b="1" dirty="0">
                          <a:latin typeface="Times New Roman" panose="02020603050405020304" pitchFamily="18" charset="0"/>
                          <a:cs typeface="Times New Roman" panose="02020603050405020304" pitchFamily="18" charset="0"/>
                        </a:rPr>
                        <a:t>R</a:t>
                      </a:r>
                      <a:r>
                        <a:rPr lang="en-US" b="1" baseline="-25000" dirty="0">
                          <a:latin typeface="Times New Roman" panose="02020603050405020304" pitchFamily="18" charset="0"/>
                          <a:cs typeface="Times New Roman" panose="02020603050405020304" pitchFamily="18" charset="0"/>
                        </a:rPr>
                        <a:t>1</a:t>
                      </a:r>
                    </a:p>
                  </a:txBody>
                  <a:tcPr/>
                </a:tc>
                <a:tc>
                  <a:txBody>
                    <a:bodyPr/>
                    <a:lstStyle/>
                    <a:p>
                      <a:pPr algn="ctr"/>
                      <a:r>
                        <a:rPr lang="en-US" dirty="0">
                          <a:latin typeface="Times New Roman" panose="02020603050405020304" pitchFamily="18" charset="0"/>
                          <a:cs typeface="Times New Roman" panose="02020603050405020304" pitchFamily="18" charset="0"/>
                        </a:rPr>
                        <a:t>a1</a:t>
                      </a:r>
                    </a:p>
                  </a:txBody>
                  <a:tcPr/>
                </a:tc>
                <a:tc>
                  <a:txBody>
                    <a:bodyPr/>
                    <a:lstStyle/>
                    <a:p>
                      <a:pPr algn="ctr"/>
                      <a:r>
                        <a:rPr lang="en-US" dirty="0">
                          <a:latin typeface="Times New Roman" panose="02020603050405020304" pitchFamily="18" charset="0"/>
                          <a:cs typeface="Times New Roman" panose="02020603050405020304" pitchFamily="18" charset="0"/>
                        </a:rPr>
                        <a:t>a2</a:t>
                      </a:r>
                    </a:p>
                  </a:txBody>
                  <a:tcPr/>
                </a:tc>
                <a:tc>
                  <a:txBody>
                    <a:bodyPr/>
                    <a:lstStyle/>
                    <a:p>
                      <a:pPr algn="ctr"/>
                      <a:r>
                        <a:rPr lang="en-US" dirty="0">
                          <a:latin typeface="Times New Roman" panose="02020603050405020304" pitchFamily="18" charset="0"/>
                          <a:cs typeface="Times New Roman" panose="02020603050405020304" pitchFamily="18" charset="0"/>
                        </a:rPr>
                        <a:t>b13</a:t>
                      </a:r>
                    </a:p>
                  </a:txBody>
                  <a:tcPr>
                    <a:solidFill>
                      <a:schemeClr val="accent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b14</a:t>
                      </a:r>
                    </a:p>
                  </a:txBody>
                  <a:tcPr>
                    <a:solidFill>
                      <a:schemeClr val="accent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b15</a:t>
                      </a:r>
                    </a:p>
                  </a:txBody>
                  <a:tcPr/>
                </a:tc>
                <a:tc>
                  <a:txBody>
                    <a:bodyPr/>
                    <a:lstStyle/>
                    <a:p>
                      <a:pPr algn="ctr"/>
                      <a:r>
                        <a:rPr lang="en-US" dirty="0">
                          <a:latin typeface="Times New Roman" panose="02020603050405020304" pitchFamily="18" charset="0"/>
                          <a:cs typeface="Times New Roman" panose="02020603050405020304" pitchFamily="18" charset="0"/>
                        </a:rPr>
                        <a:t>b16</a:t>
                      </a:r>
                    </a:p>
                  </a:txBody>
                  <a:tcPr/>
                </a:tc>
                <a:extLst>
                  <a:ext uri="{0D108BD9-81ED-4DB2-BD59-A6C34878D82A}">
                    <a16:rowId xmlns:a16="http://schemas.microsoft.com/office/drawing/2014/main" val="10001"/>
                  </a:ext>
                </a:extLst>
              </a:tr>
              <a:tr h="370840">
                <a:tc>
                  <a:txBody>
                    <a:bodyPr/>
                    <a:lstStyle/>
                    <a:p>
                      <a:pPr algn="ctr"/>
                      <a:r>
                        <a:rPr lang="en-US" b="1" dirty="0">
                          <a:latin typeface="Times New Roman" panose="02020603050405020304" pitchFamily="18" charset="0"/>
                          <a:cs typeface="Times New Roman" panose="02020603050405020304" pitchFamily="18" charset="0"/>
                        </a:rPr>
                        <a:t>R</a:t>
                      </a:r>
                      <a:r>
                        <a:rPr lang="en-US" b="1" baseline="-25000" dirty="0">
                          <a:latin typeface="Times New Roman" panose="02020603050405020304" pitchFamily="18" charset="0"/>
                          <a:cs typeface="Times New Roman" panose="02020603050405020304" pitchFamily="18" charset="0"/>
                        </a:rPr>
                        <a:t>2</a:t>
                      </a:r>
                    </a:p>
                  </a:txBody>
                  <a:tcPr/>
                </a:tc>
                <a:tc>
                  <a:txBody>
                    <a:bodyPr/>
                    <a:lstStyle/>
                    <a:p>
                      <a:pPr algn="ctr"/>
                      <a:r>
                        <a:rPr lang="en-US" dirty="0">
                          <a:latin typeface="Times New Roman" panose="02020603050405020304" pitchFamily="18" charset="0"/>
                          <a:cs typeface="Times New Roman" panose="02020603050405020304" pitchFamily="18" charset="0"/>
                        </a:rPr>
                        <a:t>b21</a:t>
                      </a:r>
                    </a:p>
                  </a:txBody>
                  <a:tcPr/>
                </a:tc>
                <a:tc>
                  <a:txBody>
                    <a:bodyPr/>
                    <a:lstStyle/>
                    <a:p>
                      <a:pPr algn="ctr"/>
                      <a:r>
                        <a:rPr lang="en-US" dirty="0">
                          <a:latin typeface="Times New Roman" panose="02020603050405020304" pitchFamily="18" charset="0"/>
                          <a:cs typeface="Times New Roman" panose="02020603050405020304" pitchFamily="18" charset="0"/>
                        </a:rPr>
                        <a:t>b22</a:t>
                      </a:r>
                    </a:p>
                  </a:txBody>
                  <a:tcPr/>
                </a:tc>
                <a:tc>
                  <a:txBody>
                    <a:bodyPr/>
                    <a:lstStyle/>
                    <a:p>
                      <a:pPr algn="ctr"/>
                      <a:r>
                        <a:rPr lang="en-US" dirty="0">
                          <a:latin typeface="Times New Roman" panose="02020603050405020304" pitchFamily="18" charset="0"/>
                          <a:cs typeface="Times New Roman" panose="02020603050405020304" pitchFamily="18" charset="0"/>
                        </a:rPr>
                        <a:t>a3</a:t>
                      </a:r>
                    </a:p>
                  </a:txBody>
                  <a:tcPr>
                    <a:solidFill>
                      <a:schemeClr val="accent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a4</a:t>
                      </a:r>
                    </a:p>
                  </a:txBody>
                  <a:tcPr>
                    <a:solidFill>
                      <a:schemeClr val="accent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a5</a:t>
                      </a:r>
                    </a:p>
                  </a:txBody>
                  <a:tcPr/>
                </a:tc>
                <a:tc>
                  <a:txBody>
                    <a:bodyPr/>
                    <a:lstStyle/>
                    <a:p>
                      <a:pPr algn="ctr"/>
                      <a:r>
                        <a:rPr lang="en-US" dirty="0">
                          <a:latin typeface="Times New Roman" panose="02020603050405020304" pitchFamily="18" charset="0"/>
                          <a:cs typeface="Times New Roman" panose="02020603050405020304" pitchFamily="18" charset="0"/>
                        </a:rPr>
                        <a:t>b26</a:t>
                      </a:r>
                    </a:p>
                  </a:txBody>
                  <a:tcPr/>
                </a:tc>
                <a:extLst>
                  <a:ext uri="{0D108BD9-81ED-4DB2-BD59-A6C34878D82A}">
                    <a16:rowId xmlns:a16="http://schemas.microsoft.com/office/drawing/2014/main" val="10002"/>
                  </a:ext>
                </a:extLst>
              </a:tr>
              <a:tr h="370840">
                <a:tc>
                  <a:txBody>
                    <a:bodyPr/>
                    <a:lstStyle/>
                    <a:p>
                      <a:pPr algn="ctr"/>
                      <a:r>
                        <a:rPr lang="en-US" b="1" dirty="0">
                          <a:latin typeface="Times New Roman" panose="02020603050405020304" pitchFamily="18" charset="0"/>
                          <a:cs typeface="Times New Roman" panose="02020603050405020304" pitchFamily="18" charset="0"/>
                        </a:rPr>
                        <a:t>R</a:t>
                      </a:r>
                      <a:r>
                        <a:rPr lang="en-US" b="1" baseline="-25000" dirty="0">
                          <a:latin typeface="Times New Roman" panose="02020603050405020304" pitchFamily="18" charset="0"/>
                          <a:cs typeface="Times New Roman" panose="02020603050405020304" pitchFamily="18" charset="0"/>
                        </a:rPr>
                        <a:t>3</a:t>
                      </a:r>
                    </a:p>
                  </a:txBody>
                  <a:tcPr/>
                </a:tc>
                <a:tc>
                  <a:txBody>
                    <a:bodyPr/>
                    <a:lstStyle/>
                    <a:p>
                      <a:pPr algn="ctr"/>
                      <a:r>
                        <a:rPr lang="en-US" dirty="0">
                          <a:latin typeface="Times New Roman" panose="02020603050405020304" pitchFamily="18" charset="0"/>
                          <a:cs typeface="Times New Roman" panose="02020603050405020304" pitchFamily="18" charset="0"/>
                        </a:rPr>
                        <a:t>a1</a:t>
                      </a:r>
                    </a:p>
                  </a:txBody>
                  <a:tcPr/>
                </a:tc>
                <a:tc>
                  <a:txBody>
                    <a:bodyPr/>
                    <a:lstStyle/>
                    <a:p>
                      <a:pPr algn="ctr"/>
                      <a:r>
                        <a:rPr lang="en-US" strike="sngStrike" dirty="0">
                          <a:latin typeface="Times New Roman" panose="02020603050405020304" pitchFamily="18" charset="0"/>
                          <a:cs typeface="Times New Roman" panose="02020603050405020304" pitchFamily="18" charset="0"/>
                        </a:rPr>
                        <a:t>b32 </a:t>
                      </a:r>
                      <a:r>
                        <a:rPr lang="en-US" b="1" strike="noStrike" dirty="0">
                          <a:latin typeface="Times New Roman" panose="02020603050405020304" pitchFamily="18" charset="0"/>
                          <a:cs typeface="Times New Roman" panose="02020603050405020304" pitchFamily="18" charset="0"/>
                        </a:rPr>
                        <a:t>a2</a:t>
                      </a:r>
                    </a:p>
                  </a:txBody>
                  <a:tcPr/>
                </a:tc>
                <a:tc>
                  <a:txBody>
                    <a:bodyPr/>
                    <a:lstStyle/>
                    <a:p>
                      <a:pPr algn="ctr"/>
                      <a:r>
                        <a:rPr lang="en-US" dirty="0">
                          <a:latin typeface="Times New Roman" panose="02020603050405020304" pitchFamily="18" charset="0"/>
                          <a:cs typeface="Times New Roman" panose="02020603050405020304" pitchFamily="18" charset="0"/>
                        </a:rPr>
                        <a:t>a3</a:t>
                      </a:r>
                    </a:p>
                  </a:txBody>
                  <a:tcPr>
                    <a:solidFill>
                      <a:schemeClr val="accent2">
                        <a:lumMod val="20000"/>
                        <a:lumOff val="80000"/>
                      </a:schemeClr>
                    </a:solidFill>
                  </a:tcPr>
                </a:tc>
                <a:tc>
                  <a:txBody>
                    <a:bodyPr/>
                    <a:lstStyle/>
                    <a:p>
                      <a:pPr algn="ctr"/>
                      <a:r>
                        <a:rPr lang="en-US" strike="sngStrike" dirty="0">
                          <a:latin typeface="Times New Roman" panose="02020603050405020304" pitchFamily="18" charset="0"/>
                          <a:cs typeface="Times New Roman" panose="02020603050405020304" pitchFamily="18" charset="0"/>
                        </a:rPr>
                        <a:t>b34</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a4</a:t>
                      </a:r>
                    </a:p>
                  </a:txBody>
                  <a:tcPr>
                    <a:solidFill>
                      <a:schemeClr val="accent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b35</a:t>
                      </a:r>
                    </a:p>
                  </a:txBody>
                  <a:tcPr/>
                </a:tc>
                <a:tc>
                  <a:txBody>
                    <a:bodyPr/>
                    <a:lstStyle/>
                    <a:p>
                      <a:pPr algn="ctr"/>
                      <a:r>
                        <a:rPr lang="en-US" dirty="0">
                          <a:latin typeface="Times New Roman" panose="02020603050405020304" pitchFamily="18" charset="0"/>
                          <a:cs typeface="Times New Roman" panose="02020603050405020304" pitchFamily="18" charset="0"/>
                        </a:rPr>
                        <a:t>a6</a:t>
                      </a:r>
                    </a:p>
                  </a:txBody>
                  <a:tcPr/>
                </a:tc>
                <a:extLst>
                  <a:ext uri="{0D108BD9-81ED-4DB2-BD59-A6C34878D82A}">
                    <a16:rowId xmlns:a16="http://schemas.microsoft.com/office/drawing/2014/main" val="10003"/>
                  </a:ext>
                </a:extLst>
              </a:tr>
            </a:tbl>
          </a:graphicData>
        </a:graphic>
      </p:graphicFrame>
      <p:graphicFrame>
        <p:nvGraphicFramePr>
          <p:cNvPr id="4194338" name="Content Placeholder 8"/>
          <p:cNvGraphicFramePr>
            <a:graphicFrameLocks/>
          </p:cNvGraphicFramePr>
          <p:nvPr/>
        </p:nvGraphicFramePr>
        <p:xfrm>
          <a:off x="1252874" y="4339088"/>
          <a:ext cx="7315196" cy="1483360"/>
        </p:xfrm>
        <a:graphic>
          <a:graphicData uri="http://schemas.openxmlformats.org/drawingml/2006/table">
            <a:tbl>
              <a:tblPr firstRow="1" bandRow="1">
                <a:tableStyleId>{5940675A-B579-460E-94D1-54222C63F5DA}</a:tableStyleId>
              </a:tblPr>
              <a:tblGrid>
                <a:gridCol w="761998">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gridCol w="914398">
                  <a:extLst>
                    <a:ext uri="{9D8B030D-6E8A-4147-A177-3AD203B41FA5}">
                      <a16:colId xmlns:a16="http://schemas.microsoft.com/office/drawing/2014/main" val="20006"/>
                    </a:ext>
                  </a:extLst>
                </a:gridCol>
              </a:tblGrid>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b="1" dirty="0" err="1">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err="1">
                          <a:latin typeface="Times New Roman" panose="02020603050405020304" pitchFamily="18" charset="0"/>
                          <a:cs typeface="Times New Roman" panose="02020603050405020304" pitchFamily="18" charset="0"/>
                        </a:rPr>
                        <a:t>Ename</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err="1">
                          <a:latin typeface="Times New Roman" panose="02020603050405020304" pitchFamily="18" charset="0"/>
                          <a:cs typeface="Times New Roman" panose="02020603050405020304" pitchFamily="18" charset="0"/>
                        </a:rPr>
                        <a:t>Pnumber</a:t>
                      </a:r>
                      <a:endParaRPr lang="en-US" b="1"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b="1" dirty="0" err="1">
                          <a:latin typeface="Times New Roman" panose="02020603050405020304" pitchFamily="18" charset="0"/>
                          <a:cs typeface="Times New Roman" panose="02020603050405020304" pitchFamily="18" charset="0"/>
                        </a:rPr>
                        <a:t>Pname</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err="1">
                          <a:latin typeface="Times New Roman" panose="02020603050405020304" pitchFamily="18" charset="0"/>
                          <a:cs typeface="Times New Roman" panose="02020603050405020304" pitchFamily="18" charset="0"/>
                        </a:rPr>
                        <a:t>Plocation</a:t>
                      </a:r>
                      <a:endParaRPr lang="en-US" b="1"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b="1" dirty="0">
                          <a:latin typeface="Times New Roman" panose="02020603050405020304" pitchFamily="18" charset="0"/>
                          <a:cs typeface="Times New Roman" panose="02020603050405020304" pitchFamily="18" charset="0"/>
                        </a:rPr>
                        <a:t>Hours</a:t>
                      </a:r>
                    </a:p>
                  </a:txBody>
                  <a:tcPr/>
                </a:tc>
                <a:extLst>
                  <a:ext uri="{0D108BD9-81ED-4DB2-BD59-A6C34878D82A}">
                    <a16:rowId xmlns:a16="http://schemas.microsoft.com/office/drawing/2014/main" val="10000"/>
                  </a:ext>
                </a:extLst>
              </a:tr>
              <a:tr h="370840">
                <a:tc>
                  <a:txBody>
                    <a:bodyPr/>
                    <a:lstStyle/>
                    <a:p>
                      <a:pPr algn="ctr"/>
                      <a:r>
                        <a:rPr lang="en-US" b="1" dirty="0">
                          <a:latin typeface="Times New Roman" panose="02020603050405020304" pitchFamily="18" charset="0"/>
                          <a:cs typeface="Times New Roman" panose="02020603050405020304" pitchFamily="18" charset="0"/>
                        </a:rPr>
                        <a:t>R</a:t>
                      </a:r>
                      <a:r>
                        <a:rPr lang="en-US" b="1" baseline="-25000" dirty="0">
                          <a:latin typeface="Times New Roman" panose="02020603050405020304" pitchFamily="18" charset="0"/>
                          <a:cs typeface="Times New Roman" panose="02020603050405020304" pitchFamily="18" charset="0"/>
                        </a:rPr>
                        <a:t>1</a:t>
                      </a:r>
                    </a:p>
                  </a:txBody>
                  <a:tcPr/>
                </a:tc>
                <a:tc>
                  <a:txBody>
                    <a:bodyPr/>
                    <a:lstStyle/>
                    <a:p>
                      <a:pPr algn="ctr"/>
                      <a:r>
                        <a:rPr lang="en-US" dirty="0">
                          <a:latin typeface="Times New Roman" panose="02020603050405020304" pitchFamily="18" charset="0"/>
                          <a:cs typeface="Times New Roman" panose="02020603050405020304" pitchFamily="18" charset="0"/>
                        </a:rPr>
                        <a:t>a1</a:t>
                      </a:r>
                    </a:p>
                  </a:txBody>
                  <a:tcPr/>
                </a:tc>
                <a:tc>
                  <a:txBody>
                    <a:bodyPr/>
                    <a:lstStyle/>
                    <a:p>
                      <a:pPr algn="ctr"/>
                      <a:r>
                        <a:rPr lang="en-US" dirty="0">
                          <a:latin typeface="Times New Roman" panose="02020603050405020304" pitchFamily="18" charset="0"/>
                          <a:cs typeface="Times New Roman" panose="02020603050405020304" pitchFamily="18" charset="0"/>
                        </a:rPr>
                        <a:t>a2</a:t>
                      </a:r>
                    </a:p>
                  </a:txBody>
                  <a:tcPr/>
                </a:tc>
                <a:tc>
                  <a:txBody>
                    <a:bodyPr/>
                    <a:lstStyle/>
                    <a:p>
                      <a:pPr algn="ctr"/>
                      <a:r>
                        <a:rPr lang="en-US" dirty="0">
                          <a:latin typeface="Times New Roman" panose="02020603050405020304" pitchFamily="18" charset="0"/>
                          <a:cs typeface="Times New Roman" panose="02020603050405020304" pitchFamily="18" charset="0"/>
                        </a:rPr>
                        <a:t>b13</a:t>
                      </a:r>
                    </a:p>
                  </a:txBody>
                  <a:tcPr>
                    <a:solidFill>
                      <a:schemeClr val="accent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b14</a:t>
                      </a:r>
                    </a:p>
                  </a:txBody>
                  <a:tcPr/>
                </a:tc>
                <a:tc>
                  <a:txBody>
                    <a:bodyPr/>
                    <a:lstStyle/>
                    <a:p>
                      <a:pPr algn="ctr"/>
                      <a:r>
                        <a:rPr lang="en-US" dirty="0">
                          <a:latin typeface="Times New Roman" panose="02020603050405020304" pitchFamily="18" charset="0"/>
                          <a:cs typeface="Times New Roman" panose="02020603050405020304" pitchFamily="18" charset="0"/>
                        </a:rPr>
                        <a:t>b15</a:t>
                      </a:r>
                    </a:p>
                  </a:txBody>
                  <a:tcPr>
                    <a:solidFill>
                      <a:schemeClr val="accent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b16</a:t>
                      </a:r>
                    </a:p>
                  </a:txBody>
                  <a:tcPr/>
                </a:tc>
                <a:extLst>
                  <a:ext uri="{0D108BD9-81ED-4DB2-BD59-A6C34878D82A}">
                    <a16:rowId xmlns:a16="http://schemas.microsoft.com/office/drawing/2014/main" val="10001"/>
                  </a:ext>
                </a:extLst>
              </a:tr>
              <a:tr h="370840">
                <a:tc>
                  <a:txBody>
                    <a:bodyPr/>
                    <a:lstStyle/>
                    <a:p>
                      <a:pPr algn="ctr"/>
                      <a:r>
                        <a:rPr lang="en-US" b="1" dirty="0">
                          <a:latin typeface="Times New Roman" panose="02020603050405020304" pitchFamily="18" charset="0"/>
                          <a:cs typeface="Times New Roman" panose="02020603050405020304" pitchFamily="18" charset="0"/>
                        </a:rPr>
                        <a:t>R</a:t>
                      </a:r>
                      <a:r>
                        <a:rPr lang="en-US" b="1" baseline="-25000" dirty="0">
                          <a:latin typeface="Times New Roman" panose="02020603050405020304" pitchFamily="18" charset="0"/>
                          <a:cs typeface="Times New Roman" panose="02020603050405020304" pitchFamily="18" charset="0"/>
                        </a:rPr>
                        <a:t>2</a:t>
                      </a:r>
                    </a:p>
                  </a:txBody>
                  <a:tcPr/>
                </a:tc>
                <a:tc>
                  <a:txBody>
                    <a:bodyPr/>
                    <a:lstStyle/>
                    <a:p>
                      <a:pPr algn="ctr"/>
                      <a:r>
                        <a:rPr lang="en-US" dirty="0">
                          <a:latin typeface="Times New Roman" panose="02020603050405020304" pitchFamily="18" charset="0"/>
                          <a:cs typeface="Times New Roman" panose="02020603050405020304" pitchFamily="18" charset="0"/>
                        </a:rPr>
                        <a:t>b21</a:t>
                      </a:r>
                    </a:p>
                  </a:txBody>
                  <a:tcPr/>
                </a:tc>
                <a:tc>
                  <a:txBody>
                    <a:bodyPr/>
                    <a:lstStyle/>
                    <a:p>
                      <a:pPr algn="ctr"/>
                      <a:r>
                        <a:rPr lang="en-US" dirty="0">
                          <a:latin typeface="Times New Roman" panose="02020603050405020304" pitchFamily="18" charset="0"/>
                          <a:cs typeface="Times New Roman" panose="02020603050405020304" pitchFamily="18" charset="0"/>
                        </a:rPr>
                        <a:t>b22</a:t>
                      </a:r>
                    </a:p>
                  </a:txBody>
                  <a:tcPr/>
                </a:tc>
                <a:tc>
                  <a:txBody>
                    <a:bodyPr/>
                    <a:lstStyle/>
                    <a:p>
                      <a:pPr algn="ctr"/>
                      <a:r>
                        <a:rPr lang="en-US" dirty="0">
                          <a:latin typeface="Times New Roman" panose="02020603050405020304" pitchFamily="18" charset="0"/>
                          <a:cs typeface="Times New Roman" panose="02020603050405020304" pitchFamily="18" charset="0"/>
                        </a:rPr>
                        <a:t>a3</a:t>
                      </a:r>
                    </a:p>
                  </a:txBody>
                  <a:tcPr>
                    <a:solidFill>
                      <a:schemeClr val="accent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a4</a:t>
                      </a:r>
                    </a:p>
                  </a:txBody>
                  <a:tcPr/>
                </a:tc>
                <a:tc>
                  <a:txBody>
                    <a:bodyPr/>
                    <a:lstStyle/>
                    <a:p>
                      <a:pPr algn="ctr"/>
                      <a:r>
                        <a:rPr lang="en-US" dirty="0">
                          <a:latin typeface="Times New Roman" panose="02020603050405020304" pitchFamily="18" charset="0"/>
                          <a:cs typeface="Times New Roman" panose="02020603050405020304" pitchFamily="18" charset="0"/>
                        </a:rPr>
                        <a:t>a5</a:t>
                      </a:r>
                    </a:p>
                  </a:txBody>
                  <a:tcPr>
                    <a:solidFill>
                      <a:schemeClr val="accent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b26</a:t>
                      </a:r>
                    </a:p>
                  </a:txBody>
                  <a:tcPr/>
                </a:tc>
                <a:extLst>
                  <a:ext uri="{0D108BD9-81ED-4DB2-BD59-A6C34878D82A}">
                    <a16:rowId xmlns:a16="http://schemas.microsoft.com/office/drawing/2014/main" val="10002"/>
                  </a:ext>
                </a:extLst>
              </a:tr>
              <a:tr h="370840">
                <a:tc>
                  <a:txBody>
                    <a:bodyPr/>
                    <a:lstStyle/>
                    <a:p>
                      <a:pPr algn="ctr"/>
                      <a:r>
                        <a:rPr lang="en-US" b="1" dirty="0">
                          <a:latin typeface="Times New Roman" panose="02020603050405020304" pitchFamily="18" charset="0"/>
                          <a:cs typeface="Times New Roman" panose="02020603050405020304" pitchFamily="18" charset="0"/>
                        </a:rPr>
                        <a:t>R</a:t>
                      </a:r>
                      <a:r>
                        <a:rPr lang="en-US" b="1" baseline="-25000" dirty="0">
                          <a:latin typeface="Times New Roman" panose="02020603050405020304" pitchFamily="18" charset="0"/>
                          <a:cs typeface="Times New Roman" panose="02020603050405020304" pitchFamily="18" charset="0"/>
                        </a:rPr>
                        <a:t>3</a:t>
                      </a:r>
                    </a:p>
                  </a:txBody>
                  <a:tcPr/>
                </a:tc>
                <a:tc>
                  <a:txBody>
                    <a:bodyPr/>
                    <a:lstStyle/>
                    <a:p>
                      <a:pPr algn="ctr"/>
                      <a:r>
                        <a:rPr lang="en-US" dirty="0">
                          <a:latin typeface="Times New Roman" panose="02020603050405020304" pitchFamily="18" charset="0"/>
                          <a:cs typeface="Times New Roman" panose="02020603050405020304" pitchFamily="18" charset="0"/>
                        </a:rPr>
                        <a:t>a1</a:t>
                      </a:r>
                    </a:p>
                  </a:txBody>
                  <a:tcPr/>
                </a:tc>
                <a:tc>
                  <a:txBody>
                    <a:bodyPr/>
                    <a:lstStyle/>
                    <a:p>
                      <a:pPr algn="ctr"/>
                      <a:r>
                        <a:rPr lang="en-US" strike="sngStrike" dirty="0">
                          <a:latin typeface="Times New Roman" panose="02020603050405020304" pitchFamily="18" charset="0"/>
                          <a:cs typeface="Times New Roman" panose="02020603050405020304" pitchFamily="18" charset="0"/>
                        </a:rPr>
                        <a:t>b32 </a:t>
                      </a:r>
                      <a:r>
                        <a:rPr lang="en-US" b="1" strike="noStrike" dirty="0">
                          <a:latin typeface="Times New Roman" panose="02020603050405020304" pitchFamily="18" charset="0"/>
                          <a:cs typeface="Times New Roman" panose="02020603050405020304" pitchFamily="18" charset="0"/>
                        </a:rPr>
                        <a:t>a2</a:t>
                      </a:r>
                    </a:p>
                  </a:txBody>
                  <a:tcPr/>
                </a:tc>
                <a:tc>
                  <a:txBody>
                    <a:bodyPr/>
                    <a:lstStyle/>
                    <a:p>
                      <a:pPr algn="ctr"/>
                      <a:r>
                        <a:rPr lang="en-US" dirty="0">
                          <a:latin typeface="Times New Roman" panose="02020603050405020304" pitchFamily="18" charset="0"/>
                          <a:cs typeface="Times New Roman" panose="02020603050405020304" pitchFamily="18" charset="0"/>
                        </a:rPr>
                        <a:t>a3</a:t>
                      </a:r>
                    </a:p>
                  </a:txBody>
                  <a:tcPr>
                    <a:solidFill>
                      <a:schemeClr val="accent2">
                        <a:lumMod val="20000"/>
                        <a:lumOff val="80000"/>
                      </a:schemeClr>
                    </a:solidFill>
                  </a:tcPr>
                </a:tc>
                <a:tc>
                  <a:txBody>
                    <a:bodyPr/>
                    <a:lstStyle/>
                    <a:p>
                      <a:pPr algn="ctr"/>
                      <a:r>
                        <a:rPr lang="en-US" strike="sngStrike" dirty="0">
                          <a:latin typeface="Times New Roman" panose="02020603050405020304" pitchFamily="18" charset="0"/>
                          <a:cs typeface="Times New Roman" panose="02020603050405020304" pitchFamily="18" charset="0"/>
                        </a:rPr>
                        <a:t>b34</a:t>
                      </a:r>
                      <a:r>
                        <a:rPr lang="en-US" dirty="0">
                          <a:latin typeface="Times New Roman" panose="02020603050405020304" pitchFamily="18" charset="0"/>
                          <a:cs typeface="Times New Roman" panose="02020603050405020304" pitchFamily="18" charset="0"/>
                        </a:rPr>
                        <a:t> a4</a:t>
                      </a:r>
                    </a:p>
                  </a:txBody>
                  <a:tcPr/>
                </a:tc>
                <a:tc>
                  <a:txBody>
                    <a:bodyPr/>
                    <a:lstStyle/>
                    <a:p>
                      <a:pPr algn="ctr"/>
                      <a:r>
                        <a:rPr lang="en-US" strike="sngStrike" dirty="0">
                          <a:latin typeface="Times New Roman" panose="02020603050405020304" pitchFamily="18" charset="0"/>
                          <a:cs typeface="Times New Roman" panose="02020603050405020304" pitchFamily="18" charset="0"/>
                        </a:rPr>
                        <a:t>b35</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a5</a:t>
                      </a:r>
                    </a:p>
                  </a:txBody>
                  <a:tcPr>
                    <a:solidFill>
                      <a:schemeClr val="accent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a6</a:t>
                      </a:r>
                    </a:p>
                  </a:txBody>
                  <a:tcPr/>
                </a:tc>
                <a:extLst>
                  <a:ext uri="{0D108BD9-81ED-4DB2-BD59-A6C34878D82A}">
                    <a16:rowId xmlns:a16="http://schemas.microsoft.com/office/drawing/2014/main" val="10003"/>
                  </a:ext>
                </a:extLst>
              </a:tr>
            </a:tbl>
          </a:graphicData>
        </a:graphic>
      </p:graphicFrame>
      <p:sp>
        <p:nvSpPr>
          <p:cNvPr id="1050319" name="Rectangle 8"/>
          <p:cNvSpPr/>
          <p:nvPr/>
        </p:nvSpPr>
        <p:spPr>
          <a:xfrm>
            <a:off x="1398862" y="5822448"/>
            <a:ext cx="6874126" cy="400110"/>
          </a:xfrm>
          <a:prstGeom prst="rect">
            <a:avLst/>
          </a:prstGeom>
        </p:spPr>
        <p:txBody>
          <a:bodyPr wrap="none">
            <a:spAutoFit/>
          </a:bodyPr>
          <a:lstStyle/>
          <a:p>
            <a:r>
              <a:rPr lang="en-US" sz="2000" b="1" dirty="0">
                <a:solidFill>
                  <a:srgbClr val="FF0000"/>
                </a:solidFill>
                <a:latin typeface="AkzidenzGroteskBE-Regular"/>
              </a:rPr>
              <a:t>last row is all “a” symbols so we stop and </a:t>
            </a:r>
            <a:r>
              <a:rPr lang="en-US" sz="2000" b="1" u="sng" dirty="0">
                <a:solidFill>
                  <a:srgbClr val="FF0000"/>
                </a:solidFill>
                <a:latin typeface="AkzidenzGroteskBE-Regular"/>
              </a:rPr>
              <a:t>it’s lossless.</a:t>
            </a:r>
            <a:endParaRPr lang="en-US" sz="2000" b="1" u="sng" dirty="0">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20" name="Content Placeholder 1"/>
          <p:cNvSpPr>
            <a:spLocks noGrp="1"/>
          </p:cNvSpPr>
          <p:nvPr>
            <p:ph sz="quarter" idx="10"/>
          </p:nvPr>
        </p:nvSpPr>
        <p:spPr>
          <a:xfrm>
            <a:off x="365759" y="91440"/>
            <a:ext cx="9131950" cy="777240"/>
          </a:xfrm>
        </p:spPr>
        <p:txBody>
          <a:bodyPr/>
          <a:lstStyle/>
          <a:p>
            <a:r>
              <a:rPr lang="en-US" b="1" dirty="0"/>
              <a:t>Example-2</a:t>
            </a:r>
          </a:p>
        </p:txBody>
      </p:sp>
      <p:sp>
        <p:nvSpPr>
          <p:cNvPr id="1050321" name="Content Placeholder 2"/>
          <p:cNvSpPr>
            <a:spLocks noGrp="1"/>
          </p:cNvSpPr>
          <p:nvPr>
            <p:ph idx="1"/>
          </p:nvPr>
        </p:nvSpPr>
        <p:spPr>
          <a:xfrm>
            <a:off x="365759" y="1005840"/>
            <a:ext cx="9820231" cy="5486400"/>
          </a:xfrm>
        </p:spPr>
        <p:txBody>
          <a:bodyPr/>
          <a:lstStyle/>
          <a:p>
            <a:pPr algn="l">
              <a:spcAft>
                <a:spcPts val="1200"/>
              </a:spcAft>
            </a:pPr>
            <a:endParaRPr lang="pt-BR" sz="240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p:txBody>
      </p:sp>
      <p:sp>
        <p:nvSpPr>
          <p:cNvPr id="1050322" name="Content Placeholder 2"/>
          <p:cNvSpPr txBox="1"/>
          <p:nvPr/>
        </p:nvSpPr>
        <p:spPr>
          <a:xfrm>
            <a:off x="518159" y="1158240"/>
            <a:ext cx="10592864" cy="5486400"/>
          </a:xfrm>
          <a:prstGeom prst="rect">
            <a:avLst/>
          </a:prstGeom>
        </p:spPr>
        <p:txBody>
          <a:bodyPr lIns="0" rIns="0"/>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pPr marL="0" indent="0" algn="l">
              <a:spcAft>
                <a:spcPts val="1200"/>
              </a:spcAft>
              <a:buNone/>
            </a:pPr>
            <a:r>
              <a:rPr lang="en-US" sz="2400" kern="0" dirty="0">
                <a:latin typeface="Times New Roman" panose="02020603050405020304" pitchFamily="18" charset="0"/>
                <a:cs typeface="Times New Roman" panose="02020603050405020304" pitchFamily="18" charset="0"/>
              </a:rPr>
              <a:t> </a:t>
            </a:r>
            <a:endParaRPr lang="en-US" sz="2400" baseline="-25000" dirty="0">
              <a:latin typeface="Times New Roman" panose="02020603050405020304" pitchFamily="18" charset="0"/>
              <a:cs typeface="Times New Roman" panose="02020603050405020304" pitchFamily="18" charset="0"/>
            </a:endParaRPr>
          </a:p>
          <a:p>
            <a:pPr algn="l">
              <a:spcAft>
                <a:spcPts val="1200"/>
              </a:spcAft>
            </a:pPr>
            <a:endParaRPr lang="en-US" sz="2400" dirty="0"/>
          </a:p>
          <a:p>
            <a:pPr algn="l">
              <a:spcAft>
                <a:spcPts val="1200"/>
              </a:spcAft>
            </a:pPr>
            <a:endParaRPr lang="pt-BR" sz="2400" kern="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p:txBody>
      </p:sp>
      <p:pic>
        <p:nvPicPr>
          <p:cNvPr id="2097347" name="Content Placeholder 5" descr="Screen Clipping"/>
          <p:cNvPicPr>
            <a:picLocks noChangeAspect="1"/>
          </p:cNvPicPr>
          <p:nvPr/>
        </p:nvPicPr>
        <p:blipFill>
          <a:blip r:embed="rId2"/>
          <a:stretch>
            <a:fillRect/>
          </a:stretch>
        </p:blipFill>
        <p:spPr>
          <a:xfrm>
            <a:off x="1098673" y="1270590"/>
            <a:ext cx="10012350" cy="3843670"/>
          </a:xfrm>
          <a:prstGeom prst="rect">
            <a:avLst/>
          </a:prstGeom>
        </p:spPr>
      </p:pic>
      <p:sp>
        <p:nvSpPr>
          <p:cNvPr id="1050323" name="Rectangle 6"/>
          <p:cNvSpPr/>
          <p:nvPr/>
        </p:nvSpPr>
        <p:spPr>
          <a:xfrm>
            <a:off x="1866704" y="5312792"/>
            <a:ext cx="6462864" cy="400110"/>
          </a:xfrm>
          <a:prstGeom prst="rect">
            <a:avLst/>
          </a:prstGeom>
        </p:spPr>
        <p:txBody>
          <a:bodyPr wrap="square">
            <a:spAutoFit/>
          </a:bodyPr>
          <a:lstStyle/>
          <a:p>
            <a:r>
              <a:rPr lang="en-US" sz="2000" b="1" dirty="0">
                <a:solidFill>
                  <a:srgbClr val="FF0000"/>
                </a:solidFill>
                <a:latin typeface="AkzidenzGroteskBE-Regular"/>
              </a:rPr>
              <a:t>No row has all “a” symbols. Hence, </a:t>
            </a:r>
            <a:r>
              <a:rPr lang="en-US" sz="2000" b="1" u="sng" dirty="0">
                <a:solidFill>
                  <a:srgbClr val="FF0000"/>
                </a:solidFill>
                <a:latin typeface="AkzidenzGroteskBE-Regular"/>
              </a:rPr>
              <a:t>it’s </a:t>
            </a:r>
            <a:r>
              <a:rPr lang="en-US" sz="2000" b="1" u="sng" dirty="0" err="1">
                <a:solidFill>
                  <a:srgbClr val="FF0000"/>
                </a:solidFill>
                <a:latin typeface="AkzidenzGroteskBE-Regular"/>
              </a:rPr>
              <a:t>lossy</a:t>
            </a:r>
            <a:r>
              <a:rPr lang="en-US" sz="2000" b="1" dirty="0">
                <a:solidFill>
                  <a:srgbClr val="FF0000"/>
                </a:solidFill>
                <a:latin typeface="AkzidenzGroteskBE-Regular"/>
              </a:rPr>
              <a:t>.</a:t>
            </a:r>
            <a:endParaRPr lang="en-US" sz="2000" b="1" dirty="0">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24" name="Content Placeholder 1"/>
          <p:cNvSpPr>
            <a:spLocks noGrp="1"/>
          </p:cNvSpPr>
          <p:nvPr>
            <p:ph sz="quarter" idx="10"/>
          </p:nvPr>
        </p:nvSpPr>
        <p:spPr>
          <a:xfrm>
            <a:off x="365759" y="91440"/>
            <a:ext cx="9131950" cy="777240"/>
          </a:xfrm>
        </p:spPr>
        <p:txBody>
          <a:bodyPr/>
          <a:lstStyle/>
          <a:p>
            <a:r>
              <a:rPr lang="en-US" b="1" dirty="0"/>
              <a:t>Example-3</a:t>
            </a:r>
          </a:p>
        </p:txBody>
      </p:sp>
      <p:sp>
        <p:nvSpPr>
          <p:cNvPr id="1050325" name="Content Placeholder 2"/>
          <p:cNvSpPr>
            <a:spLocks noGrp="1"/>
          </p:cNvSpPr>
          <p:nvPr>
            <p:ph idx="1"/>
          </p:nvPr>
        </p:nvSpPr>
        <p:spPr>
          <a:xfrm>
            <a:off x="365759" y="1005840"/>
            <a:ext cx="9820231" cy="5486400"/>
          </a:xfrm>
        </p:spPr>
        <p:txBody>
          <a:bodyPr/>
          <a:lstStyle/>
          <a:p>
            <a:pPr algn="l">
              <a:spcAft>
                <a:spcPts val="1200"/>
              </a:spcAft>
            </a:pPr>
            <a:endParaRPr lang="pt-BR" sz="240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p:txBody>
      </p:sp>
      <p:sp>
        <p:nvSpPr>
          <p:cNvPr id="1050326" name="Content Placeholder 2"/>
          <p:cNvSpPr txBox="1"/>
          <p:nvPr/>
        </p:nvSpPr>
        <p:spPr>
          <a:xfrm>
            <a:off x="518159" y="1158240"/>
            <a:ext cx="10592864" cy="5486400"/>
          </a:xfrm>
          <a:prstGeom prst="rect">
            <a:avLst/>
          </a:prstGeom>
        </p:spPr>
        <p:txBody>
          <a:bodyPr lIns="0" rIns="0"/>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pPr marL="0" indent="0" algn="l">
              <a:spcAft>
                <a:spcPts val="1200"/>
              </a:spcAft>
              <a:buNone/>
            </a:pPr>
            <a:r>
              <a:rPr lang="en-US" sz="2400" kern="0" dirty="0">
                <a:latin typeface="Times New Roman" panose="02020603050405020304" pitchFamily="18" charset="0"/>
                <a:cs typeface="Times New Roman" panose="02020603050405020304" pitchFamily="18" charset="0"/>
              </a:rPr>
              <a:t> </a:t>
            </a:r>
            <a:endParaRPr lang="en-US" sz="2400" baseline="-25000" dirty="0">
              <a:latin typeface="Times New Roman" panose="02020603050405020304" pitchFamily="18" charset="0"/>
              <a:cs typeface="Times New Roman" panose="02020603050405020304" pitchFamily="18" charset="0"/>
            </a:endParaRPr>
          </a:p>
          <a:p>
            <a:pPr algn="l">
              <a:spcAft>
                <a:spcPts val="1200"/>
              </a:spcAft>
            </a:pPr>
            <a:endParaRPr lang="en-US" sz="2400" dirty="0"/>
          </a:p>
          <a:p>
            <a:pPr algn="l">
              <a:spcAft>
                <a:spcPts val="1200"/>
              </a:spcAft>
            </a:pPr>
            <a:endParaRPr lang="pt-BR" sz="2400" kern="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p:txBody>
      </p:sp>
      <p:sp>
        <p:nvSpPr>
          <p:cNvPr id="1050327" name="Content Placeholder 2"/>
          <p:cNvSpPr txBox="1"/>
          <p:nvPr/>
        </p:nvSpPr>
        <p:spPr>
          <a:xfrm>
            <a:off x="1096206" y="1295400"/>
            <a:ext cx="7666793" cy="5205534"/>
          </a:xfrm>
          <a:prstGeom prst="rect">
            <a:avLst/>
          </a:prstGeom>
        </p:spPr>
        <p:txBody>
          <a:bodyPr lIns="0" rIns="0">
            <a:normAutofit/>
          </a:bodyPr>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r>
              <a:rPr lang="en-US" sz="2800" kern="0" dirty="0">
                <a:latin typeface="Times New Roman" panose="02020603050405020304" pitchFamily="18" charset="0"/>
                <a:cs typeface="Times New Roman" panose="02020603050405020304" pitchFamily="18" charset="0"/>
              </a:rPr>
              <a:t>Consider R(A, B, C, D, E)</a:t>
            </a:r>
          </a:p>
          <a:p>
            <a:r>
              <a:rPr lang="en-US" sz="2800" kern="0" dirty="0">
                <a:latin typeface="Times New Roman" panose="02020603050405020304" pitchFamily="18" charset="0"/>
                <a:cs typeface="Times New Roman" panose="02020603050405020304" pitchFamily="18" charset="0"/>
              </a:rPr>
              <a:t>F = {A</a:t>
            </a:r>
            <a:r>
              <a:rPr lang="en-US" altLang="en-US" sz="2800" kern="0" dirty="0">
                <a:sym typeface="Symbol" panose="05050102010706020507" pitchFamily="18" charset="2"/>
              </a:rPr>
              <a:t> </a:t>
            </a:r>
            <a:r>
              <a:rPr lang="en-US" sz="2800" kern="0" dirty="0">
                <a:latin typeface="Times New Roman" panose="02020603050405020304" pitchFamily="18" charset="0"/>
                <a:cs typeface="Times New Roman" panose="02020603050405020304" pitchFamily="18" charset="0"/>
              </a:rPr>
              <a:t> C, B </a:t>
            </a:r>
            <a:r>
              <a:rPr lang="en-US" altLang="en-US" sz="2800" kern="0" dirty="0">
                <a:sym typeface="Symbol" panose="05050102010706020507" pitchFamily="18" charset="2"/>
              </a:rPr>
              <a:t></a:t>
            </a:r>
            <a:r>
              <a:rPr lang="en-US" sz="2800" kern="0" dirty="0">
                <a:latin typeface="Times New Roman" panose="02020603050405020304" pitchFamily="18" charset="0"/>
                <a:cs typeface="Times New Roman" panose="02020603050405020304" pitchFamily="18" charset="0"/>
              </a:rPr>
              <a:t> C, C </a:t>
            </a:r>
            <a:r>
              <a:rPr lang="en-US" altLang="en-US" sz="2800" kern="0" dirty="0">
                <a:sym typeface="Symbol" panose="05050102010706020507" pitchFamily="18" charset="2"/>
              </a:rPr>
              <a:t></a:t>
            </a:r>
            <a:r>
              <a:rPr lang="en-US" sz="2800" kern="0" dirty="0">
                <a:latin typeface="Times New Roman" panose="02020603050405020304" pitchFamily="18" charset="0"/>
                <a:cs typeface="Times New Roman" panose="02020603050405020304" pitchFamily="18" charset="0"/>
              </a:rPr>
              <a:t> D, DE </a:t>
            </a:r>
            <a:r>
              <a:rPr lang="en-US" altLang="en-US" sz="2800" kern="0" dirty="0">
                <a:sym typeface="Symbol" panose="05050102010706020507" pitchFamily="18" charset="2"/>
              </a:rPr>
              <a:t></a:t>
            </a:r>
            <a:r>
              <a:rPr lang="en-US" sz="2800" kern="0" dirty="0">
                <a:latin typeface="Times New Roman" panose="02020603050405020304" pitchFamily="18" charset="0"/>
                <a:cs typeface="Times New Roman" panose="02020603050405020304" pitchFamily="18" charset="0"/>
              </a:rPr>
              <a:t> C, CE </a:t>
            </a:r>
            <a:r>
              <a:rPr lang="en-US" altLang="en-US" sz="2800" kern="0" dirty="0">
                <a:sym typeface="Symbol" panose="05050102010706020507" pitchFamily="18" charset="2"/>
              </a:rPr>
              <a:t></a:t>
            </a:r>
            <a:r>
              <a:rPr lang="en-US" sz="2800" kern="0" dirty="0">
                <a:latin typeface="Times New Roman" panose="02020603050405020304" pitchFamily="18" charset="0"/>
                <a:cs typeface="Times New Roman" panose="02020603050405020304" pitchFamily="18" charset="0"/>
              </a:rPr>
              <a:t> A}</a:t>
            </a:r>
          </a:p>
          <a:p>
            <a:r>
              <a:rPr lang="en-US" sz="2800" kern="0" dirty="0">
                <a:latin typeface="Times New Roman" panose="02020603050405020304" pitchFamily="18" charset="0"/>
                <a:cs typeface="Times New Roman" panose="02020603050405020304" pitchFamily="18" charset="0"/>
              </a:rPr>
              <a:t>R1(AD), R2(AB), R3(BE), R4(</a:t>
            </a:r>
            <a:r>
              <a:rPr lang="en-US" sz="2800" kern="0" dirty="0" err="1">
                <a:latin typeface="Times New Roman" panose="02020603050405020304" pitchFamily="18" charset="0"/>
                <a:cs typeface="Times New Roman" panose="02020603050405020304" pitchFamily="18" charset="0"/>
              </a:rPr>
              <a:t>CDE</a:t>
            </a:r>
            <a:r>
              <a:rPr lang="en-US" sz="2800" kern="0" dirty="0">
                <a:latin typeface="Times New Roman" panose="02020603050405020304" pitchFamily="18" charset="0"/>
                <a:cs typeface="Times New Roman" panose="02020603050405020304" pitchFamily="18" charset="0"/>
              </a:rPr>
              <a:t>), R5(AE)</a:t>
            </a:r>
          </a:p>
          <a:p>
            <a:endParaRPr lang="en-US" sz="2800" kern="0" dirty="0">
              <a:latin typeface="Times New Roman" panose="02020603050405020304" pitchFamily="18" charset="0"/>
              <a:cs typeface="Times New Roman" panose="02020603050405020304" pitchFamily="18" charset="0"/>
            </a:endParaRPr>
          </a:p>
          <a:p>
            <a:endParaRPr lang="en-US" sz="2800" kern="0" dirty="0">
              <a:latin typeface="Times New Roman" panose="02020603050405020304" pitchFamily="18" charset="0"/>
              <a:cs typeface="Times New Roman" panose="02020603050405020304" pitchFamily="18" charset="0"/>
            </a:endParaRPr>
          </a:p>
          <a:p>
            <a:endParaRPr lang="en-US" sz="2800" kern="0" dirty="0">
              <a:latin typeface="Times New Roman" panose="02020603050405020304" pitchFamily="18" charset="0"/>
              <a:cs typeface="Times New Roman" panose="02020603050405020304" pitchFamily="18" charset="0"/>
            </a:endParaRPr>
          </a:p>
          <a:p>
            <a:endParaRPr lang="en-US" sz="2800" kern="0" dirty="0">
              <a:latin typeface="Times New Roman" panose="02020603050405020304" pitchFamily="18" charset="0"/>
              <a:cs typeface="Times New Roman" panose="02020603050405020304" pitchFamily="18" charset="0"/>
            </a:endParaRPr>
          </a:p>
          <a:p>
            <a:endParaRPr lang="en-US" sz="2800" kern="0" dirty="0">
              <a:latin typeface="Times New Roman" panose="02020603050405020304" pitchFamily="18" charset="0"/>
              <a:cs typeface="Times New Roman" panose="02020603050405020304" pitchFamily="18" charset="0"/>
            </a:endParaRPr>
          </a:p>
          <a:p>
            <a:endParaRPr lang="en-US" sz="2800" kern="0" dirty="0">
              <a:latin typeface="Times New Roman" panose="02020603050405020304" pitchFamily="18" charset="0"/>
              <a:cs typeface="Times New Roman" panose="02020603050405020304" pitchFamily="18" charset="0"/>
            </a:endParaRPr>
          </a:p>
          <a:p>
            <a:pPr marL="0" indent="0">
              <a:buFont typeface="Arial" pitchFamily="34" charset="0"/>
              <a:buNone/>
            </a:pPr>
            <a:r>
              <a:rPr lang="en-US" sz="2800" kern="0" dirty="0">
                <a:latin typeface="Times New Roman" panose="02020603050405020304" pitchFamily="18" charset="0"/>
                <a:cs typeface="Times New Roman" panose="02020603050405020304" pitchFamily="18" charset="0"/>
              </a:rPr>
              <a:t> </a:t>
            </a:r>
          </a:p>
          <a:p>
            <a:pPr marL="0" indent="0">
              <a:buFont typeface="Arial" pitchFamily="34" charset="0"/>
              <a:buNone/>
            </a:pPr>
            <a:endParaRPr lang="en-US" kern="0" dirty="0">
              <a:latin typeface="Times New Roman" panose="02020603050405020304" pitchFamily="18" charset="0"/>
              <a:cs typeface="Times New Roman" panose="02020603050405020304" pitchFamily="18" charset="0"/>
            </a:endParaRPr>
          </a:p>
        </p:txBody>
      </p:sp>
      <p:graphicFrame>
        <p:nvGraphicFramePr>
          <p:cNvPr id="4194339" name="Table 9"/>
          <p:cNvGraphicFramePr>
            <a:graphicFrameLocks noGrp="1"/>
          </p:cNvGraphicFramePr>
          <p:nvPr/>
        </p:nvGraphicFramePr>
        <p:xfrm>
          <a:off x="1529233" y="3048000"/>
          <a:ext cx="7233768" cy="2799906"/>
        </p:xfrm>
        <a:graphic>
          <a:graphicData uri="http://schemas.openxmlformats.org/drawingml/2006/table">
            <a:tbl>
              <a:tblPr firstRow="1" bandRow="1"/>
              <a:tblGrid>
                <a:gridCol w="1205628">
                  <a:extLst>
                    <a:ext uri="{9D8B030D-6E8A-4147-A177-3AD203B41FA5}">
                      <a16:colId xmlns:a16="http://schemas.microsoft.com/office/drawing/2014/main" val="20000"/>
                    </a:ext>
                  </a:extLst>
                </a:gridCol>
                <a:gridCol w="1205628">
                  <a:extLst>
                    <a:ext uri="{9D8B030D-6E8A-4147-A177-3AD203B41FA5}">
                      <a16:colId xmlns:a16="http://schemas.microsoft.com/office/drawing/2014/main" val="20001"/>
                    </a:ext>
                  </a:extLst>
                </a:gridCol>
                <a:gridCol w="1205628">
                  <a:extLst>
                    <a:ext uri="{9D8B030D-6E8A-4147-A177-3AD203B41FA5}">
                      <a16:colId xmlns:a16="http://schemas.microsoft.com/office/drawing/2014/main" val="20002"/>
                    </a:ext>
                  </a:extLst>
                </a:gridCol>
                <a:gridCol w="1205628">
                  <a:extLst>
                    <a:ext uri="{9D8B030D-6E8A-4147-A177-3AD203B41FA5}">
                      <a16:colId xmlns:a16="http://schemas.microsoft.com/office/drawing/2014/main" val="20003"/>
                    </a:ext>
                  </a:extLst>
                </a:gridCol>
                <a:gridCol w="1205628">
                  <a:extLst>
                    <a:ext uri="{9D8B030D-6E8A-4147-A177-3AD203B41FA5}">
                      <a16:colId xmlns:a16="http://schemas.microsoft.com/office/drawing/2014/main" val="20004"/>
                    </a:ext>
                  </a:extLst>
                </a:gridCol>
                <a:gridCol w="1205628">
                  <a:extLst>
                    <a:ext uri="{9D8B030D-6E8A-4147-A177-3AD203B41FA5}">
                      <a16:colId xmlns:a16="http://schemas.microsoft.com/office/drawing/2014/main" val="20005"/>
                    </a:ext>
                  </a:extLst>
                </a:gridCol>
              </a:tblGrid>
              <a:tr h="466651">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endParaRPr lang="en-US" sz="24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A</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B</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C</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extLst>
                  <a:ext uri="{0D108BD9-81ED-4DB2-BD59-A6C34878D82A}">
                    <a16:rowId xmlns:a16="http://schemas.microsoft.com/office/drawing/2014/main" val="10000"/>
                  </a:ext>
                </a:extLst>
              </a:tr>
              <a:tr h="466651">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b="1" dirty="0">
                          <a:latin typeface="Times New Roman" panose="02020603050405020304" pitchFamily="18" charset="0"/>
                          <a:cs typeface="Times New Roman" panose="02020603050405020304" pitchFamily="18" charset="0"/>
                        </a:rPr>
                        <a:t>R1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a1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F00"/>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b12</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 b13</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a4</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F00"/>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b15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extLst>
                  <a:ext uri="{0D108BD9-81ED-4DB2-BD59-A6C34878D82A}">
                    <a16:rowId xmlns:a16="http://schemas.microsoft.com/office/drawing/2014/main" val="10001"/>
                  </a:ext>
                </a:extLst>
              </a:tr>
              <a:tr h="466651">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b="1" dirty="0">
                          <a:latin typeface="Times New Roman" panose="02020603050405020304" pitchFamily="18" charset="0"/>
                          <a:cs typeface="Times New Roman" panose="02020603050405020304" pitchFamily="18" charset="0"/>
                        </a:rPr>
                        <a:t>R2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a1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F00"/>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a2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F00"/>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b23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b24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b25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extLst>
                  <a:ext uri="{0D108BD9-81ED-4DB2-BD59-A6C34878D82A}">
                    <a16:rowId xmlns:a16="http://schemas.microsoft.com/office/drawing/2014/main" val="10002"/>
                  </a:ext>
                </a:extLst>
              </a:tr>
              <a:tr h="466651">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b="1" dirty="0">
                          <a:latin typeface="Times New Roman" panose="02020603050405020304" pitchFamily="18" charset="0"/>
                          <a:cs typeface="Times New Roman" panose="02020603050405020304" pitchFamily="18" charset="0"/>
                        </a:rPr>
                        <a:t>R3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b31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a2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F00"/>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b33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b34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a5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3"/>
                  </a:ext>
                </a:extLst>
              </a:tr>
              <a:tr h="466651">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b="1" dirty="0">
                          <a:latin typeface="Times New Roman" panose="02020603050405020304" pitchFamily="18" charset="0"/>
                          <a:cs typeface="Times New Roman" panose="02020603050405020304" pitchFamily="18" charset="0"/>
                        </a:rPr>
                        <a:t>R4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b41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b42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a3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F00"/>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a4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F00"/>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a5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4"/>
                  </a:ext>
                </a:extLst>
              </a:tr>
              <a:tr h="466651">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b="1" dirty="0">
                          <a:latin typeface="Times New Roman" panose="02020603050405020304" pitchFamily="18" charset="0"/>
                          <a:cs typeface="Times New Roman" panose="02020603050405020304" pitchFamily="18" charset="0"/>
                        </a:rPr>
                        <a:t>R5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a1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F00"/>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b52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b53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b54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400" dirty="0">
                          <a:latin typeface="Times New Roman" panose="02020603050405020304" pitchFamily="18" charset="0"/>
                          <a:cs typeface="Times New Roman" panose="02020603050405020304" pitchFamily="18" charset="0"/>
                        </a:rPr>
                        <a:t>a5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DAFA39-C844-8A05-E5E1-7B2DE472C6F3}"/>
              </a:ext>
            </a:extLst>
          </p:cNvPr>
          <p:cNvSpPr>
            <a:spLocks noGrp="1"/>
          </p:cNvSpPr>
          <p:nvPr>
            <p:ph sz="quarter" idx="10"/>
          </p:nvPr>
        </p:nvSpPr>
        <p:spPr/>
        <p:txBody>
          <a:bodyPr/>
          <a:lstStyle/>
          <a:p>
            <a:r>
              <a:rPr lang="en-IN" dirty="0"/>
              <a:t>Example 1(cont.)</a:t>
            </a:r>
          </a:p>
        </p:txBody>
      </p:sp>
      <p:sp>
        <p:nvSpPr>
          <p:cNvPr id="3" name="Content Placeholder 2">
            <a:extLst>
              <a:ext uri="{FF2B5EF4-FFF2-40B4-BE49-F238E27FC236}">
                <a16:creationId xmlns:a16="http://schemas.microsoft.com/office/drawing/2014/main" id="{67684532-BF6B-F7FD-2695-B21DB4B7BCD0}"/>
              </a:ext>
            </a:extLst>
          </p:cNvPr>
          <p:cNvSpPr>
            <a:spLocks noGrp="1"/>
          </p:cNvSpPr>
          <p:nvPr>
            <p:ph idx="1"/>
          </p:nvPr>
        </p:nvSpPr>
        <p:spPr/>
        <p:txBody>
          <a:bodyPr/>
          <a:lstStyle/>
          <a:p>
            <a:pPr marL="0" indent="0">
              <a:buNone/>
            </a:pPr>
            <a:r>
              <a:rPr lang="en-IN" dirty="0"/>
              <a:t>c) Index entry size = </a:t>
            </a:r>
            <a:r>
              <a:rPr lang="en-IN" dirty="0" err="1"/>
              <a:t>Vssn</a:t>
            </a:r>
            <a:r>
              <a:rPr lang="en-IN" dirty="0"/>
              <a:t> + </a:t>
            </a:r>
            <a:r>
              <a:rPr lang="en-IN" dirty="0" err="1"/>
              <a:t>Pr</a:t>
            </a:r>
            <a:endParaRPr lang="en-IN" dirty="0"/>
          </a:p>
          <a:p>
            <a:pPr marL="0" indent="0">
              <a:buNone/>
            </a:pPr>
            <a:r>
              <a:rPr lang="en-IN" dirty="0"/>
              <a:t>Index entry size = 10 + 6 = 16 bytes</a:t>
            </a:r>
          </a:p>
          <a:p>
            <a:pPr marL="0" indent="0">
              <a:buNone/>
            </a:pPr>
            <a:endParaRPr lang="en-IN" dirty="0"/>
          </a:p>
          <a:p>
            <a:pPr marL="0" indent="0">
              <a:buNone/>
            </a:pPr>
            <a:r>
              <a:rPr lang="en-IN" dirty="0"/>
              <a:t>d) </a:t>
            </a:r>
            <a:r>
              <a:rPr lang="en-IN" dirty="0" err="1"/>
              <a:t>Bf^index</a:t>
            </a:r>
            <a:r>
              <a:rPr lang="en-IN" dirty="0"/>
              <a:t> = N/Index entry size </a:t>
            </a:r>
          </a:p>
          <a:p>
            <a:pPr marL="0" indent="0">
              <a:buNone/>
            </a:pPr>
            <a:r>
              <a:rPr lang="en-IN" dirty="0" err="1"/>
              <a:t>Bf^index</a:t>
            </a:r>
            <a:r>
              <a:rPr lang="en-IN" dirty="0"/>
              <a:t> = 512/16 = 32 entries per block</a:t>
            </a:r>
          </a:p>
          <a:p>
            <a:pPr marL="0" indent="0">
              <a:buNone/>
            </a:pPr>
            <a:endParaRPr lang="en-IN" dirty="0"/>
          </a:p>
          <a:p>
            <a:pPr marL="0" indent="0">
              <a:buNone/>
            </a:pPr>
            <a:r>
              <a:rPr lang="en-IN" dirty="0"/>
              <a:t>e) Index blocks = r/ </a:t>
            </a:r>
            <a:r>
              <a:rPr lang="en-IN" dirty="0" err="1"/>
              <a:t>Bf^index</a:t>
            </a:r>
            <a:r>
              <a:rPr lang="en-IN" dirty="0"/>
              <a:t> </a:t>
            </a:r>
          </a:p>
          <a:p>
            <a:pPr marL="0" indent="0">
              <a:buNone/>
            </a:pPr>
            <a:r>
              <a:rPr lang="en-IN" dirty="0"/>
              <a:t>Index blocks = 80000/32 = 2,500 blocks </a:t>
            </a:r>
          </a:p>
        </p:txBody>
      </p:sp>
    </p:spTree>
    <p:extLst>
      <p:ext uri="{BB962C8B-B14F-4D97-AF65-F5344CB8AC3E}">
        <p14:creationId xmlns:p14="http://schemas.microsoft.com/office/powerpoint/2010/main" val="3154861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28" name="Content Placeholder 1"/>
          <p:cNvSpPr>
            <a:spLocks noGrp="1"/>
          </p:cNvSpPr>
          <p:nvPr>
            <p:ph sz="quarter" idx="10"/>
          </p:nvPr>
        </p:nvSpPr>
        <p:spPr>
          <a:xfrm>
            <a:off x="365759" y="91440"/>
            <a:ext cx="9131950" cy="777240"/>
          </a:xfrm>
        </p:spPr>
        <p:txBody>
          <a:bodyPr/>
          <a:lstStyle/>
          <a:p>
            <a:r>
              <a:rPr lang="en-US" b="1" dirty="0"/>
              <a:t>Example-3 : FD1</a:t>
            </a:r>
          </a:p>
        </p:txBody>
      </p:sp>
      <p:sp>
        <p:nvSpPr>
          <p:cNvPr id="1050329" name="Content Placeholder 2"/>
          <p:cNvSpPr>
            <a:spLocks noGrp="1"/>
          </p:cNvSpPr>
          <p:nvPr>
            <p:ph idx="1"/>
          </p:nvPr>
        </p:nvSpPr>
        <p:spPr>
          <a:xfrm>
            <a:off x="365759" y="1005840"/>
            <a:ext cx="9820231" cy="5486400"/>
          </a:xfrm>
        </p:spPr>
        <p:txBody>
          <a:bodyPr/>
          <a:lstStyle/>
          <a:p>
            <a:pPr algn="l">
              <a:spcAft>
                <a:spcPts val="1200"/>
              </a:spcAft>
            </a:pPr>
            <a:endParaRPr lang="pt-BR" sz="240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p:txBody>
      </p:sp>
      <p:sp>
        <p:nvSpPr>
          <p:cNvPr id="1050330" name="Content Placeholder 2"/>
          <p:cNvSpPr txBox="1"/>
          <p:nvPr/>
        </p:nvSpPr>
        <p:spPr>
          <a:xfrm>
            <a:off x="518159" y="1158240"/>
            <a:ext cx="10592864" cy="5486400"/>
          </a:xfrm>
          <a:prstGeom prst="rect">
            <a:avLst/>
          </a:prstGeom>
        </p:spPr>
        <p:txBody>
          <a:bodyPr lIns="0" rIns="0"/>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pPr marL="0" indent="0" algn="l">
              <a:spcAft>
                <a:spcPts val="1200"/>
              </a:spcAft>
              <a:buNone/>
            </a:pPr>
            <a:r>
              <a:rPr lang="en-US" sz="2400" kern="0" dirty="0">
                <a:latin typeface="Times New Roman" panose="02020603050405020304" pitchFamily="18" charset="0"/>
                <a:cs typeface="Times New Roman" panose="02020603050405020304" pitchFamily="18" charset="0"/>
              </a:rPr>
              <a:t> </a:t>
            </a:r>
            <a:endParaRPr lang="en-US" sz="2400" baseline="-25000" dirty="0">
              <a:latin typeface="Times New Roman" panose="02020603050405020304" pitchFamily="18" charset="0"/>
              <a:cs typeface="Times New Roman" panose="02020603050405020304" pitchFamily="18" charset="0"/>
            </a:endParaRPr>
          </a:p>
          <a:p>
            <a:pPr algn="l">
              <a:spcAft>
                <a:spcPts val="1200"/>
              </a:spcAft>
            </a:pPr>
            <a:endParaRPr lang="en-US" sz="2400" dirty="0"/>
          </a:p>
          <a:p>
            <a:pPr algn="l">
              <a:spcAft>
                <a:spcPts val="1200"/>
              </a:spcAft>
            </a:pPr>
            <a:endParaRPr lang="pt-BR" sz="2400" kern="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p:txBody>
      </p:sp>
      <p:sp>
        <p:nvSpPr>
          <p:cNvPr id="1050331" name="Content Placeholder 2"/>
          <p:cNvSpPr txBox="1"/>
          <p:nvPr/>
        </p:nvSpPr>
        <p:spPr>
          <a:xfrm>
            <a:off x="1096207" y="1146273"/>
            <a:ext cx="8401502" cy="5205534"/>
          </a:xfrm>
          <a:prstGeom prst="rect">
            <a:avLst/>
          </a:prstGeom>
        </p:spPr>
        <p:txBody>
          <a:bodyPr lIns="0" rIns="0">
            <a:noAutofit/>
          </a:bodyPr>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r>
              <a:rPr lang="en-US" sz="2000" kern="0" dirty="0">
                <a:latin typeface="Times New Roman" panose="02020603050405020304" pitchFamily="18" charset="0"/>
                <a:cs typeface="Times New Roman" panose="02020603050405020304" pitchFamily="18" charset="0"/>
              </a:rPr>
              <a:t>R(A, B, C, D, E)</a:t>
            </a:r>
          </a:p>
          <a:p>
            <a:r>
              <a:rPr lang="en-US" sz="2000" kern="0" dirty="0">
                <a:latin typeface="Times New Roman" panose="02020603050405020304" pitchFamily="18" charset="0"/>
                <a:cs typeface="Times New Roman" panose="02020603050405020304" pitchFamily="18" charset="0"/>
              </a:rPr>
              <a:t>FD = A</a:t>
            </a:r>
            <a:r>
              <a:rPr lang="en-US" altLang="en-US" sz="2000" kern="0" dirty="0">
                <a:latin typeface="Times New Roman" panose="02020603050405020304" pitchFamily="18" charset="0"/>
                <a:cs typeface="Times New Roman" panose="02020603050405020304" pitchFamily="18" charset="0"/>
                <a:sym typeface="Symbol" panose="05050102010706020507" pitchFamily="18" charset="2"/>
              </a:rPr>
              <a:t> </a:t>
            </a:r>
            <a:r>
              <a:rPr lang="en-US" sz="2000" kern="0" dirty="0">
                <a:latin typeface="Times New Roman" panose="02020603050405020304" pitchFamily="18" charset="0"/>
                <a:cs typeface="Times New Roman" panose="02020603050405020304" pitchFamily="18" charset="0"/>
              </a:rPr>
              <a:t> C </a:t>
            </a:r>
          </a:p>
          <a:p>
            <a:r>
              <a:rPr lang="en-US" sz="2000" dirty="0">
                <a:latin typeface="Times New Roman" panose="02020603050405020304" pitchFamily="18" charset="0"/>
                <a:cs typeface="Times New Roman" panose="02020603050405020304" pitchFamily="18" charset="0"/>
              </a:rPr>
              <a:t>Rows 1, 2, 5 will need to change the values for the </a:t>
            </a:r>
            <a:r>
              <a:rPr lang="en-US" sz="2000" dirty="0" err="1">
                <a:latin typeface="Times New Roman" panose="02020603050405020304" pitchFamily="18" charset="0"/>
                <a:cs typeface="Times New Roman" panose="02020603050405020304" pitchFamily="18" charset="0"/>
              </a:rPr>
              <a:t>RHS</a:t>
            </a:r>
            <a:r>
              <a:rPr lang="en-US" sz="2000" dirty="0">
                <a:latin typeface="Times New Roman" panose="02020603050405020304" pitchFamily="18" charset="0"/>
                <a:cs typeface="Times New Roman" panose="02020603050405020304" pitchFamily="18" charset="0"/>
              </a:rPr>
              <a:t> attribute C – equate b13, b23, b53 to b13 (you might very well have picked b23 or b53 to equate all three). </a:t>
            </a:r>
          </a:p>
          <a:p>
            <a:r>
              <a:rPr lang="en-US" sz="2000" dirty="0">
                <a:latin typeface="Times New Roman" panose="02020603050405020304" pitchFamily="18" charset="0"/>
                <a:cs typeface="Times New Roman" panose="02020603050405020304" pitchFamily="18" charset="0"/>
              </a:rPr>
              <a:t>We won’t change the rows 3 &amp; 4 yet because their symbols b31, b41 are different from a1.</a:t>
            </a: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pPr marL="0" indent="0">
              <a:buFont typeface="Arial" pitchFamily="34" charset="0"/>
              <a:buNone/>
            </a:pPr>
            <a:endParaRPr lang="en-US" sz="2000" kern="0" dirty="0">
              <a:latin typeface="Times New Roman" panose="02020603050405020304" pitchFamily="18" charset="0"/>
              <a:cs typeface="Times New Roman" panose="02020603050405020304" pitchFamily="18" charset="0"/>
            </a:endParaRPr>
          </a:p>
          <a:p>
            <a:pPr marL="0" indent="0">
              <a:buFont typeface="Arial" pitchFamily="34" charset="0"/>
              <a:buNone/>
            </a:pPr>
            <a:r>
              <a:rPr lang="en-US" sz="2000" kern="0" dirty="0">
                <a:latin typeface="Times New Roman" panose="02020603050405020304" pitchFamily="18" charset="0"/>
                <a:cs typeface="Times New Roman" panose="02020603050405020304" pitchFamily="18" charset="0"/>
              </a:rPr>
              <a:t> </a:t>
            </a:r>
          </a:p>
          <a:p>
            <a:pPr marL="0" indent="0">
              <a:buFont typeface="Arial" pitchFamily="34" charset="0"/>
              <a:buNone/>
            </a:pPr>
            <a:endParaRPr lang="en-US" sz="1600" kern="0" dirty="0">
              <a:latin typeface="Times New Roman" panose="02020603050405020304" pitchFamily="18" charset="0"/>
              <a:cs typeface="Times New Roman" panose="02020603050405020304" pitchFamily="18" charset="0"/>
            </a:endParaRPr>
          </a:p>
        </p:txBody>
      </p:sp>
      <p:graphicFrame>
        <p:nvGraphicFramePr>
          <p:cNvPr id="4194340" name="Table 10"/>
          <p:cNvGraphicFramePr>
            <a:graphicFrameLocks noGrp="1"/>
          </p:cNvGraphicFramePr>
          <p:nvPr/>
        </p:nvGraphicFramePr>
        <p:xfrm>
          <a:off x="2020103" y="3749040"/>
          <a:ext cx="6819096" cy="2377440"/>
        </p:xfrm>
        <a:graphic>
          <a:graphicData uri="http://schemas.openxmlformats.org/drawingml/2006/table">
            <a:tbl>
              <a:tblPr firstRow="1" bandRow="1"/>
              <a:tblGrid>
                <a:gridCol w="1136516">
                  <a:extLst>
                    <a:ext uri="{9D8B030D-6E8A-4147-A177-3AD203B41FA5}">
                      <a16:colId xmlns:a16="http://schemas.microsoft.com/office/drawing/2014/main" val="20000"/>
                    </a:ext>
                  </a:extLst>
                </a:gridCol>
                <a:gridCol w="1136516">
                  <a:extLst>
                    <a:ext uri="{9D8B030D-6E8A-4147-A177-3AD203B41FA5}">
                      <a16:colId xmlns:a16="http://schemas.microsoft.com/office/drawing/2014/main" val="20001"/>
                    </a:ext>
                  </a:extLst>
                </a:gridCol>
                <a:gridCol w="1136516">
                  <a:extLst>
                    <a:ext uri="{9D8B030D-6E8A-4147-A177-3AD203B41FA5}">
                      <a16:colId xmlns:a16="http://schemas.microsoft.com/office/drawing/2014/main" val="20002"/>
                    </a:ext>
                  </a:extLst>
                </a:gridCol>
                <a:gridCol w="1136516">
                  <a:extLst>
                    <a:ext uri="{9D8B030D-6E8A-4147-A177-3AD203B41FA5}">
                      <a16:colId xmlns:a16="http://schemas.microsoft.com/office/drawing/2014/main" val="20003"/>
                    </a:ext>
                  </a:extLst>
                </a:gridCol>
                <a:gridCol w="1136516">
                  <a:extLst>
                    <a:ext uri="{9D8B030D-6E8A-4147-A177-3AD203B41FA5}">
                      <a16:colId xmlns:a16="http://schemas.microsoft.com/office/drawing/2014/main" val="20004"/>
                    </a:ext>
                  </a:extLst>
                </a:gridCol>
                <a:gridCol w="1136516">
                  <a:extLst>
                    <a:ext uri="{9D8B030D-6E8A-4147-A177-3AD203B41FA5}">
                      <a16:colId xmlns:a16="http://schemas.microsoft.com/office/drawing/2014/main" val="20005"/>
                    </a:ext>
                  </a:extLst>
                </a:gridCol>
              </a:tblGrid>
              <a:tr h="370840">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endParaRPr lang="en-US" sz="20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C</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extLst>
                  <a:ext uri="{0D108BD9-81ED-4DB2-BD59-A6C34878D82A}">
                    <a16:rowId xmlns:a16="http://schemas.microsoft.com/office/drawing/2014/main" val="10000"/>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b12</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solidFill>
                            <a:schemeClr val="tx1"/>
                          </a:solidFill>
                          <a:latin typeface="Times New Roman" panose="02020603050405020304" pitchFamily="18" charset="0"/>
                          <a:cs typeface="Times New Roman" panose="02020603050405020304" pitchFamily="18" charset="0"/>
                        </a:rPr>
                        <a:t>b13</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b13</a:t>
                      </a:r>
                      <a:endParaRPr lang="en-US" sz="2000" b="1" dirty="0">
                        <a:solidFill>
                          <a:srgbClr val="FF0000"/>
                        </a:solidFill>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a4</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b15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extLst>
                  <a:ext uri="{0D108BD9-81ED-4DB2-BD59-A6C34878D82A}">
                    <a16:rowId xmlns:a16="http://schemas.microsoft.com/office/drawing/2014/main" val="10001"/>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solidFill>
                            <a:schemeClr val="tx1"/>
                          </a:solidFill>
                          <a:latin typeface="Times New Roman" panose="02020603050405020304" pitchFamily="18" charset="0"/>
                          <a:cs typeface="Times New Roman" panose="02020603050405020304" pitchFamily="18" charset="0"/>
                        </a:rPr>
                        <a:t>b23 </a:t>
                      </a:r>
                      <a:r>
                        <a:rPr lang="en-US" sz="2000" b="1" dirty="0">
                          <a:solidFill>
                            <a:srgbClr val="FF0000"/>
                          </a:solidFill>
                          <a:latin typeface="Times New Roman" panose="02020603050405020304" pitchFamily="18" charset="0"/>
                          <a:cs typeface="Times New Roman" panose="02020603050405020304" pitchFamily="18" charset="0"/>
                        </a:rPr>
                        <a:t>b13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b24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b25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extLst>
                  <a:ext uri="{0D108BD9-81ED-4DB2-BD59-A6C34878D82A}">
                    <a16:rowId xmlns:a16="http://schemas.microsoft.com/office/drawing/2014/main" val="10002"/>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b31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b33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b34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extLst>
                  <a:ext uri="{0D108BD9-81ED-4DB2-BD59-A6C34878D82A}">
                    <a16:rowId xmlns:a16="http://schemas.microsoft.com/office/drawing/2014/main" val="10003"/>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b41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b42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extLst>
                  <a:ext uri="{0D108BD9-81ED-4DB2-BD59-A6C34878D82A}">
                    <a16:rowId xmlns:a16="http://schemas.microsoft.com/office/drawing/2014/main" val="10004"/>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b52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solidFill>
                            <a:schemeClr val="tx1"/>
                          </a:solidFill>
                          <a:latin typeface="Times New Roman" panose="02020603050405020304" pitchFamily="18" charset="0"/>
                          <a:cs typeface="Times New Roman" panose="02020603050405020304" pitchFamily="18" charset="0"/>
                        </a:rPr>
                        <a:t>b53 </a:t>
                      </a:r>
                      <a:r>
                        <a:rPr lang="en-US" sz="2000" b="1" dirty="0">
                          <a:solidFill>
                            <a:srgbClr val="FF0000"/>
                          </a:solidFill>
                          <a:latin typeface="Times New Roman" panose="02020603050405020304" pitchFamily="18" charset="0"/>
                          <a:cs typeface="Times New Roman" panose="02020603050405020304" pitchFamily="18" charset="0"/>
                        </a:rPr>
                        <a:t>b13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b54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50331">
                                            <p:txEl>
                                              <p:pRg st="13" end="13"/>
                                            </p:txEl>
                                          </p:spTgt>
                                        </p:tgtEl>
                                        <p:attrNameLst>
                                          <p:attrName>style.visibility</p:attrName>
                                        </p:attrNameLst>
                                      </p:cBhvr>
                                      <p:to>
                                        <p:strVal val="visible"/>
                                      </p:to>
                                    </p:set>
                                    <p:anim calcmode="lin" valueType="num">
                                      <p:cBhvr additive="base">
                                        <p:cTn id="7" dur="500" fill="hold"/>
                                        <p:tgtEl>
                                          <p:spTgt spid="1050331">
                                            <p:txEl>
                                              <p:pRg st="13" end="1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50331">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32" name="Content Placeholder 1"/>
          <p:cNvSpPr>
            <a:spLocks noGrp="1"/>
          </p:cNvSpPr>
          <p:nvPr>
            <p:ph sz="quarter" idx="10"/>
          </p:nvPr>
        </p:nvSpPr>
        <p:spPr>
          <a:xfrm>
            <a:off x="365759" y="91440"/>
            <a:ext cx="9131950" cy="777240"/>
          </a:xfrm>
        </p:spPr>
        <p:txBody>
          <a:bodyPr/>
          <a:lstStyle/>
          <a:p>
            <a:r>
              <a:rPr lang="en-US" b="1" dirty="0"/>
              <a:t>Example-3 : FD2</a:t>
            </a:r>
          </a:p>
        </p:txBody>
      </p:sp>
      <p:sp>
        <p:nvSpPr>
          <p:cNvPr id="1050333" name="Content Placeholder 2"/>
          <p:cNvSpPr>
            <a:spLocks noGrp="1"/>
          </p:cNvSpPr>
          <p:nvPr>
            <p:ph idx="1"/>
          </p:nvPr>
        </p:nvSpPr>
        <p:spPr>
          <a:xfrm>
            <a:off x="365759" y="1005840"/>
            <a:ext cx="9820231" cy="5486400"/>
          </a:xfrm>
        </p:spPr>
        <p:txBody>
          <a:bodyPr/>
          <a:lstStyle/>
          <a:p>
            <a:pPr algn="l">
              <a:spcAft>
                <a:spcPts val="1200"/>
              </a:spcAft>
            </a:pPr>
            <a:endParaRPr lang="pt-BR" sz="240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p:txBody>
      </p:sp>
      <p:sp>
        <p:nvSpPr>
          <p:cNvPr id="1050334" name="Content Placeholder 2"/>
          <p:cNvSpPr txBox="1"/>
          <p:nvPr/>
        </p:nvSpPr>
        <p:spPr>
          <a:xfrm>
            <a:off x="518159" y="1158240"/>
            <a:ext cx="10592864" cy="5486400"/>
          </a:xfrm>
          <a:prstGeom prst="rect">
            <a:avLst/>
          </a:prstGeom>
        </p:spPr>
        <p:txBody>
          <a:bodyPr lIns="0" rIns="0"/>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pPr marL="0" indent="0" algn="l">
              <a:spcAft>
                <a:spcPts val="1200"/>
              </a:spcAft>
              <a:buNone/>
            </a:pPr>
            <a:r>
              <a:rPr lang="en-US" sz="2400" kern="0" dirty="0">
                <a:latin typeface="Times New Roman" panose="02020603050405020304" pitchFamily="18" charset="0"/>
                <a:cs typeface="Times New Roman" panose="02020603050405020304" pitchFamily="18" charset="0"/>
              </a:rPr>
              <a:t> </a:t>
            </a:r>
            <a:endParaRPr lang="en-US" sz="2400" baseline="-25000" dirty="0">
              <a:latin typeface="Times New Roman" panose="02020603050405020304" pitchFamily="18" charset="0"/>
              <a:cs typeface="Times New Roman" panose="02020603050405020304" pitchFamily="18" charset="0"/>
            </a:endParaRPr>
          </a:p>
          <a:p>
            <a:pPr algn="l">
              <a:spcAft>
                <a:spcPts val="1200"/>
              </a:spcAft>
            </a:pPr>
            <a:endParaRPr lang="en-US" sz="2400" dirty="0"/>
          </a:p>
          <a:p>
            <a:pPr algn="l">
              <a:spcAft>
                <a:spcPts val="1200"/>
              </a:spcAft>
            </a:pPr>
            <a:endParaRPr lang="pt-BR" sz="2400" kern="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p:txBody>
      </p:sp>
      <p:sp>
        <p:nvSpPr>
          <p:cNvPr id="1050335" name="Content Placeholder 2"/>
          <p:cNvSpPr txBox="1"/>
          <p:nvPr/>
        </p:nvSpPr>
        <p:spPr>
          <a:xfrm>
            <a:off x="1096207" y="1146273"/>
            <a:ext cx="8401502" cy="5205534"/>
          </a:xfrm>
          <a:prstGeom prst="rect">
            <a:avLst/>
          </a:prstGeom>
        </p:spPr>
        <p:txBody>
          <a:bodyPr lIns="0" rIns="0">
            <a:noAutofit/>
          </a:bodyPr>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r>
              <a:rPr lang="en-US" sz="2400" dirty="0">
                <a:latin typeface="Times New Roman" panose="02020603050405020304" pitchFamily="18" charset="0"/>
                <a:cs typeface="Times New Roman" panose="02020603050405020304" pitchFamily="18" charset="0"/>
              </a:rPr>
              <a:t>R(A, B, C, D, E)</a:t>
            </a:r>
          </a:p>
          <a:p>
            <a:r>
              <a:rPr lang="en-US" sz="2400" dirty="0">
                <a:latin typeface="Times New Roman" panose="02020603050405020304" pitchFamily="18" charset="0"/>
                <a:cs typeface="Times New Roman" panose="02020603050405020304" pitchFamily="18" charset="0"/>
              </a:rPr>
              <a:t>FD = B</a:t>
            </a:r>
            <a:r>
              <a:rPr lang="en-US" altLang="en-US" sz="2400" dirty="0">
                <a:latin typeface="Times New Roman" panose="02020603050405020304" pitchFamily="18" charset="0"/>
                <a:cs typeface="Times New Roman" panose="02020603050405020304" pitchFamily="18" charset="0"/>
                <a:sym typeface="Symbol" panose="05050102010706020507" pitchFamily="18" charset="2"/>
              </a:rPr>
              <a:t> </a:t>
            </a:r>
            <a:r>
              <a:rPr lang="en-US" sz="2400" dirty="0">
                <a:latin typeface="Times New Roman" panose="02020603050405020304" pitchFamily="18" charset="0"/>
                <a:cs typeface="Times New Roman" panose="02020603050405020304" pitchFamily="18" charset="0"/>
              </a:rPr>
              <a:t> C </a:t>
            </a:r>
          </a:p>
          <a:p>
            <a:r>
              <a:rPr lang="en-US" sz="2400" dirty="0">
                <a:latin typeface="Times New Roman" panose="02020603050405020304" pitchFamily="18" charset="0"/>
                <a:cs typeface="Times New Roman" panose="02020603050405020304" pitchFamily="18" charset="0"/>
              </a:rPr>
              <a:t>Consider rows 2 and 3 only. Equate b33 with b13</a:t>
            </a:r>
          </a:p>
          <a:p>
            <a:endParaRPr lang="en-US" sz="2000" dirty="0"/>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pPr marL="0" indent="0">
              <a:buFont typeface="Arial" pitchFamily="34" charset="0"/>
              <a:buNone/>
            </a:pPr>
            <a:endParaRPr lang="en-US" sz="2000" kern="0" dirty="0">
              <a:latin typeface="Times New Roman" panose="02020603050405020304" pitchFamily="18" charset="0"/>
              <a:cs typeface="Times New Roman" panose="02020603050405020304" pitchFamily="18" charset="0"/>
            </a:endParaRPr>
          </a:p>
          <a:p>
            <a:pPr marL="0" indent="0">
              <a:buFont typeface="Arial" pitchFamily="34" charset="0"/>
              <a:buNone/>
            </a:pPr>
            <a:r>
              <a:rPr lang="en-US" sz="2000" kern="0" dirty="0">
                <a:latin typeface="Times New Roman" panose="02020603050405020304" pitchFamily="18" charset="0"/>
                <a:cs typeface="Times New Roman" panose="02020603050405020304" pitchFamily="18" charset="0"/>
              </a:rPr>
              <a:t> </a:t>
            </a:r>
          </a:p>
          <a:p>
            <a:pPr marL="0" indent="0">
              <a:buFont typeface="Arial" pitchFamily="34" charset="0"/>
              <a:buNone/>
            </a:pPr>
            <a:endParaRPr lang="en-US" sz="1600" kern="0" dirty="0">
              <a:latin typeface="Times New Roman" panose="02020603050405020304" pitchFamily="18" charset="0"/>
              <a:cs typeface="Times New Roman" panose="02020603050405020304" pitchFamily="18" charset="0"/>
            </a:endParaRPr>
          </a:p>
        </p:txBody>
      </p:sp>
      <p:graphicFrame>
        <p:nvGraphicFramePr>
          <p:cNvPr id="4194341" name="Table 8"/>
          <p:cNvGraphicFramePr>
            <a:graphicFrameLocks noGrp="1"/>
          </p:cNvGraphicFramePr>
          <p:nvPr/>
        </p:nvGraphicFramePr>
        <p:xfrm>
          <a:off x="2220433" y="2855864"/>
          <a:ext cx="6819096" cy="2377440"/>
        </p:xfrm>
        <a:graphic>
          <a:graphicData uri="http://schemas.openxmlformats.org/drawingml/2006/table">
            <a:tbl>
              <a:tblPr firstRow="1" bandRow="1"/>
              <a:tblGrid>
                <a:gridCol w="1136516">
                  <a:extLst>
                    <a:ext uri="{9D8B030D-6E8A-4147-A177-3AD203B41FA5}">
                      <a16:colId xmlns:a16="http://schemas.microsoft.com/office/drawing/2014/main" val="20000"/>
                    </a:ext>
                  </a:extLst>
                </a:gridCol>
                <a:gridCol w="1136516">
                  <a:extLst>
                    <a:ext uri="{9D8B030D-6E8A-4147-A177-3AD203B41FA5}">
                      <a16:colId xmlns:a16="http://schemas.microsoft.com/office/drawing/2014/main" val="20001"/>
                    </a:ext>
                  </a:extLst>
                </a:gridCol>
                <a:gridCol w="1136516">
                  <a:extLst>
                    <a:ext uri="{9D8B030D-6E8A-4147-A177-3AD203B41FA5}">
                      <a16:colId xmlns:a16="http://schemas.microsoft.com/office/drawing/2014/main" val="20002"/>
                    </a:ext>
                  </a:extLst>
                </a:gridCol>
                <a:gridCol w="1136516">
                  <a:extLst>
                    <a:ext uri="{9D8B030D-6E8A-4147-A177-3AD203B41FA5}">
                      <a16:colId xmlns:a16="http://schemas.microsoft.com/office/drawing/2014/main" val="20003"/>
                    </a:ext>
                  </a:extLst>
                </a:gridCol>
                <a:gridCol w="1136516">
                  <a:extLst>
                    <a:ext uri="{9D8B030D-6E8A-4147-A177-3AD203B41FA5}">
                      <a16:colId xmlns:a16="http://schemas.microsoft.com/office/drawing/2014/main" val="20004"/>
                    </a:ext>
                  </a:extLst>
                </a:gridCol>
                <a:gridCol w="1136516">
                  <a:extLst>
                    <a:ext uri="{9D8B030D-6E8A-4147-A177-3AD203B41FA5}">
                      <a16:colId xmlns:a16="http://schemas.microsoft.com/office/drawing/2014/main" val="20005"/>
                    </a:ext>
                  </a:extLst>
                </a:gridCol>
              </a:tblGrid>
              <a:tr h="370840">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endParaRPr lang="en-US" sz="20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C</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extLst>
                  <a:ext uri="{0D108BD9-81ED-4DB2-BD59-A6C34878D82A}">
                    <a16:rowId xmlns:a16="http://schemas.microsoft.com/office/drawing/2014/main" val="10000"/>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b12</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solidFill>
                            <a:schemeClr val="tx1"/>
                          </a:solidFill>
                          <a:latin typeface="Times New Roman" panose="02020603050405020304" pitchFamily="18" charset="0"/>
                          <a:cs typeface="Times New Roman" panose="02020603050405020304" pitchFamily="18" charset="0"/>
                        </a:rPr>
                        <a:t>b13</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b13</a:t>
                      </a:r>
                      <a:endParaRPr lang="en-US" sz="2000" b="1" dirty="0">
                        <a:solidFill>
                          <a:srgbClr val="FF0000"/>
                        </a:solidFill>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a4</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b15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extLst>
                  <a:ext uri="{0D108BD9-81ED-4DB2-BD59-A6C34878D82A}">
                    <a16:rowId xmlns:a16="http://schemas.microsoft.com/office/drawing/2014/main" val="10001"/>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solidFill>
                            <a:schemeClr val="tx1"/>
                          </a:solidFill>
                          <a:latin typeface="Times New Roman" panose="02020603050405020304" pitchFamily="18" charset="0"/>
                          <a:cs typeface="Times New Roman" panose="02020603050405020304" pitchFamily="18" charset="0"/>
                        </a:rPr>
                        <a:t>b23 </a:t>
                      </a:r>
                      <a:r>
                        <a:rPr lang="en-US" sz="2000" b="1" dirty="0">
                          <a:solidFill>
                            <a:srgbClr val="FF0000"/>
                          </a:solidFill>
                          <a:latin typeface="Times New Roman" panose="02020603050405020304" pitchFamily="18" charset="0"/>
                          <a:cs typeface="Times New Roman" panose="02020603050405020304" pitchFamily="18" charset="0"/>
                        </a:rPr>
                        <a:t>b13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b24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b25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extLst>
                  <a:ext uri="{0D108BD9-81ED-4DB2-BD59-A6C34878D82A}">
                    <a16:rowId xmlns:a16="http://schemas.microsoft.com/office/drawing/2014/main" val="10002"/>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b31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marL="0" marR="0" indent="0" algn="ctr" defTabSz="457200" rtl="0" eaLnBrk="1" fontAlgn="auto" latinLnBrk="0" hangingPunct="1">
                        <a:lnSpc>
                          <a:spcPct val="100000"/>
                        </a:lnSpc>
                        <a:spcBef>
                          <a:spcPts val="0"/>
                        </a:spcBef>
                        <a:spcAft>
                          <a:spcPts val="0"/>
                        </a:spcAft>
                        <a:buClrTx/>
                        <a:buSzTx/>
                        <a:buFontTx/>
                        <a:buNone/>
                      </a:pPr>
                      <a:r>
                        <a:rPr lang="en-US" sz="2000" b="1" strike="sngStrike" dirty="0">
                          <a:latin typeface="Times New Roman" panose="02020603050405020304" pitchFamily="18" charset="0"/>
                          <a:cs typeface="Times New Roman" panose="02020603050405020304" pitchFamily="18" charset="0"/>
                        </a:rPr>
                        <a:t>b33 </a:t>
                      </a:r>
                      <a:r>
                        <a:rPr lang="en-US" sz="2000" b="1" dirty="0">
                          <a:solidFill>
                            <a:srgbClr val="FF0000"/>
                          </a:solidFill>
                          <a:latin typeface="Times New Roman" panose="02020603050405020304" pitchFamily="18" charset="0"/>
                          <a:cs typeface="Times New Roman" panose="02020603050405020304" pitchFamily="18" charset="0"/>
                        </a:rPr>
                        <a:t>b13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b34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extLst>
                  <a:ext uri="{0D108BD9-81ED-4DB2-BD59-A6C34878D82A}">
                    <a16:rowId xmlns:a16="http://schemas.microsoft.com/office/drawing/2014/main" val="10003"/>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b41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b42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extLst>
                  <a:ext uri="{0D108BD9-81ED-4DB2-BD59-A6C34878D82A}">
                    <a16:rowId xmlns:a16="http://schemas.microsoft.com/office/drawing/2014/main" val="10004"/>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b52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solidFill>
                            <a:schemeClr val="tx1"/>
                          </a:solidFill>
                          <a:latin typeface="Times New Roman" panose="02020603050405020304" pitchFamily="18" charset="0"/>
                          <a:cs typeface="Times New Roman" panose="02020603050405020304" pitchFamily="18" charset="0"/>
                        </a:rPr>
                        <a:t>b53 </a:t>
                      </a:r>
                      <a:r>
                        <a:rPr lang="en-US" sz="2000" b="1" dirty="0">
                          <a:solidFill>
                            <a:srgbClr val="FF0000"/>
                          </a:solidFill>
                          <a:latin typeface="Times New Roman" panose="02020603050405020304" pitchFamily="18" charset="0"/>
                          <a:cs typeface="Times New Roman" panose="02020603050405020304" pitchFamily="18" charset="0"/>
                        </a:rPr>
                        <a:t>b13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b54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36" name="Content Placeholder 1"/>
          <p:cNvSpPr>
            <a:spLocks noGrp="1"/>
          </p:cNvSpPr>
          <p:nvPr>
            <p:ph sz="quarter" idx="10"/>
          </p:nvPr>
        </p:nvSpPr>
        <p:spPr>
          <a:xfrm>
            <a:off x="365759" y="91440"/>
            <a:ext cx="9131950" cy="777240"/>
          </a:xfrm>
        </p:spPr>
        <p:txBody>
          <a:bodyPr/>
          <a:lstStyle/>
          <a:p>
            <a:r>
              <a:rPr lang="en-US" b="1" dirty="0"/>
              <a:t>Example-3 : FD3</a:t>
            </a:r>
          </a:p>
        </p:txBody>
      </p:sp>
      <p:sp>
        <p:nvSpPr>
          <p:cNvPr id="1050337" name="Content Placeholder 2"/>
          <p:cNvSpPr>
            <a:spLocks noGrp="1"/>
          </p:cNvSpPr>
          <p:nvPr>
            <p:ph idx="1"/>
          </p:nvPr>
        </p:nvSpPr>
        <p:spPr>
          <a:xfrm>
            <a:off x="365759" y="1005840"/>
            <a:ext cx="9820231" cy="5486400"/>
          </a:xfrm>
        </p:spPr>
        <p:txBody>
          <a:bodyPr/>
          <a:lstStyle/>
          <a:p>
            <a:pPr algn="l">
              <a:spcAft>
                <a:spcPts val="1200"/>
              </a:spcAft>
            </a:pPr>
            <a:endParaRPr lang="pt-BR" sz="240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p:txBody>
      </p:sp>
      <p:sp>
        <p:nvSpPr>
          <p:cNvPr id="1050338" name="Content Placeholder 2"/>
          <p:cNvSpPr txBox="1"/>
          <p:nvPr/>
        </p:nvSpPr>
        <p:spPr>
          <a:xfrm>
            <a:off x="518159" y="1158240"/>
            <a:ext cx="10592864" cy="5486400"/>
          </a:xfrm>
          <a:prstGeom prst="rect">
            <a:avLst/>
          </a:prstGeom>
        </p:spPr>
        <p:txBody>
          <a:bodyPr lIns="0" rIns="0"/>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pPr marL="0" indent="0" algn="l">
              <a:spcAft>
                <a:spcPts val="1200"/>
              </a:spcAft>
              <a:buNone/>
            </a:pPr>
            <a:r>
              <a:rPr lang="en-US" sz="2400" kern="0" dirty="0">
                <a:latin typeface="Times New Roman" panose="02020603050405020304" pitchFamily="18" charset="0"/>
                <a:cs typeface="Times New Roman" panose="02020603050405020304" pitchFamily="18" charset="0"/>
              </a:rPr>
              <a:t> </a:t>
            </a:r>
            <a:endParaRPr lang="en-US" sz="2400" baseline="-25000" dirty="0">
              <a:latin typeface="Times New Roman" panose="02020603050405020304" pitchFamily="18" charset="0"/>
              <a:cs typeface="Times New Roman" panose="02020603050405020304" pitchFamily="18" charset="0"/>
            </a:endParaRPr>
          </a:p>
          <a:p>
            <a:pPr algn="l">
              <a:spcAft>
                <a:spcPts val="1200"/>
              </a:spcAft>
            </a:pPr>
            <a:endParaRPr lang="en-US" sz="2400" dirty="0"/>
          </a:p>
          <a:p>
            <a:pPr algn="l">
              <a:spcAft>
                <a:spcPts val="1200"/>
              </a:spcAft>
            </a:pPr>
            <a:endParaRPr lang="pt-BR" sz="2400" kern="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p:txBody>
      </p:sp>
      <p:sp>
        <p:nvSpPr>
          <p:cNvPr id="1050339" name="Content Placeholder 2"/>
          <p:cNvSpPr txBox="1"/>
          <p:nvPr/>
        </p:nvSpPr>
        <p:spPr>
          <a:xfrm>
            <a:off x="1096207" y="1146273"/>
            <a:ext cx="8401502" cy="5205534"/>
          </a:xfrm>
          <a:prstGeom prst="rect">
            <a:avLst/>
          </a:prstGeom>
        </p:spPr>
        <p:txBody>
          <a:bodyPr lIns="0" rIns="0">
            <a:noAutofit/>
          </a:bodyPr>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r>
              <a:rPr lang="en-US" sz="2400" dirty="0">
                <a:latin typeface="Times New Roman" panose="02020603050405020304" pitchFamily="18" charset="0"/>
                <a:cs typeface="Times New Roman" panose="02020603050405020304" pitchFamily="18" charset="0"/>
              </a:rPr>
              <a:t>R(A, B, C, D, E)</a:t>
            </a:r>
          </a:p>
          <a:p>
            <a:r>
              <a:rPr lang="en-US" sz="2400" dirty="0">
                <a:latin typeface="Times New Roman" panose="02020603050405020304" pitchFamily="18" charset="0"/>
                <a:cs typeface="Times New Roman" panose="02020603050405020304" pitchFamily="18" charset="0"/>
              </a:rPr>
              <a:t>FD = C</a:t>
            </a:r>
            <a:r>
              <a:rPr lang="en-US" altLang="en-US" sz="2400" dirty="0">
                <a:sym typeface="Symbol" panose="05050102010706020507" pitchFamily="18" charset="2"/>
              </a:rPr>
              <a:t> </a:t>
            </a:r>
            <a:r>
              <a:rPr lang="en-US" sz="2400" dirty="0">
                <a:latin typeface="Times New Roman" panose="02020603050405020304" pitchFamily="18" charset="0"/>
                <a:cs typeface="Times New Roman" panose="02020603050405020304" pitchFamily="18" charset="0"/>
              </a:rPr>
              <a:t> D </a:t>
            </a:r>
          </a:p>
          <a:p>
            <a:endParaRPr lang="en-US" sz="2000" dirty="0"/>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pPr marL="0" indent="0">
              <a:buFont typeface="Arial" pitchFamily="34" charset="0"/>
              <a:buNone/>
            </a:pPr>
            <a:endParaRPr lang="en-US" sz="2000" kern="0" dirty="0">
              <a:latin typeface="Times New Roman" panose="02020603050405020304" pitchFamily="18" charset="0"/>
              <a:cs typeface="Times New Roman" panose="02020603050405020304" pitchFamily="18" charset="0"/>
            </a:endParaRPr>
          </a:p>
          <a:p>
            <a:pPr marL="0" indent="0">
              <a:buFont typeface="Arial" pitchFamily="34" charset="0"/>
              <a:buNone/>
            </a:pPr>
            <a:r>
              <a:rPr lang="en-US" sz="2000" kern="0" dirty="0">
                <a:latin typeface="Times New Roman" panose="02020603050405020304" pitchFamily="18" charset="0"/>
                <a:cs typeface="Times New Roman" panose="02020603050405020304" pitchFamily="18" charset="0"/>
              </a:rPr>
              <a:t> </a:t>
            </a:r>
          </a:p>
          <a:p>
            <a:pPr marL="0" indent="0">
              <a:buFont typeface="Arial" pitchFamily="34" charset="0"/>
              <a:buNone/>
            </a:pPr>
            <a:endParaRPr lang="en-US" sz="1600" kern="0" dirty="0">
              <a:latin typeface="Times New Roman" panose="02020603050405020304" pitchFamily="18" charset="0"/>
              <a:cs typeface="Times New Roman" panose="02020603050405020304" pitchFamily="18" charset="0"/>
            </a:endParaRPr>
          </a:p>
        </p:txBody>
      </p:sp>
      <p:graphicFrame>
        <p:nvGraphicFramePr>
          <p:cNvPr id="4194342" name="Table 9"/>
          <p:cNvGraphicFramePr>
            <a:graphicFrameLocks noGrp="1"/>
          </p:cNvGraphicFramePr>
          <p:nvPr/>
        </p:nvGraphicFramePr>
        <p:xfrm>
          <a:off x="1866326" y="2560320"/>
          <a:ext cx="6819096" cy="2377440"/>
        </p:xfrm>
        <a:graphic>
          <a:graphicData uri="http://schemas.openxmlformats.org/drawingml/2006/table">
            <a:tbl>
              <a:tblPr firstRow="1" bandRow="1"/>
              <a:tblGrid>
                <a:gridCol w="1136516">
                  <a:extLst>
                    <a:ext uri="{9D8B030D-6E8A-4147-A177-3AD203B41FA5}">
                      <a16:colId xmlns:a16="http://schemas.microsoft.com/office/drawing/2014/main" val="20000"/>
                    </a:ext>
                  </a:extLst>
                </a:gridCol>
                <a:gridCol w="1136516">
                  <a:extLst>
                    <a:ext uri="{9D8B030D-6E8A-4147-A177-3AD203B41FA5}">
                      <a16:colId xmlns:a16="http://schemas.microsoft.com/office/drawing/2014/main" val="20001"/>
                    </a:ext>
                  </a:extLst>
                </a:gridCol>
                <a:gridCol w="1136516">
                  <a:extLst>
                    <a:ext uri="{9D8B030D-6E8A-4147-A177-3AD203B41FA5}">
                      <a16:colId xmlns:a16="http://schemas.microsoft.com/office/drawing/2014/main" val="20002"/>
                    </a:ext>
                  </a:extLst>
                </a:gridCol>
                <a:gridCol w="1136516">
                  <a:extLst>
                    <a:ext uri="{9D8B030D-6E8A-4147-A177-3AD203B41FA5}">
                      <a16:colId xmlns:a16="http://schemas.microsoft.com/office/drawing/2014/main" val="20003"/>
                    </a:ext>
                  </a:extLst>
                </a:gridCol>
                <a:gridCol w="1136516">
                  <a:extLst>
                    <a:ext uri="{9D8B030D-6E8A-4147-A177-3AD203B41FA5}">
                      <a16:colId xmlns:a16="http://schemas.microsoft.com/office/drawing/2014/main" val="20004"/>
                    </a:ext>
                  </a:extLst>
                </a:gridCol>
                <a:gridCol w="1136516">
                  <a:extLst>
                    <a:ext uri="{9D8B030D-6E8A-4147-A177-3AD203B41FA5}">
                      <a16:colId xmlns:a16="http://schemas.microsoft.com/office/drawing/2014/main" val="20005"/>
                    </a:ext>
                  </a:extLst>
                </a:gridCol>
              </a:tblGrid>
              <a:tr h="370840">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endParaRPr lang="en-US" sz="20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C</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extLst>
                  <a:ext uri="{0D108BD9-81ED-4DB2-BD59-A6C34878D82A}">
                    <a16:rowId xmlns:a16="http://schemas.microsoft.com/office/drawing/2014/main" val="10000"/>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b12</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solidFill>
                            <a:schemeClr val="tx1"/>
                          </a:solidFill>
                          <a:latin typeface="Times New Roman" panose="02020603050405020304" pitchFamily="18" charset="0"/>
                          <a:cs typeface="Times New Roman" panose="02020603050405020304" pitchFamily="18" charset="0"/>
                        </a:rPr>
                        <a:t>b13</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b13</a:t>
                      </a:r>
                      <a:endParaRPr lang="en-US" sz="2000" b="1" dirty="0">
                        <a:solidFill>
                          <a:srgbClr val="FF0000"/>
                        </a:solidFill>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a4</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b15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extLst>
                  <a:ext uri="{0D108BD9-81ED-4DB2-BD59-A6C34878D82A}">
                    <a16:rowId xmlns:a16="http://schemas.microsoft.com/office/drawing/2014/main" val="10001"/>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solidFill>
                            <a:schemeClr val="tx1"/>
                          </a:solidFill>
                          <a:latin typeface="Times New Roman" panose="02020603050405020304" pitchFamily="18" charset="0"/>
                          <a:cs typeface="Times New Roman" panose="02020603050405020304" pitchFamily="18" charset="0"/>
                        </a:rPr>
                        <a:t>b23 </a:t>
                      </a:r>
                      <a:r>
                        <a:rPr lang="en-US" sz="2000" b="1" dirty="0">
                          <a:solidFill>
                            <a:srgbClr val="FF0000"/>
                          </a:solidFill>
                          <a:latin typeface="Times New Roman" panose="02020603050405020304" pitchFamily="18" charset="0"/>
                          <a:cs typeface="Times New Roman" panose="02020603050405020304" pitchFamily="18" charset="0"/>
                        </a:rPr>
                        <a:t>b13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latin typeface="Times New Roman" panose="02020603050405020304" pitchFamily="18" charset="0"/>
                          <a:cs typeface="Times New Roman" panose="02020603050405020304" pitchFamily="18" charset="0"/>
                        </a:rPr>
                        <a:t>b24</a:t>
                      </a:r>
                      <a:r>
                        <a:rPr lang="en-US" sz="2000" b="1" dirty="0">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a4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b25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extLst>
                  <a:ext uri="{0D108BD9-81ED-4DB2-BD59-A6C34878D82A}">
                    <a16:rowId xmlns:a16="http://schemas.microsoft.com/office/drawing/2014/main" val="10002"/>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b31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marL="0" marR="0" indent="0" algn="ctr" defTabSz="457200" rtl="0" eaLnBrk="1" fontAlgn="auto" latinLnBrk="0" hangingPunct="1">
                        <a:lnSpc>
                          <a:spcPct val="100000"/>
                        </a:lnSpc>
                        <a:spcBef>
                          <a:spcPts val="0"/>
                        </a:spcBef>
                        <a:spcAft>
                          <a:spcPts val="0"/>
                        </a:spcAft>
                        <a:buClrTx/>
                        <a:buSzTx/>
                        <a:buFontTx/>
                        <a:buNone/>
                      </a:pPr>
                      <a:r>
                        <a:rPr lang="en-US" sz="2000" b="1" strike="sngStrike" dirty="0">
                          <a:latin typeface="Times New Roman" panose="02020603050405020304" pitchFamily="18" charset="0"/>
                          <a:cs typeface="Times New Roman" panose="02020603050405020304" pitchFamily="18" charset="0"/>
                        </a:rPr>
                        <a:t>b33 </a:t>
                      </a:r>
                      <a:r>
                        <a:rPr lang="en-US" sz="2000" b="1" dirty="0">
                          <a:solidFill>
                            <a:srgbClr val="FF0000"/>
                          </a:solidFill>
                          <a:latin typeface="Times New Roman" panose="02020603050405020304" pitchFamily="18" charset="0"/>
                          <a:cs typeface="Times New Roman" panose="02020603050405020304" pitchFamily="18" charset="0"/>
                        </a:rPr>
                        <a:t>b13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latin typeface="Times New Roman" panose="02020603050405020304" pitchFamily="18" charset="0"/>
                          <a:cs typeface="Times New Roman" panose="02020603050405020304" pitchFamily="18" charset="0"/>
                        </a:rPr>
                        <a:t>b34</a:t>
                      </a:r>
                      <a:r>
                        <a:rPr lang="en-US" sz="2000" b="1" dirty="0">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a4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extLst>
                  <a:ext uri="{0D108BD9-81ED-4DB2-BD59-A6C34878D82A}">
                    <a16:rowId xmlns:a16="http://schemas.microsoft.com/office/drawing/2014/main" val="10003"/>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b41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b42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extLst>
                  <a:ext uri="{0D108BD9-81ED-4DB2-BD59-A6C34878D82A}">
                    <a16:rowId xmlns:a16="http://schemas.microsoft.com/office/drawing/2014/main" val="10004"/>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b52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solidFill>
                            <a:schemeClr val="tx1"/>
                          </a:solidFill>
                          <a:latin typeface="Times New Roman" panose="02020603050405020304" pitchFamily="18" charset="0"/>
                          <a:cs typeface="Times New Roman" panose="02020603050405020304" pitchFamily="18" charset="0"/>
                        </a:rPr>
                        <a:t>b53 </a:t>
                      </a:r>
                      <a:r>
                        <a:rPr lang="en-US" sz="2000" b="1" dirty="0">
                          <a:solidFill>
                            <a:srgbClr val="FF0000"/>
                          </a:solidFill>
                          <a:latin typeface="Times New Roman" panose="02020603050405020304" pitchFamily="18" charset="0"/>
                          <a:cs typeface="Times New Roman" panose="02020603050405020304" pitchFamily="18" charset="0"/>
                        </a:rPr>
                        <a:t>b13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latin typeface="Times New Roman" panose="02020603050405020304" pitchFamily="18" charset="0"/>
                          <a:cs typeface="Times New Roman" panose="02020603050405020304" pitchFamily="18" charset="0"/>
                        </a:rPr>
                        <a:t>b54</a:t>
                      </a:r>
                      <a:r>
                        <a:rPr lang="en-US" sz="2000" b="1" dirty="0">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a4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40" name="Content Placeholder 1"/>
          <p:cNvSpPr>
            <a:spLocks noGrp="1"/>
          </p:cNvSpPr>
          <p:nvPr>
            <p:ph sz="quarter" idx="10"/>
          </p:nvPr>
        </p:nvSpPr>
        <p:spPr>
          <a:xfrm>
            <a:off x="365759" y="91440"/>
            <a:ext cx="9131950" cy="777240"/>
          </a:xfrm>
        </p:spPr>
        <p:txBody>
          <a:bodyPr/>
          <a:lstStyle/>
          <a:p>
            <a:r>
              <a:rPr lang="en-US" b="1" dirty="0"/>
              <a:t>Example-3 : FD4</a:t>
            </a:r>
          </a:p>
        </p:txBody>
      </p:sp>
      <p:sp>
        <p:nvSpPr>
          <p:cNvPr id="1050341" name="Content Placeholder 2"/>
          <p:cNvSpPr>
            <a:spLocks noGrp="1"/>
          </p:cNvSpPr>
          <p:nvPr>
            <p:ph idx="1"/>
          </p:nvPr>
        </p:nvSpPr>
        <p:spPr>
          <a:xfrm>
            <a:off x="365759" y="1005840"/>
            <a:ext cx="9820231" cy="5486400"/>
          </a:xfrm>
        </p:spPr>
        <p:txBody>
          <a:bodyPr/>
          <a:lstStyle/>
          <a:p>
            <a:pPr algn="l">
              <a:spcAft>
                <a:spcPts val="1200"/>
              </a:spcAft>
            </a:pPr>
            <a:endParaRPr lang="pt-BR" sz="240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p:txBody>
      </p:sp>
      <p:sp>
        <p:nvSpPr>
          <p:cNvPr id="1050342" name="Content Placeholder 2"/>
          <p:cNvSpPr txBox="1"/>
          <p:nvPr/>
        </p:nvSpPr>
        <p:spPr>
          <a:xfrm>
            <a:off x="518159" y="1158240"/>
            <a:ext cx="10592864" cy="5486400"/>
          </a:xfrm>
          <a:prstGeom prst="rect">
            <a:avLst/>
          </a:prstGeom>
        </p:spPr>
        <p:txBody>
          <a:bodyPr lIns="0" rIns="0"/>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pPr marL="0" indent="0" algn="l">
              <a:spcAft>
                <a:spcPts val="1200"/>
              </a:spcAft>
              <a:buNone/>
            </a:pPr>
            <a:r>
              <a:rPr lang="en-US" sz="2400" kern="0" dirty="0">
                <a:latin typeface="Times New Roman" panose="02020603050405020304" pitchFamily="18" charset="0"/>
                <a:cs typeface="Times New Roman" panose="02020603050405020304" pitchFamily="18" charset="0"/>
              </a:rPr>
              <a:t> </a:t>
            </a:r>
            <a:endParaRPr lang="en-US" sz="2400" baseline="-25000" dirty="0">
              <a:latin typeface="Times New Roman" panose="02020603050405020304" pitchFamily="18" charset="0"/>
              <a:cs typeface="Times New Roman" panose="02020603050405020304" pitchFamily="18" charset="0"/>
            </a:endParaRPr>
          </a:p>
          <a:p>
            <a:pPr algn="l">
              <a:spcAft>
                <a:spcPts val="1200"/>
              </a:spcAft>
            </a:pPr>
            <a:endParaRPr lang="en-US" sz="2400" dirty="0"/>
          </a:p>
          <a:p>
            <a:pPr algn="l">
              <a:spcAft>
                <a:spcPts val="1200"/>
              </a:spcAft>
            </a:pPr>
            <a:endParaRPr lang="pt-BR" sz="2400" kern="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p:txBody>
      </p:sp>
      <p:sp>
        <p:nvSpPr>
          <p:cNvPr id="1050343" name="Content Placeholder 2"/>
          <p:cNvSpPr txBox="1"/>
          <p:nvPr/>
        </p:nvSpPr>
        <p:spPr>
          <a:xfrm>
            <a:off x="1096207" y="1146273"/>
            <a:ext cx="8401502" cy="5205534"/>
          </a:xfrm>
          <a:prstGeom prst="rect">
            <a:avLst/>
          </a:prstGeom>
        </p:spPr>
        <p:txBody>
          <a:bodyPr lIns="0" rIns="0">
            <a:noAutofit/>
          </a:bodyPr>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r>
              <a:rPr lang="en-US" sz="2400" dirty="0">
                <a:latin typeface="Times New Roman" panose="02020603050405020304" pitchFamily="18" charset="0"/>
                <a:cs typeface="Times New Roman" panose="02020603050405020304" pitchFamily="18" charset="0"/>
              </a:rPr>
              <a:t>R(A, B, C, D, E)</a:t>
            </a:r>
          </a:p>
          <a:p>
            <a:r>
              <a:rPr lang="en-US" sz="2400" dirty="0">
                <a:latin typeface="Times New Roman" panose="02020603050405020304" pitchFamily="18" charset="0"/>
                <a:cs typeface="Times New Roman" panose="02020603050405020304" pitchFamily="18" charset="0"/>
              </a:rPr>
              <a:t>FD = DE </a:t>
            </a:r>
            <a:r>
              <a:rPr lang="en-US" alt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sz="2400" dirty="0">
                <a:latin typeface="Times New Roman" panose="02020603050405020304" pitchFamily="18" charset="0"/>
                <a:cs typeface="Times New Roman" panose="02020603050405020304" pitchFamily="18" charset="0"/>
              </a:rPr>
              <a:t> C</a:t>
            </a:r>
          </a:p>
          <a:p>
            <a:r>
              <a:rPr lang="en-US" sz="2400" dirty="0">
                <a:latin typeface="Times New Roman" panose="02020603050405020304" pitchFamily="18" charset="0"/>
                <a:cs typeface="Times New Roman" panose="02020603050405020304" pitchFamily="18" charset="0"/>
              </a:rPr>
              <a:t>Equate b13 (all occurrences) with a3</a:t>
            </a:r>
          </a:p>
          <a:p>
            <a:endParaRPr lang="en-US" sz="2000" dirty="0"/>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pPr marL="0" indent="0">
              <a:buFont typeface="Arial" pitchFamily="34" charset="0"/>
              <a:buNone/>
            </a:pPr>
            <a:endParaRPr lang="en-US" sz="2000" kern="0" dirty="0">
              <a:latin typeface="Times New Roman" panose="02020603050405020304" pitchFamily="18" charset="0"/>
              <a:cs typeface="Times New Roman" panose="02020603050405020304" pitchFamily="18" charset="0"/>
            </a:endParaRPr>
          </a:p>
          <a:p>
            <a:pPr marL="0" indent="0">
              <a:buFont typeface="Arial" pitchFamily="34" charset="0"/>
              <a:buNone/>
            </a:pPr>
            <a:r>
              <a:rPr lang="en-US" sz="2000" kern="0" dirty="0">
                <a:latin typeface="Times New Roman" panose="02020603050405020304" pitchFamily="18" charset="0"/>
                <a:cs typeface="Times New Roman" panose="02020603050405020304" pitchFamily="18" charset="0"/>
              </a:rPr>
              <a:t> </a:t>
            </a:r>
          </a:p>
          <a:p>
            <a:pPr marL="0" indent="0">
              <a:buFont typeface="Arial" pitchFamily="34" charset="0"/>
              <a:buNone/>
            </a:pPr>
            <a:endParaRPr lang="en-US" sz="1600" kern="0" dirty="0">
              <a:latin typeface="Times New Roman" panose="02020603050405020304" pitchFamily="18" charset="0"/>
              <a:cs typeface="Times New Roman" panose="02020603050405020304" pitchFamily="18" charset="0"/>
            </a:endParaRPr>
          </a:p>
        </p:txBody>
      </p:sp>
      <p:graphicFrame>
        <p:nvGraphicFramePr>
          <p:cNvPr id="4194343" name="Table 8"/>
          <p:cNvGraphicFramePr>
            <a:graphicFrameLocks noGrp="1"/>
          </p:cNvGraphicFramePr>
          <p:nvPr/>
        </p:nvGraphicFramePr>
        <p:xfrm>
          <a:off x="1388962" y="2712720"/>
          <a:ext cx="8001000" cy="2377440"/>
        </p:xfrm>
        <a:graphic>
          <a:graphicData uri="http://schemas.openxmlformats.org/drawingml/2006/table">
            <a:tbl>
              <a:tblPr firstRow="1" bandRow="1"/>
              <a:tblGrid>
                <a:gridCol w="13335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333500">
                  <a:extLst>
                    <a:ext uri="{9D8B030D-6E8A-4147-A177-3AD203B41FA5}">
                      <a16:colId xmlns:a16="http://schemas.microsoft.com/office/drawing/2014/main" val="20004"/>
                    </a:ext>
                  </a:extLst>
                </a:gridCol>
                <a:gridCol w="1333500">
                  <a:extLst>
                    <a:ext uri="{9D8B030D-6E8A-4147-A177-3AD203B41FA5}">
                      <a16:colId xmlns:a16="http://schemas.microsoft.com/office/drawing/2014/main" val="20005"/>
                    </a:ext>
                  </a:extLst>
                </a:gridCol>
              </a:tblGrid>
              <a:tr h="370840">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endParaRPr lang="en-US" sz="20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C</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extLst>
                  <a:ext uri="{0D108BD9-81ED-4DB2-BD59-A6C34878D82A}">
                    <a16:rowId xmlns:a16="http://schemas.microsoft.com/office/drawing/2014/main" val="10000"/>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b12</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solidFill>
                            <a:schemeClr val="tx1"/>
                          </a:solidFill>
                          <a:latin typeface="Times New Roman" panose="02020603050405020304" pitchFamily="18" charset="0"/>
                          <a:cs typeface="Times New Roman" panose="02020603050405020304" pitchFamily="18" charset="0"/>
                        </a:rPr>
                        <a:t>b13</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strike="sngStrike" dirty="0" err="1">
                          <a:solidFill>
                            <a:srgbClr val="FF0000"/>
                          </a:solidFill>
                          <a:latin typeface="Times New Roman" panose="02020603050405020304" pitchFamily="18" charset="0"/>
                          <a:cs typeface="Times New Roman" panose="02020603050405020304" pitchFamily="18" charset="0"/>
                        </a:rPr>
                        <a:t>b13</a:t>
                      </a:r>
                      <a:r>
                        <a:rPr lang="en-US" sz="2000" b="1" strike="sngStrike" dirty="0">
                          <a:solidFill>
                            <a:srgbClr val="FF0000"/>
                          </a:solidFill>
                          <a:latin typeface="Times New Roman" panose="02020603050405020304" pitchFamily="18" charset="0"/>
                          <a:cs typeface="Times New Roman" panose="02020603050405020304" pitchFamily="18" charset="0"/>
                        </a:rPr>
                        <a:t> </a:t>
                      </a:r>
                      <a:r>
                        <a:rPr lang="en-US" sz="2000" b="1" strike="noStrike" dirty="0">
                          <a:solidFill>
                            <a:srgbClr val="FF0000"/>
                          </a:solidFill>
                          <a:latin typeface="Times New Roman" panose="02020603050405020304" pitchFamily="18" charset="0"/>
                          <a:cs typeface="Times New Roman" panose="02020603050405020304" pitchFamily="18" charset="0"/>
                        </a:rPr>
                        <a:t>a3</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a4</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b15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extLst>
                  <a:ext uri="{0D108BD9-81ED-4DB2-BD59-A6C34878D82A}">
                    <a16:rowId xmlns:a16="http://schemas.microsoft.com/office/drawing/2014/main" val="10001"/>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solidFill>
                            <a:schemeClr val="tx1"/>
                          </a:solidFill>
                          <a:latin typeface="Times New Roman" panose="02020603050405020304" pitchFamily="18" charset="0"/>
                          <a:cs typeface="Times New Roman" panose="02020603050405020304" pitchFamily="18" charset="0"/>
                        </a:rPr>
                        <a:t>b23 </a:t>
                      </a:r>
                      <a:r>
                        <a:rPr lang="en-US" sz="2000" b="1" strike="sngStrike" dirty="0">
                          <a:solidFill>
                            <a:srgbClr val="FF0000"/>
                          </a:solidFill>
                          <a:latin typeface="Times New Roman" panose="02020603050405020304" pitchFamily="18" charset="0"/>
                          <a:cs typeface="Times New Roman" panose="02020603050405020304" pitchFamily="18" charset="0"/>
                        </a:rPr>
                        <a:t>b13 </a:t>
                      </a:r>
                      <a:r>
                        <a:rPr lang="en-US" sz="2000" b="1" strike="noStrike" dirty="0">
                          <a:solidFill>
                            <a:srgbClr val="FF0000"/>
                          </a:solidFill>
                          <a:latin typeface="Times New Roman" panose="02020603050405020304" pitchFamily="18" charset="0"/>
                          <a:cs typeface="Times New Roman" panose="02020603050405020304" pitchFamily="18" charset="0"/>
                        </a:rPr>
                        <a:t>a3</a:t>
                      </a:r>
                      <a:endParaRPr lang="en-US" sz="2000" b="1" strike="sngStrike" dirty="0">
                        <a:solidFill>
                          <a:srgbClr val="FF0000"/>
                        </a:solidFill>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latin typeface="Times New Roman" panose="02020603050405020304" pitchFamily="18" charset="0"/>
                          <a:cs typeface="Times New Roman" panose="02020603050405020304" pitchFamily="18" charset="0"/>
                        </a:rPr>
                        <a:t>b24</a:t>
                      </a:r>
                      <a:r>
                        <a:rPr lang="en-US" sz="2000" b="1" dirty="0">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a4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b25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extLst>
                  <a:ext uri="{0D108BD9-81ED-4DB2-BD59-A6C34878D82A}">
                    <a16:rowId xmlns:a16="http://schemas.microsoft.com/office/drawing/2014/main" val="10002"/>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b31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marL="0" marR="0" indent="0" algn="ctr" defTabSz="457200" rtl="0" eaLnBrk="1" fontAlgn="auto" latinLnBrk="0" hangingPunct="1">
                        <a:lnSpc>
                          <a:spcPct val="100000"/>
                        </a:lnSpc>
                        <a:spcBef>
                          <a:spcPts val="0"/>
                        </a:spcBef>
                        <a:spcAft>
                          <a:spcPts val="0"/>
                        </a:spcAft>
                        <a:buClrTx/>
                        <a:buSzTx/>
                        <a:buFontTx/>
                        <a:buNone/>
                      </a:pPr>
                      <a:r>
                        <a:rPr lang="en-US" sz="2000" b="1" strike="sngStrike" dirty="0">
                          <a:latin typeface="Times New Roman" panose="02020603050405020304" pitchFamily="18" charset="0"/>
                          <a:cs typeface="Times New Roman" panose="02020603050405020304" pitchFamily="18" charset="0"/>
                        </a:rPr>
                        <a:t>b33 </a:t>
                      </a:r>
                      <a:r>
                        <a:rPr lang="en-US" sz="2000" b="1" strike="sngStrike" dirty="0">
                          <a:solidFill>
                            <a:srgbClr val="FF0000"/>
                          </a:solidFill>
                          <a:latin typeface="Times New Roman" panose="02020603050405020304" pitchFamily="18" charset="0"/>
                          <a:cs typeface="Times New Roman" panose="02020603050405020304" pitchFamily="18" charset="0"/>
                        </a:rPr>
                        <a:t>b13 </a:t>
                      </a:r>
                      <a:r>
                        <a:rPr lang="en-US" sz="2000" b="1" strike="noStrike" dirty="0">
                          <a:solidFill>
                            <a:srgbClr val="FF0000"/>
                          </a:solidFill>
                          <a:latin typeface="Times New Roman" panose="02020603050405020304" pitchFamily="18" charset="0"/>
                          <a:cs typeface="Times New Roman" panose="02020603050405020304" pitchFamily="18" charset="0"/>
                        </a:rPr>
                        <a:t>a3</a:t>
                      </a:r>
                      <a:endParaRPr lang="en-US" sz="2000" b="1" strike="sngStrike" dirty="0">
                        <a:solidFill>
                          <a:srgbClr val="FF0000"/>
                        </a:solidFill>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latin typeface="Times New Roman" panose="02020603050405020304" pitchFamily="18" charset="0"/>
                          <a:cs typeface="Times New Roman" panose="02020603050405020304" pitchFamily="18" charset="0"/>
                        </a:rPr>
                        <a:t>b34</a:t>
                      </a:r>
                      <a:r>
                        <a:rPr lang="en-US" sz="2000" b="1" dirty="0">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a4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extLst>
                  <a:ext uri="{0D108BD9-81ED-4DB2-BD59-A6C34878D82A}">
                    <a16:rowId xmlns:a16="http://schemas.microsoft.com/office/drawing/2014/main" val="10003"/>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b41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b42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extLst>
                  <a:ext uri="{0D108BD9-81ED-4DB2-BD59-A6C34878D82A}">
                    <a16:rowId xmlns:a16="http://schemas.microsoft.com/office/drawing/2014/main" val="10004"/>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b52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solidFill>
                            <a:schemeClr val="tx1"/>
                          </a:solidFill>
                          <a:latin typeface="Times New Roman" panose="02020603050405020304" pitchFamily="18" charset="0"/>
                          <a:cs typeface="Times New Roman" panose="02020603050405020304" pitchFamily="18" charset="0"/>
                        </a:rPr>
                        <a:t>b53 </a:t>
                      </a:r>
                      <a:r>
                        <a:rPr lang="en-US" sz="2000" b="1" strike="sngStrike" dirty="0">
                          <a:solidFill>
                            <a:srgbClr val="FF0000"/>
                          </a:solidFill>
                          <a:latin typeface="Times New Roman" panose="02020603050405020304" pitchFamily="18" charset="0"/>
                          <a:cs typeface="Times New Roman" panose="02020603050405020304" pitchFamily="18" charset="0"/>
                        </a:rPr>
                        <a:t>b13 </a:t>
                      </a:r>
                      <a:r>
                        <a:rPr lang="en-US" sz="2000" b="1" strike="noStrike" dirty="0">
                          <a:solidFill>
                            <a:srgbClr val="FF0000"/>
                          </a:solidFill>
                          <a:latin typeface="Times New Roman" panose="02020603050405020304" pitchFamily="18" charset="0"/>
                          <a:cs typeface="Times New Roman" panose="02020603050405020304" pitchFamily="18" charset="0"/>
                        </a:rPr>
                        <a:t>a3</a:t>
                      </a:r>
                      <a:endParaRPr lang="en-US" sz="2000" b="1" strike="sngStrike" dirty="0">
                        <a:solidFill>
                          <a:srgbClr val="FF0000"/>
                        </a:solidFill>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latin typeface="Times New Roman" panose="02020603050405020304" pitchFamily="18" charset="0"/>
                          <a:cs typeface="Times New Roman" panose="02020603050405020304" pitchFamily="18" charset="0"/>
                        </a:rPr>
                        <a:t>b54</a:t>
                      </a:r>
                      <a:r>
                        <a:rPr lang="en-US" sz="2000" b="1" dirty="0">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a4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44" name="Content Placeholder 1"/>
          <p:cNvSpPr>
            <a:spLocks noGrp="1"/>
          </p:cNvSpPr>
          <p:nvPr>
            <p:ph sz="quarter" idx="10"/>
          </p:nvPr>
        </p:nvSpPr>
        <p:spPr>
          <a:xfrm>
            <a:off x="365759" y="91440"/>
            <a:ext cx="9131950" cy="777240"/>
          </a:xfrm>
        </p:spPr>
        <p:txBody>
          <a:bodyPr/>
          <a:lstStyle/>
          <a:p>
            <a:r>
              <a:rPr lang="en-US" b="1" dirty="0"/>
              <a:t>Example-3 : FD5</a:t>
            </a:r>
          </a:p>
        </p:txBody>
      </p:sp>
      <p:sp>
        <p:nvSpPr>
          <p:cNvPr id="1050345" name="Content Placeholder 2"/>
          <p:cNvSpPr>
            <a:spLocks noGrp="1"/>
          </p:cNvSpPr>
          <p:nvPr>
            <p:ph idx="1"/>
          </p:nvPr>
        </p:nvSpPr>
        <p:spPr>
          <a:xfrm>
            <a:off x="365759" y="1005840"/>
            <a:ext cx="9820231" cy="5486400"/>
          </a:xfrm>
        </p:spPr>
        <p:txBody>
          <a:bodyPr/>
          <a:lstStyle/>
          <a:p>
            <a:pPr algn="l">
              <a:spcAft>
                <a:spcPts val="1200"/>
              </a:spcAft>
            </a:pPr>
            <a:endParaRPr lang="pt-BR" sz="240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p:txBody>
      </p:sp>
      <p:sp>
        <p:nvSpPr>
          <p:cNvPr id="1050346" name="Content Placeholder 2"/>
          <p:cNvSpPr txBox="1"/>
          <p:nvPr/>
        </p:nvSpPr>
        <p:spPr>
          <a:xfrm>
            <a:off x="518159" y="1158240"/>
            <a:ext cx="10592864" cy="5486400"/>
          </a:xfrm>
          <a:prstGeom prst="rect">
            <a:avLst/>
          </a:prstGeom>
        </p:spPr>
        <p:txBody>
          <a:bodyPr lIns="0" rIns="0"/>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pPr marL="0" indent="0" algn="l">
              <a:spcAft>
                <a:spcPts val="1200"/>
              </a:spcAft>
              <a:buNone/>
            </a:pPr>
            <a:r>
              <a:rPr lang="en-US" sz="2400" kern="0" dirty="0">
                <a:latin typeface="Times New Roman" panose="02020603050405020304" pitchFamily="18" charset="0"/>
                <a:cs typeface="Times New Roman" panose="02020603050405020304" pitchFamily="18" charset="0"/>
              </a:rPr>
              <a:t> </a:t>
            </a:r>
            <a:endParaRPr lang="en-US" sz="2400" baseline="-25000" dirty="0">
              <a:latin typeface="Times New Roman" panose="02020603050405020304" pitchFamily="18" charset="0"/>
              <a:cs typeface="Times New Roman" panose="02020603050405020304" pitchFamily="18" charset="0"/>
            </a:endParaRPr>
          </a:p>
          <a:p>
            <a:pPr algn="l">
              <a:spcAft>
                <a:spcPts val="1200"/>
              </a:spcAft>
            </a:pPr>
            <a:endParaRPr lang="en-US" sz="2400" dirty="0"/>
          </a:p>
          <a:p>
            <a:pPr algn="l">
              <a:spcAft>
                <a:spcPts val="1200"/>
              </a:spcAft>
            </a:pPr>
            <a:endParaRPr lang="pt-BR" sz="2400" kern="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p:txBody>
      </p:sp>
      <p:sp>
        <p:nvSpPr>
          <p:cNvPr id="1050347" name="Content Placeholder 2"/>
          <p:cNvSpPr txBox="1"/>
          <p:nvPr/>
        </p:nvSpPr>
        <p:spPr>
          <a:xfrm>
            <a:off x="1096207" y="1146273"/>
            <a:ext cx="8401502" cy="5205534"/>
          </a:xfrm>
          <a:prstGeom prst="rect">
            <a:avLst/>
          </a:prstGeom>
        </p:spPr>
        <p:txBody>
          <a:bodyPr lIns="0" rIns="0">
            <a:noAutofit/>
          </a:bodyPr>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r>
              <a:rPr lang="en-US" sz="2400" dirty="0">
                <a:latin typeface="Times New Roman" panose="02020603050405020304" pitchFamily="18" charset="0"/>
                <a:cs typeface="Times New Roman" panose="02020603050405020304" pitchFamily="18" charset="0"/>
              </a:rPr>
              <a:t>R(A, B, C, D, E)</a:t>
            </a:r>
          </a:p>
          <a:p>
            <a:r>
              <a:rPr lang="en-US" sz="2400" dirty="0">
                <a:latin typeface="Times New Roman" panose="02020603050405020304" pitchFamily="18" charset="0"/>
                <a:cs typeface="Times New Roman" panose="02020603050405020304" pitchFamily="18" charset="0"/>
              </a:rPr>
              <a:t>FD = CE </a:t>
            </a:r>
            <a:r>
              <a:rPr lang="en-US" altLang="en-US" sz="2400" dirty="0">
                <a:sym typeface="Symbol" panose="05050102010706020507" pitchFamily="18" charset="2"/>
              </a:rPr>
              <a:t></a:t>
            </a:r>
            <a:r>
              <a:rPr lang="en-US" sz="2400" dirty="0">
                <a:latin typeface="Times New Roman" panose="02020603050405020304" pitchFamily="18" charset="0"/>
                <a:cs typeface="Times New Roman" panose="02020603050405020304" pitchFamily="18" charset="0"/>
              </a:rPr>
              <a:t> A</a:t>
            </a:r>
            <a:endParaRPr lang="en-US" sz="20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Equate b31, b41, and a1.</a:t>
            </a:r>
          </a:p>
          <a:p>
            <a:endParaRPr lang="en-US" sz="2000" dirty="0"/>
          </a:p>
          <a:p>
            <a:endParaRPr lang="en-US" sz="2000" dirty="0"/>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pPr marL="0" indent="0">
              <a:buFont typeface="Arial" pitchFamily="34" charset="0"/>
              <a:buNone/>
            </a:pPr>
            <a:endParaRPr lang="en-US" sz="2000" kern="0" dirty="0">
              <a:latin typeface="Times New Roman" panose="02020603050405020304" pitchFamily="18" charset="0"/>
              <a:cs typeface="Times New Roman" panose="02020603050405020304" pitchFamily="18" charset="0"/>
            </a:endParaRPr>
          </a:p>
          <a:p>
            <a:pPr marL="0" indent="0">
              <a:buFont typeface="Arial" pitchFamily="34" charset="0"/>
              <a:buNone/>
            </a:pPr>
            <a:r>
              <a:rPr lang="en-US" sz="2000" kern="0" dirty="0">
                <a:latin typeface="Times New Roman" panose="02020603050405020304" pitchFamily="18" charset="0"/>
                <a:cs typeface="Times New Roman" panose="02020603050405020304" pitchFamily="18" charset="0"/>
              </a:rPr>
              <a:t> </a:t>
            </a:r>
          </a:p>
          <a:p>
            <a:pPr marL="0" indent="0">
              <a:buFont typeface="Arial" pitchFamily="34" charset="0"/>
              <a:buNone/>
            </a:pPr>
            <a:endParaRPr lang="en-US" sz="1600" kern="0" dirty="0">
              <a:latin typeface="Times New Roman" panose="02020603050405020304" pitchFamily="18" charset="0"/>
              <a:cs typeface="Times New Roman" panose="02020603050405020304" pitchFamily="18" charset="0"/>
            </a:endParaRPr>
          </a:p>
        </p:txBody>
      </p:sp>
      <p:graphicFrame>
        <p:nvGraphicFramePr>
          <p:cNvPr id="4194344" name="Table 9"/>
          <p:cNvGraphicFramePr>
            <a:graphicFrameLocks noGrp="1"/>
          </p:cNvGraphicFramePr>
          <p:nvPr/>
        </p:nvGraphicFramePr>
        <p:xfrm>
          <a:off x="1405269" y="2855864"/>
          <a:ext cx="8001000" cy="2377440"/>
        </p:xfrm>
        <a:graphic>
          <a:graphicData uri="http://schemas.openxmlformats.org/drawingml/2006/table">
            <a:tbl>
              <a:tblPr firstRow="1" bandRow="1"/>
              <a:tblGrid>
                <a:gridCol w="13335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333500">
                  <a:extLst>
                    <a:ext uri="{9D8B030D-6E8A-4147-A177-3AD203B41FA5}">
                      <a16:colId xmlns:a16="http://schemas.microsoft.com/office/drawing/2014/main" val="20004"/>
                    </a:ext>
                  </a:extLst>
                </a:gridCol>
                <a:gridCol w="1333500">
                  <a:extLst>
                    <a:ext uri="{9D8B030D-6E8A-4147-A177-3AD203B41FA5}">
                      <a16:colId xmlns:a16="http://schemas.microsoft.com/office/drawing/2014/main" val="20005"/>
                    </a:ext>
                  </a:extLst>
                </a:gridCol>
              </a:tblGrid>
              <a:tr h="370840">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endParaRPr lang="en-US" sz="20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C</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tc>
                  <a:txBody>
                    <a:bodyPr/>
                    <a:lstStyle>
                      <a:lvl1pPr marL="0" algn="l" defTabSz="914377" rtl="0" eaLnBrk="1" latinLnBrk="0" hangingPunct="1">
                        <a:defRPr sz="1800" b="1" kern="1200">
                          <a:solidFill>
                            <a:schemeClr val="lt1"/>
                          </a:solidFill>
                          <a:latin typeface="Century Gothic" panose="020B0502020202020204"/>
                        </a:defRPr>
                      </a:lvl1pPr>
                      <a:lvl2pPr marL="457189" algn="l" defTabSz="914377" rtl="0" eaLnBrk="1" latinLnBrk="0" hangingPunct="1">
                        <a:defRPr sz="1800" b="1" kern="1200">
                          <a:solidFill>
                            <a:schemeClr val="lt1"/>
                          </a:solidFill>
                          <a:latin typeface="Century Gothic" panose="020B0502020202020204"/>
                        </a:defRPr>
                      </a:lvl2pPr>
                      <a:lvl3pPr marL="914377" algn="l" defTabSz="914377" rtl="0" eaLnBrk="1" latinLnBrk="0" hangingPunct="1">
                        <a:defRPr sz="1800" b="1" kern="1200">
                          <a:solidFill>
                            <a:schemeClr val="lt1"/>
                          </a:solidFill>
                          <a:latin typeface="Century Gothic" panose="020B0502020202020204"/>
                        </a:defRPr>
                      </a:lvl3pPr>
                      <a:lvl4pPr marL="1371566" algn="l" defTabSz="914377" rtl="0" eaLnBrk="1" latinLnBrk="0" hangingPunct="1">
                        <a:defRPr sz="1800" b="1" kern="1200">
                          <a:solidFill>
                            <a:schemeClr val="lt1"/>
                          </a:solidFill>
                          <a:latin typeface="Century Gothic" panose="020B0502020202020204"/>
                        </a:defRPr>
                      </a:lvl4pPr>
                      <a:lvl5pPr marL="1828754" algn="l" defTabSz="914377" rtl="0" eaLnBrk="1" latinLnBrk="0" hangingPunct="1">
                        <a:defRPr sz="1800" b="1" kern="1200">
                          <a:solidFill>
                            <a:schemeClr val="lt1"/>
                          </a:solidFill>
                          <a:latin typeface="Century Gothic" panose="020B0502020202020204"/>
                        </a:defRPr>
                      </a:lvl5pPr>
                      <a:lvl6pPr marL="2285943" algn="l" defTabSz="914377" rtl="0" eaLnBrk="1" latinLnBrk="0" hangingPunct="1">
                        <a:defRPr sz="1800" b="1" kern="1200">
                          <a:solidFill>
                            <a:schemeClr val="lt1"/>
                          </a:solidFill>
                          <a:latin typeface="Century Gothic" panose="020B0502020202020204"/>
                        </a:defRPr>
                      </a:lvl6pPr>
                      <a:lvl7pPr marL="2743131" algn="l" defTabSz="914377" rtl="0" eaLnBrk="1" latinLnBrk="0" hangingPunct="1">
                        <a:defRPr sz="1800" b="1" kern="1200">
                          <a:solidFill>
                            <a:schemeClr val="lt1"/>
                          </a:solidFill>
                          <a:latin typeface="Century Gothic" panose="020B0502020202020204"/>
                        </a:defRPr>
                      </a:lvl7pPr>
                      <a:lvl8pPr marL="3200320" algn="l" defTabSz="914377" rtl="0" eaLnBrk="1" latinLnBrk="0" hangingPunct="1">
                        <a:defRPr sz="1800" b="1" kern="1200">
                          <a:solidFill>
                            <a:schemeClr val="lt1"/>
                          </a:solidFill>
                          <a:latin typeface="Century Gothic" panose="020B0502020202020204"/>
                        </a:defRPr>
                      </a:lvl8pPr>
                      <a:lvl9pPr marL="3657509" algn="l" defTabSz="914377" rtl="0" eaLnBrk="1" latinLnBrk="0" hangingPunct="1">
                        <a:defRPr sz="1800" b="1" kern="1200">
                          <a:solidFill>
                            <a:schemeClr val="lt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10"/>
                    </a:solidFill>
                  </a:tcPr>
                </a:tc>
                <a:extLst>
                  <a:ext uri="{0D108BD9-81ED-4DB2-BD59-A6C34878D82A}">
                    <a16:rowId xmlns:a16="http://schemas.microsoft.com/office/drawing/2014/main" val="10000"/>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b12</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solidFill>
                            <a:schemeClr val="tx1"/>
                          </a:solidFill>
                          <a:latin typeface="Times New Roman" panose="02020603050405020304" pitchFamily="18" charset="0"/>
                          <a:cs typeface="Times New Roman" panose="02020603050405020304" pitchFamily="18" charset="0"/>
                        </a:rPr>
                        <a:t>b13</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strike="sngStrike" dirty="0" err="1">
                          <a:solidFill>
                            <a:srgbClr val="FF0000"/>
                          </a:solidFill>
                          <a:latin typeface="Times New Roman" panose="02020603050405020304" pitchFamily="18" charset="0"/>
                          <a:cs typeface="Times New Roman" panose="02020603050405020304" pitchFamily="18" charset="0"/>
                        </a:rPr>
                        <a:t>b13</a:t>
                      </a:r>
                      <a:r>
                        <a:rPr lang="en-US" sz="2000" b="1" strike="sngStrike" dirty="0">
                          <a:solidFill>
                            <a:srgbClr val="FF0000"/>
                          </a:solidFill>
                          <a:latin typeface="Times New Roman" panose="02020603050405020304" pitchFamily="18" charset="0"/>
                          <a:cs typeface="Times New Roman" panose="02020603050405020304" pitchFamily="18" charset="0"/>
                        </a:rPr>
                        <a:t> </a:t>
                      </a:r>
                      <a:r>
                        <a:rPr lang="en-US" sz="2000" b="1" strike="noStrike" dirty="0">
                          <a:solidFill>
                            <a:srgbClr val="FF0000"/>
                          </a:solidFill>
                          <a:latin typeface="Times New Roman" panose="02020603050405020304" pitchFamily="18" charset="0"/>
                          <a:cs typeface="Times New Roman" panose="02020603050405020304" pitchFamily="18" charset="0"/>
                        </a:rPr>
                        <a:t>a3</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a4</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b15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extLst>
                  <a:ext uri="{0D108BD9-81ED-4DB2-BD59-A6C34878D82A}">
                    <a16:rowId xmlns:a16="http://schemas.microsoft.com/office/drawing/2014/main" val="10001"/>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solidFill>
                            <a:schemeClr val="tx1"/>
                          </a:solidFill>
                          <a:latin typeface="Times New Roman" panose="02020603050405020304" pitchFamily="18" charset="0"/>
                          <a:cs typeface="Times New Roman" panose="02020603050405020304" pitchFamily="18" charset="0"/>
                        </a:rPr>
                        <a:t>b23 </a:t>
                      </a:r>
                      <a:r>
                        <a:rPr lang="en-US" sz="2000" b="1" strike="sngStrike" dirty="0">
                          <a:solidFill>
                            <a:srgbClr val="FF0000"/>
                          </a:solidFill>
                          <a:latin typeface="Times New Roman" panose="02020603050405020304" pitchFamily="18" charset="0"/>
                          <a:cs typeface="Times New Roman" panose="02020603050405020304" pitchFamily="18" charset="0"/>
                        </a:rPr>
                        <a:t>b13 </a:t>
                      </a:r>
                      <a:r>
                        <a:rPr lang="en-US" sz="2000" b="1" strike="noStrike" dirty="0">
                          <a:solidFill>
                            <a:srgbClr val="FF0000"/>
                          </a:solidFill>
                          <a:latin typeface="Times New Roman" panose="02020603050405020304" pitchFamily="18" charset="0"/>
                          <a:cs typeface="Times New Roman" panose="02020603050405020304" pitchFamily="18" charset="0"/>
                        </a:rPr>
                        <a:t>a3</a:t>
                      </a:r>
                      <a:endParaRPr lang="en-US" sz="2000" b="1" strike="sngStrike" dirty="0">
                        <a:solidFill>
                          <a:srgbClr val="FF0000"/>
                        </a:solidFill>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latin typeface="Times New Roman" panose="02020603050405020304" pitchFamily="18" charset="0"/>
                          <a:cs typeface="Times New Roman" panose="02020603050405020304" pitchFamily="18" charset="0"/>
                        </a:rPr>
                        <a:t>b24</a:t>
                      </a:r>
                      <a:r>
                        <a:rPr lang="en-US" sz="2000" b="1" dirty="0">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a4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b25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extLst>
                  <a:ext uri="{0D108BD9-81ED-4DB2-BD59-A6C34878D82A}">
                    <a16:rowId xmlns:a16="http://schemas.microsoft.com/office/drawing/2014/main" val="10002"/>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strike="sngStrike" dirty="0">
                          <a:latin typeface="Times New Roman" panose="02020603050405020304" pitchFamily="18" charset="0"/>
                          <a:cs typeface="Times New Roman" panose="02020603050405020304" pitchFamily="18" charset="0"/>
                        </a:rPr>
                        <a:t>b31</a:t>
                      </a:r>
                      <a:r>
                        <a:rPr lang="en-US" sz="2000" dirty="0">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a1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marL="0" marR="0" indent="0" algn="ctr" defTabSz="457200" rtl="0" eaLnBrk="1" fontAlgn="auto" latinLnBrk="0" hangingPunct="1">
                        <a:lnSpc>
                          <a:spcPct val="100000"/>
                        </a:lnSpc>
                        <a:spcBef>
                          <a:spcPts val="0"/>
                        </a:spcBef>
                        <a:spcAft>
                          <a:spcPts val="0"/>
                        </a:spcAft>
                        <a:buClrTx/>
                        <a:buSzTx/>
                        <a:buFontTx/>
                        <a:buNone/>
                      </a:pPr>
                      <a:r>
                        <a:rPr lang="en-US" sz="2000" b="1" strike="sngStrike" dirty="0">
                          <a:latin typeface="Times New Roman" panose="02020603050405020304" pitchFamily="18" charset="0"/>
                          <a:cs typeface="Times New Roman" panose="02020603050405020304" pitchFamily="18" charset="0"/>
                        </a:rPr>
                        <a:t>b33 </a:t>
                      </a:r>
                      <a:r>
                        <a:rPr lang="en-US" sz="2000" b="1" strike="sngStrike" dirty="0">
                          <a:solidFill>
                            <a:srgbClr val="FF0000"/>
                          </a:solidFill>
                          <a:latin typeface="Times New Roman" panose="02020603050405020304" pitchFamily="18" charset="0"/>
                          <a:cs typeface="Times New Roman" panose="02020603050405020304" pitchFamily="18" charset="0"/>
                        </a:rPr>
                        <a:t>b13 </a:t>
                      </a:r>
                      <a:r>
                        <a:rPr lang="en-US" sz="2000" b="1" strike="noStrike" dirty="0">
                          <a:solidFill>
                            <a:srgbClr val="FF0000"/>
                          </a:solidFill>
                          <a:latin typeface="Times New Roman" panose="02020603050405020304" pitchFamily="18" charset="0"/>
                          <a:cs typeface="Times New Roman" panose="02020603050405020304" pitchFamily="18" charset="0"/>
                        </a:rPr>
                        <a:t>a3</a:t>
                      </a:r>
                      <a:endParaRPr lang="en-US" sz="2000" b="1" strike="sngStrike" dirty="0">
                        <a:solidFill>
                          <a:srgbClr val="FF0000"/>
                        </a:solidFill>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latin typeface="Times New Roman" panose="02020603050405020304" pitchFamily="18" charset="0"/>
                          <a:cs typeface="Times New Roman" panose="02020603050405020304" pitchFamily="18" charset="0"/>
                        </a:rPr>
                        <a:t>b34</a:t>
                      </a:r>
                      <a:r>
                        <a:rPr lang="en-US" sz="2000" b="1" dirty="0">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a4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extLst>
                  <a:ext uri="{0D108BD9-81ED-4DB2-BD59-A6C34878D82A}">
                    <a16:rowId xmlns:a16="http://schemas.microsoft.com/office/drawing/2014/main" val="10003"/>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strike="sngStrike" dirty="0">
                          <a:latin typeface="Times New Roman" panose="02020603050405020304" pitchFamily="18" charset="0"/>
                          <a:cs typeface="Times New Roman" panose="02020603050405020304" pitchFamily="18" charset="0"/>
                        </a:rPr>
                        <a:t>b41</a:t>
                      </a:r>
                      <a:r>
                        <a:rPr lang="en-US" sz="2000" dirty="0">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a1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b42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a3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20000"/>
                      </a:srgbClr>
                    </a:solidFill>
                  </a:tcPr>
                </a:tc>
                <a:extLst>
                  <a:ext uri="{0D108BD9-81ED-4DB2-BD59-A6C34878D82A}">
                    <a16:rowId xmlns:a16="http://schemas.microsoft.com/office/drawing/2014/main" val="10004"/>
                  </a:ext>
                </a:extLst>
              </a:tr>
              <a:tr h="370840">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R5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dirty="0">
                          <a:latin typeface="Times New Roman" panose="02020603050405020304" pitchFamily="18" charset="0"/>
                          <a:cs typeface="Times New Roman" panose="02020603050405020304" pitchFamily="18" charset="0"/>
                        </a:rPr>
                        <a:t>b52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solidFill>
                            <a:schemeClr val="tx1"/>
                          </a:solidFill>
                          <a:latin typeface="Times New Roman" panose="02020603050405020304" pitchFamily="18" charset="0"/>
                          <a:cs typeface="Times New Roman" panose="02020603050405020304" pitchFamily="18" charset="0"/>
                        </a:rPr>
                        <a:t>b53 </a:t>
                      </a:r>
                      <a:r>
                        <a:rPr lang="en-US" sz="2000" b="1" strike="sngStrike" dirty="0">
                          <a:solidFill>
                            <a:srgbClr val="FF0000"/>
                          </a:solidFill>
                          <a:latin typeface="Times New Roman" panose="02020603050405020304" pitchFamily="18" charset="0"/>
                          <a:cs typeface="Times New Roman" panose="02020603050405020304" pitchFamily="18" charset="0"/>
                        </a:rPr>
                        <a:t>b13 </a:t>
                      </a:r>
                      <a:r>
                        <a:rPr lang="en-US" sz="2000" b="1" strike="noStrike" dirty="0">
                          <a:solidFill>
                            <a:srgbClr val="FF0000"/>
                          </a:solidFill>
                          <a:latin typeface="Times New Roman" panose="02020603050405020304" pitchFamily="18" charset="0"/>
                          <a:cs typeface="Times New Roman" panose="02020603050405020304" pitchFamily="18" charset="0"/>
                        </a:rPr>
                        <a:t>a3</a:t>
                      </a:r>
                      <a:endParaRPr lang="en-US" sz="2000" b="1" strike="sngStrike" dirty="0">
                        <a:solidFill>
                          <a:srgbClr val="FF0000"/>
                        </a:solidFill>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strike="sngStrike" dirty="0">
                          <a:latin typeface="Times New Roman" panose="02020603050405020304" pitchFamily="18" charset="0"/>
                          <a:cs typeface="Times New Roman" panose="02020603050405020304" pitchFamily="18" charset="0"/>
                        </a:rPr>
                        <a:t>b54</a:t>
                      </a:r>
                      <a:r>
                        <a:rPr lang="en-US" sz="2000" b="1" dirty="0">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a4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tc>
                  <a:txBody>
                    <a:bodyPr/>
                    <a:lstStyle>
                      <a:lvl1pPr marL="0" algn="l" defTabSz="914377" rtl="0" eaLnBrk="1" latinLnBrk="0" hangingPunct="1">
                        <a:defRPr sz="1800" kern="1200">
                          <a:solidFill>
                            <a:schemeClr val="dk1"/>
                          </a:solidFill>
                          <a:latin typeface="Century Gothic" panose="020B0502020202020204"/>
                        </a:defRPr>
                      </a:lvl1pPr>
                      <a:lvl2pPr marL="457189" algn="l" defTabSz="914377" rtl="0" eaLnBrk="1" latinLnBrk="0" hangingPunct="1">
                        <a:defRPr sz="1800" kern="1200">
                          <a:solidFill>
                            <a:schemeClr val="dk1"/>
                          </a:solidFill>
                          <a:latin typeface="Century Gothic" panose="020B0502020202020204"/>
                        </a:defRPr>
                      </a:lvl2pPr>
                      <a:lvl3pPr marL="914377" algn="l" defTabSz="914377" rtl="0" eaLnBrk="1" latinLnBrk="0" hangingPunct="1">
                        <a:defRPr sz="1800" kern="1200">
                          <a:solidFill>
                            <a:schemeClr val="dk1"/>
                          </a:solidFill>
                          <a:latin typeface="Century Gothic" panose="020B0502020202020204"/>
                        </a:defRPr>
                      </a:lvl3pPr>
                      <a:lvl4pPr marL="1371566" algn="l" defTabSz="914377" rtl="0" eaLnBrk="1" latinLnBrk="0" hangingPunct="1">
                        <a:defRPr sz="1800" kern="1200">
                          <a:solidFill>
                            <a:schemeClr val="dk1"/>
                          </a:solidFill>
                          <a:latin typeface="Century Gothic" panose="020B0502020202020204"/>
                        </a:defRPr>
                      </a:lvl4pPr>
                      <a:lvl5pPr marL="1828754" algn="l" defTabSz="914377" rtl="0" eaLnBrk="1" latinLnBrk="0" hangingPunct="1">
                        <a:defRPr sz="1800" kern="1200">
                          <a:solidFill>
                            <a:schemeClr val="dk1"/>
                          </a:solidFill>
                          <a:latin typeface="Century Gothic" panose="020B0502020202020204"/>
                        </a:defRPr>
                      </a:lvl5pPr>
                      <a:lvl6pPr marL="2285943" algn="l" defTabSz="914377" rtl="0" eaLnBrk="1" latinLnBrk="0" hangingPunct="1">
                        <a:defRPr sz="1800" kern="1200">
                          <a:solidFill>
                            <a:schemeClr val="dk1"/>
                          </a:solidFill>
                          <a:latin typeface="Century Gothic" panose="020B0502020202020204"/>
                        </a:defRPr>
                      </a:lvl6pPr>
                      <a:lvl7pPr marL="2743131" algn="l" defTabSz="914377" rtl="0" eaLnBrk="1" latinLnBrk="0" hangingPunct="1">
                        <a:defRPr sz="1800" kern="1200">
                          <a:solidFill>
                            <a:schemeClr val="dk1"/>
                          </a:solidFill>
                          <a:latin typeface="Century Gothic" panose="020B0502020202020204"/>
                        </a:defRPr>
                      </a:lvl7pPr>
                      <a:lvl8pPr marL="3200320" algn="l" defTabSz="914377" rtl="0" eaLnBrk="1" latinLnBrk="0" hangingPunct="1">
                        <a:defRPr sz="1800" kern="1200">
                          <a:solidFill>
                            <a:schemeClr val="dk1"/>
                          </a:solidFill>
                          <a:latin typeface="Century Gothic" panose="020B0502020202020204"/>
                        </a:defRPr>
                      </a:lvl8pPr>
                      <a:lvl9pPr marL="3657509" algn="l" defTabSz="914377" rtl="0" eaLnBrk="1" latinLnBrk="0" hangingPunct="1">
                        <a:defRPr sz="1800" kern="1200">
                          <a:solidFill>
                            <a:schemeClr val="dk1"/>
                          </a:solidFill>
                          <a:latin typeface="Century Gothic" panose="020B0502020202020204"/>
                        </a:defRPr>
                      </a:lvl9pPr>
                    </a:lstStyle>
                    <a:p>
                      <a:pPr algn="ctr"/>
                      <a:r>
                        <a:rPr lang="en-US" sz="2000" b="1" dirty="0">
                          <a:latin typeface="Times New Roman" panose="02020603050405020304" pitchFamily="18" charset="0"/>
                          <a:cs typeface="Times New Roman" panose="02020603050405020304" pitchFamily="18" charset="0"/>
                        </a:rPr>
                        <a:t>a5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10">
                        <a:tint val="40000"/>
                      </a:srgbClr>
                    </a:solidFill>
                  </a:tcPr>
                </a:tc>
                <a:extLst>
                  <a:ext uri="{0D108BD9-81ED-4DB2-BD59-A6C34878D82A}">
                    <a16:rowId xmlns:a16="http://schemas.microsoft.com/office/drawing/2014/main" val="10005"/>
                  </a:ext>
                </a:extLst>
              </a:tr>
            </a:tbl>
          </a:graphicData>
        </a:graphic>
      </p:graphicFrame>
      <p:sp>
        <p:nvSpPr>
          <p:cNvPr id="1050348" name="TextBox 10"/>
          <p:cNvSpPr txBox="1"/>
          <p:nvPr/>
        </p:nvSpPr>
        <p:spPr>
          <a:xfrm>
            <a:off x="1961174" y="5592500"/>
            <a:ext cx="6629400" cy="400110"/>
          </a:xfrm>
          <a:prstGeom prst="rect">
            <a:avLst/>
          </a:prstGeom>
          <a:noFill/>
        </p:spPr>
        <p:txBody>
          <a:bodyPr wrap="square" rtlCol="0">
            <a:spAutoFit/>
          </a:bodyPr>
          <a:lstStyle/>
          <a:p>
            <a:r>
              <a:rPr lang="en-US" sz="2000" b="1" dirty="0">
                <a:solidFill>
                  <a:srgbClr val="FF0000"/>
                </a:solidFill>
              </a:rPr>
              <a:t>It is </a:t>
            </a:r>
            <a:r>
              <a:rPr lang="en-US" sz="2000" b="1" u="sng" dirty="0">
                <a:solidFill>
                  <a:srgbClr val="FF0000"/>
                </a:solidFill>
              </a:rPr>
              <a:t>Lossless</a:t>
            </a:r>
            <a:r>
              <a:rPr lang="en-US" sz="2000" b="1" dirty="0">
                <a:solidFill>
                  <a:srgbClr val="FF0000"/>
                </a:solidFill>
              </a:rPr>
              <a:t>, because Row 3 has all “a” symbols.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49" name="Content Placeholder 1"/>
          <p:cNvSpPr>
            <a:spLocks noGrp="1"/>
          </p:cNvSpPr>
          <p:nvPr>
            <p:ph sz="quarter" idx="10"/>
          </p:nvPr>
        </p:nvSpPr>
        <p:spPr>
          <a:xfrm>
            <a:off x="365759" y="91440"/>
            <a:ext cx="9131950" cy="777240"/>
          </a:xfrm>
        </p:spPr>
        <p:txBody>
          <a:bodyPr/>
          <a:lstStyle/>
          <a:p>
            <a:r>
              <a:rPr lang="en-US" sz="2800" b="1" dirty="0"/>
              <a:t>Algorithms for Relational Database </a:t>
            </a:r>
          </a:p>
          <a:p>
            <a:r>
              <a:rPr lang="en-US" sz="2800" b="1" dirty="0"/>
              <a:t>Schema Design</a:t>
            </a:r>
          </a:p>
        </p:txBody>
      </p:sp>
      <p:sp>
        <p:nvSpPr>
          <p:cNvPr id="1050350" name="Content Placeholder 2"/>
          <p:cNvSpPr>
            <a:spLocks noGrp="1"/>
          </p:cNvSpPr>
          <p:nvPr>
            <p:ph idx="1"/>
          </p:nvPr>
        </p:nvSpPr>
        <p:spPr>
          <a:xfrm>
            <a:off x="365759" y="1005840"/>
            <a:ext cx="9820231" cy="5486400"/>
          </a:xfrm>
        </p:spPr>
        <p:txBody>
          <a:bodyPr/>
          <a:lstStyle/>
          <a:p>
            <a:pPr algn="l">
              <a:spcAft>
                <a:spcPts val="1200"/>
              </a:spcAft>
            </a:pPr>
            <a:endParaRPr lang="pt-BR" sz="240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p:txBody>
      </p:sp>
      <p:sp>
        <p:nvSpPr>
          <p:cNvPr id="1050351" name="Content Placeholder 2"/>
          <p:cNvSpPr txBox="1"/>
          <p:nvPr/>
        </p:nvSpPr>
        <p:spPr>
          <a:xfrm>
            <a:off x="518159" y="1158240"/>
            <a:ext cx="10592864" cy="5486400"/>
          </a:xfrm>
          <a:prstGeom prst="rect">
            <a:avLst/>
          </a:prstGeom>
        </p:spPr>
        <p:txBody>
          <a:bodyPr lIns="0" rIns="0"/>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pPr marL="0" indent="0" algn="l">
              <a:spcAft>
                <a:spcPts val="1200"/>
              </a:spcAft>
              <a:buNone/>
            </a:pPr>
            <a:r>
              <a:rPr lang="en-US" sz="2400" kern="0" dirty="0">
                <a:latin typeface="Times New Roman" panose="02020603050405020304" pitchFamily="18" charset="0"/>
                <a:cs typeface="Times New Roman" panose="02020603050405020304" pitchFamily="18" charset="0"/>
              </a:rPr>
              <a:t> </a:t>
            </a:r>
            <a:endParaRPr lang="en-US" sz="2400" baseline="-25000" dirty="0">
              <a:latin typeface="Times New Roman" panose="02020603050405020304" pitchFamily="18" charset="0"/>
              <a:cs typeface="Times New Roman" panose="02020603050405020304" pitchFamily="18" charset="0"/>
            </a:endParaRPr>
          </a:p>
          <a:p>
            <a:pPr algn="l">
              <a:spcAft>
                <a:spcPts val="1200"/>
              </a:spcAft>
            </a:pPr>
            <a:endParaRPr lang="en-US" sz="2400" dirty="0"/>
          </a:p>
          <a:p>
            <a:pPr algn="l">
              <a:spcAft>
                <a:spcPts val="1200"/>
              </a:spcAft>
            </a:pPr>
            <a:endParaRPr lang="pt-BR" sz="2400" kern="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p:txBody>
      </p:sp>
      <p:sp>
        <p:nvSpPr>
          <p:cNvPr id="1050352" name="Content Placeholder 2"/>
          <p:cNvSpPr txBox="1"/>
          <p:nvPr/>
        </p:nvSpPr>
        <p:spPr>
          <a:xfrm>
            <a:off x="1096207" y="1146273"/>
            <a:ext cx="8401502" cy="5205534"/>
          </a:xfrm>
          <a:prstGeom prst="rect">
            <a:avLst/>
          </a:prstGeom>
        </p:spPr>
        <p:txBody>
          <a:bodyPr lIns="0" rIns="0">
            <a:noAutofit/>
          </a:bodyPr>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pPr marL="457200" indent="-457200" algn="l">
              <a:spcAft>
                <a:spcPts val="1200"/>
              </a:spcAft>
              <a:buClr>
                <a:srgbClr val="0070C0"/>
              </a:buClr>
              <a:buFont typeface="+mj-lt"/>
              <a:buAutoNum type="arabicParenR"/>
            </a:pPr>
            <a:r>
              <a:rPr lang="en-US" sz="2400" b="1" dirty="0">
                <a:solidFill>
                  <a:srgbClr val="0070C0"/>
                </a:solidFill>
                <a:latin typeface="+mn-lt"/>
                <a:cs typeface="Times New Roman" panose="02020603050405020304" pitchFamily="18" charset="0"/>
              </a:rPr>
              <a:t>Dependency-Preserving and </a:t>
            </a:r>
            <a:r>
              <a:rPr lang="en-US" sz="2400" b="1" dirty="0" err="1">
                <a:solidFill>
                  <a:srgbClr val="0070C0"/>
                </a:solidFill>
                <a:latin typeface="+mn-lt"/>
                <a:cs typeface="Times New Roman" panose="02020603050405020304" pitchFamily="18" charset="0"/>
              </a:rPr>
              <a:t>Nonadditive</a:t>
            </a:r>
            <a:r>
              <a:rPr lang="en-US" sz="2400" b="1" dirty="0">
                <a:solidFill>
                  <a:srgbClr val="0070C0"/>
                </a:solidFill>
                <a:latin typeface="+mn-lt"/>
                <a:cs typeface="Times New Roman" panose="02020603050405020304" pitchFamily="18" charset="0"/>
              </a:rPr>
              <a:t> Join Decomposition into 3NF Schemas</a:t>
            </a:r>
          </a:p>
          <a:p>
            <a:r>
              <a:rPr lang="en-US" sz="2400" dirty="0">
                <a:latin typeface="+mn-lt"/>
              </a:rPr>
              <a:t>It is not possible to have all three of the following:</a:t>
            </a:r>
          </a:p>
          <a:p>
            <a:pPr lvl="1">
              <a:buClr>
                <a:srgbClr val="0070C0"/>
              </a:buClr>
              <a:buFont typeface="Wingdings" panose="05000000000000000000" pitchFamily="2" charset="2"/>
              <a:buChar char="§"/>
            </a:pPr>
            <a:r>
              <a:rPr lang="en-US" sz="2300" dirty="0">
                <a:latin typeface="Palatino Linotype" panose="02040502050505030304" pitchFamily="18" charset="0"/>
              </a:rPr>
              <a:t>Guaranteed non-</a:t>
            </a:r>
            <a:r>
              <a:rPr lang="en-US" sz="2300" dirty="0" err="1">
                <a:latin typeface="Palatino Linotype" panose="02040502050505030304" pitchFamily="18" charset="0"/>
              </a:rPr>
              <a:t>lossy</a:t>
            </a:r>
            <a:r>
              <a:rPr lang="en-US" sz="2300" dirty="0">
                <a:latin typeface="Palatino Linotype" panose="02040502050505030304" pitchFamily="18" charset="0"/>
              </a:rPr>
              <a:t> design (it is a must)</a:t>
            </a:r>
          </a:p>
          <a:p>
            <a:pPr lvl="1">
              <a:buClr>
                <a:srgbClr val="0070C0"/>
              </a:buClr>
              <a:buFont typeface="Wingdings" panose="05000000000000000000" pitchFamily="2" charset="2"/>
              <a:buChar char="§"/>
            </a:pPr>
            <a:r>
              <a:rPr lang="en-US" sz="2300" dirty="0">
                <a:latin typeface="Palatino Linotype" panose="02040502050505030304" pitchFamily="18" charset="0"/>
              </a:rPr>
              <a:t>Guaranteed dependency preservation (desirable)</a:t>
            </a:r>
          </a:p>
          <a:p>
            <a:pPr lvl="1">
              <a:buClr>
                <a:srgbClr val="0070C0"/>
              </a:buClr>
              <a:buFont typeface="Wingdings" panose="05000000000000000000" pitchFamily="2" charset="2"/>
              <a:buChar char="§"/>
            </a:pPr>
            <a:r>
              <a:rPr lang="en-US" sz="2300" dirty="0">
                <a:latin typeface="Palatino Linotype" panose="02040502050505030304" pitchFamily="18" charset="0"/>
              </a:rPr>
              <a:t>All relations in </a:t>
            </a:r>
            <a:r>
              <a:rPr lang="en-US" sz="2300" dirty="0" err="1">
                <a:latin typeface="Palatino Linotype" panose="02040502050505030304" pitchFamily="18" charset="0"/>
              </a:rPr>
              <a:t>BCNF</a:t>
            </a:r>
            <a:r>
              <a:rPr lang="en-US" sz="2300" dirty="0">
                <a:latin typeface="Palatino Linotype" panose="02040502050505030304" pitchFamily="18" charset="0"/>
              </a:rPr>
              <a:t> (not mandatory) </a:t>
            </a:r>
          </a:p>
          <a:p>
            <a:endParaRPr lang="en-US" sz="2000" dirty="0"/>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endParaRPr lang="en-US" sz="2000" kern="0" dirty="0">
              <a:latin typeface="Times New Roman" panose="02020603050405020304" pitchFamily="18" charset="0"/>
              <a:cs typeface="Times New Roman" panose="02020603050405020304" pitchFamily="18" charset="0"/>
            </a:endParaRPr>
          </a:p>
          <a:p>
            <a:pPr marL="0" indent="0">
              <a:buFont typeface="Arial" pitchFamily="34" charset="0"/>
              <a:buNone/>
            </a:pPr>
            <a:endParaRPr lang="en-US" sz="2000" kern="0" dirty="0">
              <a:latin typeface="Times New Roman" panose="02020603050405020304" pitchFamily="18" charset="0"/>
              <a:cs typeface="Times New Roman" panose="02020603050405020304" pitchFamily="18" charset="0"/>
            </a:endParaRPr>
          </a:p>
          <a:p>
            <a:pPr marL="0" indent="0">
              <a:buFont typeface="Arial" pitchFamily="34" charset="0"/>
              <a:buNone/>
            </a:pPr>
            <a:r>
              <a:rPr lang="en-US" sz="2000" kern="0" dirty="0">
                <a:latin typeface="Times New Roman" panose="02020603050405020304" pitchFamily="18" charset="0"/>
                <a:cs typeface="Times New Roman" panose="02020603050405020304" pitchFamily="18" charset="0"/>
              </a:rPr>
              <a:t> </a:t>
            </a:r>
          </a:p>
          <a:p>
            <a:pPr marL="0" indent="0">
              <a:buFont typeface="Arial" pitchFamily="34" charset="0"/>
              <a:buNone/>
            </a:pPr>
            <a:endParaRPr lang="en-US" sz="1600" kern="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53" name="Content Placeholder 1"/>
          <p:cNvSpPr>
            <a:spLocks noGrp="1"/>
          </p:cNvSpPr>
          <p:nvPr>
            <p:ph sz="quarter" idx="10"/>
          </p:nvPr>
        </p:nvSpPr>
        <p:spPr>
          <a:xfrm>
            <a:off x="365759" y="91440"/>
            <a:ext cx="9131950" cy="777240"/>
          </a:xfrm>
        </p:spPr>
        <p:txBody>
          <a:bodyPr/>
          <a:lstStyle/>
          <a:p>
            <a:r>
              <a:rPr lang="en-US" sz="2800" b="1" dirty="0"/>
              <a:t>Algorithm for 3NF</a:t>
            </a:r>
          </a:p>
        </p:txBody>
      </p:sp>
      <p:sp>
        <p:nvSpPr>
          <p:cNvPr id="1050354" name="Content Placeholder 2"/>
          <p:cNvSpPr>
            <a:spLocks noGrp="1"/>
          </p:cNvSpPr>
          <p:nvPr>
            <p:ph idx="1"/>
          </p:nvPr>
        </p:nvSpPr>
        <p:spPr>
          <a:xfrm>
            <a:off x="365759" y="1005840"/>
            <a:ext cx="10362492" cy="5486400"/>
          </a:xfrm>
        </p:spPr>
        <p:txBody>
          <a:bodyPr/>
          <a:lstStyle/>
          <a:p>
            <a:pPr algn="l">
              <a:spcAft>
                <a:spcPts val="1200"/>
              </a:spcAft>
            </a:pPr>
            <a:endParaRPr lang="pt-BR" sz="240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p:txBody>
      </p:sp>
      <p:sp>
        <p:nvSpPr>
          <p:cNvPr id="1050355" name="Content Placeholder 2"/>
          <p:cNvSpPr txBox="1"/>
          <p:nvPr/>
        </p:nvSpPr>
        <p:spPr>
          <a:xfrm>
            <a:off x="518159" y="1158240"/>
            <a:ext cx="10592864" cy="5486400"/>
          </a:xfrm>
          <a:prstGeom prst="rect">
            <a:avLst/>
          </a:prstGeom>
        </p:spPr>
        <p:txBody>
          <a:bodyPr lIns="0" rIns="0"/>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pPr marL="0" indent="0" algn="l">
              <a:spcAft>
                <a:spcPts val="1200"/>
              </a:spcAft>
              <a:buNone/>
            </a:pPr>
            <a:r>
              <a:rPr lang="en-US" sz="2400" kern="0" dirty="0">
                <a:latin typeface="Times New Roman" panose="02020603050405020304" pitchFamily="18" charset="0"/>
                <a:cs typeface="Times New Roman" panose="02020603050405020304" pitchFamily="18" charset="0"/>
              </a:rPr>
              <a:t> </a:t>
            </a:r>
            <a:endParaRPr lang="en-US" sz="2400" baseline="-25000" dirty="0">
              <a:latin typeface="Times New Roman" panose="02020603050405020304" pitchFamily="18" charset="0"/>
              <a:cs typeface="Times New Roman" panose="02020603050405020304" pitchFamily="18" charset="0"/>
            </a:endParaRPr>
          </a:p>
          <a:p>
            <a:pPr algn="l">
              <a:spcAft>
                <a:spcPts val="1200"/>
              </a:spcAft>
            </a:pPr>
            <a:endParaRPr lang="en-US" sz="2400" dirty="0"/>
          </a:p>
          <a:p>
            <a:pPr algn="l">
              <a:spcAft>
                <a:spcPts val="1200"/>
              </a:spcAft>
            </a:pPr>
            <a:endParaRPr lang="pt-BR" sz="2400" kern="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p:txBody>
      </p:sp>
      <p:sp>
        <p:nvSpPr>
          <p:cNvPr id="1050356" name="Rectangle 3"/>
          <p:cNvSpPr txBox="1">
            <a:spLocks noChangeArrowheads="1"/>
          </p:cNvSpPr>
          <p:nvPr/>
        </p:nvSpPr>
        <p:spPr>
          <a:xfrm>
            <a:off x="1508528" y="1158240"/>
            <a:ext cx="8188365" cy="5231927"/>
          </a:xfrm>
          <a:prstGeom prst="rect">
            <a:avLst/>
          </a:prstGeom>
        </p:spPr>
        <p:txBody>
          <a:bodyPr lIns="0" rIns="0">
            <a:normAutofit lnSpcReduction="10000"/>
          </a:bodyPr>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pPr marL="0" indent="0" algn="l">
              <a:spcBef>
                <a:spcPts val="0"/>
              </a:spcBef>
              <a:spcAft>
                <a:spcPts val="600"/>
              </a:spcAft>
              <a:buFont typeface="Arial" pitchFamily="34" charset="0"/>
              <a:buNone/>
            </a:pPr>
            <a:r>
              <a:rPr lang="en-US" altLang="en-US" b="1" kern="0" dirty="0">
                <a:latin typeface="Times New Roman" panose="02020603050405020304" pitchFamily="18" charset="0"/>
                <a:cs typeface="Times New Roman" panose="02020603050405020304" pitchFamily="18" charset="0"/>
              </a:rPr>
              <a:t>Algorithm 3NF_Relations(R, F)</a:t>
            </a:r>
          </a:p>
          <a:p>
            <a:pPr marL="0" indent="0" algn="l">
              <a:spcBef>
                <a:spcPts val="0"/>
              </a:spcBef>
              <a:buFont typeface="Arial" pitchFamily="34" charset="0"/>
              <a:buNone/>
            </a:pPr>
            <a:r>
              <a:rPr lang="en-US" altLang="en-US" i="1" kern="0" dirty="0">
                <a:solidFill>
                  <a:srgbClr val="0070C0"/>
                </a:solidFill>
                <a:latin typeface="Times New Roman" panose="02020603050405020304" pitchFamily="18" charset="0"/>
                <a:cs typeface="Times New Roman" panose="02020603050405020304" pitchFamily="18" charset="0"/>
              </a:rPr>
              <a:t>// Relational synthesis into 3NF with dependency preservation and </a:t>
            </a:r>
          </a:p>
          <a:p>
            <a:pPr marL="0" indent="0" algn="l">
              <a:spcBef>
                <a:spcPts val="0"/>
              </a:spcBef>
              <a:spcAft>
                <a:spcPts val="600"/>
              </a:spcAft>
              <a:buFont typeface="Arial" pitchFamily="34" charset="0"/>
              <a:buNone/>
            </a:pPr>
            <a:r>
              <a:rPr lang="en-US" altLang="en-US" i="1" kern="0" dirty="0">
                <a:solidFill>
                  <a:srgbClr val="0070C0"/>
                </a:solidFill>
                <a:latin typeface="Times New Roman" panose="02020603050405020304" pitchFamily="18" charset="0"/>
                <a:cs typeface="Times New Roman" panose="02020603050405020304" pitchFamily="18" charset="0"/>
              </a:rPr>
              <a:t>// </a:t>
            </a:r>
            <a:r>
              <a:rPr lang="en-US" altLang="en-US" i="1" kern="0" dirty="0" err="1">
                <a:solidFill>
                  <a:srgbClr val="0070C0"/>
                </a:solidFill>
                <a:latin typeface="Times New Roman" panose="02020603050405020304" pitchFamily="18" charset="0"/>
                <a:cs typeface="Times New Roman" panose="02020603050405020304" pitchFamily="18" charset="0"/>
              </a:rPr>
              <a:t>Nonadditive</a:t>
            </a:r>
            <a:r>
              <a:rPr lang="en-US" altLang="en-US" i="1" kern="0" dirty="0">
                <a:solidFill>
                  <a:srgbClr val="0070C0"/>
                </a:solidFill>
                <a:latin typeface="Times New Roman" panose="02020603050405020304" pitchFamily="18" charset="0"/>
                <a:cs typeface="Times New Roman" panose="02020603050405020304" pitchFamily="18" charset="0"/>
              </a:rPr>
              <a:t> Join Property</a:t>
            </a:r>
          </a:p>
          <a:p>
            <a:pPr marL="0" indent="0" algn="l">
              <a:spcBef>
                <a:spcPts val="0"/>
              </a:spcBef>
              <a:spcAft>
                <a:spcPts val="600"/>
              </a:spcAft>
              <a:buFont typeface="Arial" pitchFamily="34" charset="0"/>
              <a:buNone/>
            </a:pPr>
            <a:r>
              <a:rPr lang="en-US" altLang="en-US" b="1" kern="0" dirty="0">
                <a:solidFill>
                  <a:srgbClr val="C00000"/>
                </a:solidFill>
                <a:latin typeface="Times New Roman" panose="02020603050405020304" pitchFamily="18" charset="0"/>
                <a:cs typeface="Times New Roman" panose="02020603050405020304" pitchFamily="18" charset="0"/>
              </a:rPr>
              <a:t>Step-1:</a:t>
            </a:r>
            <a:r>
              <a:rPr lang="en-US" altLang="en-US" kern="0" dirty="0">
                <a:solidFill>
                  <a:srgbClr val="FF0000"/>
                </a:solidFill>
                <a:latin typeface="Times New Roman" panose="02020603050405020304" pitchFamily="18" charset="0"/>
                <a:cs typeface="Times New Roman" panose="02020603050405020304" pitchFamily="18" charset="0"/>
              </a:rPr>
              <a:t>	</a:t>
            </a:r>
            <a:r>
              <a:rPr lang="en-US" altLang="en-US" kern="0" dirty="0">
                <a:latin typeface="Times New Roman" panose="02020603050405020304" pitchFamily="18" charset="0"/>
                <a:cs typeface="Times New Roman" panose="02020603050405020304" pitchFamily="18" charset="0"/>
              </a:rPr>
              <a:t>G = Call </a:t>
            </a:r>
            <a:r>
              <a:rPr lang="en-US" altLang="en-US" b="1" kern="0" dirty="0" err="1">
                <a:latin typeface="Times New Roman" panose="02020603050405020304" pitchFamily="18" charset="0"/>
                <a:cs typeface="Times New Roman" panose="02020603050405020304" pitchFamily="18" charset="0"/>
              </a:rPr>
              <a:t>MinimalCover</a:t>
            </a:r>
            <a:r>
              <a:rPr lang="en-US" altLang="en-US" kern="0" dirty="0">
                <a:latin typeface="Times New Roman" panose="02020603050405020304" pitchFamily="18" charset="0"/>
                <a:cs typeface="Times New Roman" panose="02020603050405020304" pitchFamily="18" charset="0"/>
              </a:rPr>
              <a:t> (</a:t>
            </a:r>
            <a:r>
              <a:rPr lang="en-US" altLang="en-US" b="1" kern="0" dirty="0">
                <a:latin typeface="Times New Roman" panose="02020603050405020304" pitchFamily="18" charset="0"/>
                <a:cs typeface="Times New Roman" panose="02020603050405020304" pitchFamily="18" charset="0"/>
              </a:rPr>
              <a:t>F</a:t>
            </a:r>
            <a:r>
              <a:rPr lang="en-US" altLang="en-US" kern="0" dirty="0">
                <a:latin typeface="Times New Roman" panose="02020603050405020304" pitchFamily="18" charset="0"/>
                <a:cs typeface="Times New Roman" panose="02020603050405020304" pitchFamily="18" charset="0"/>
              </a:rPr>
              <a:t>).</a:t>
            </a:r>
          </a:p>
          <a:p>
            <a:pPr marL="0" indent="0" algn="l">
              <a:spcBef>
                <a:spcPts val="0"/>
              </a:spcBef>
              <a:spcAft>
                <a:spcPts val="600"/>
              </a:spcAft>
              <a:buNone/>
            </a:pPr>
            <a:r>
              <a:rPr lang="en-US" altLang="en-US" b="1" kern="0" dirty="0">
                <a:solidFill>
                  <a:srgbClr val="C00000"/>
                </a:solidFill>
                <a:latin typeface="Times New Roman" panose="02020603050405020304" pitchFamily="18" charset="0"/>
                <a:cs typeface="Times New Roman" panose="02020603050405020304" pitchFamily="18" charset="0"/>
              </a:rPr>
              <a:t>Step-2:</a:t>
            </a:r>
            <a:r>
              <a:rPr lang="en-US" altLang="en-US" kern="0" dirty="0">
                <a:latin typeface="Times New Roman" panose="02020603050405020304" pitchFamily="18" charset="0"/>
                <a:cs typeface="Times New Roman" panose="02020603050405020304" pitchFamily="18" charset="0"/>
              </a:rPr>
              <a:t>	For each left-hand-side X of a functional dependency that 	appears in G, create a relation schema in D with attributes       	{X ∪ {A</a:t>
            </a:r>
            <a:r>
              <a:rPr lang="en-US" altLang="en-US" kern="0" baseline="-25000" dirty="0">
                <a:latin typeface="Times New Roman" panose="02020603050405020304" pitchFamily="18" charset="0"/>
                <a:cs typeface="Times New Roman" panose="02020603050405020304" pitchFamily="18" charset="0"/>
              </a:rPr>
              <a:t>1</a:t>
            </a:r>
            <a:r>
              <a:rPr lang="en-US" altLang="en-US" kern="0" dirty="0">
                <a:latin typeface="Times New Roman" panose="02020603050405020304" pitchFamily="18" charset="0"/>
                <a:cs typeface="Times New Roman" panose="02020603050405020304" pitchFamily="18" charset="0"/>
              </a:rPr>
              <a:t>} ∪ {A2} ... ∪ {</a:t>
            </a:r>
            <a:r>
              <a:rPr lang="en-US" altLang="en-US" kern="0" dirty="0" err="1">
                <a:latin typeface="Times New Roman" panose="02020603050405020304" pitchFamily="18" charset="0"/>
                <a:cs typeface="Times New Roman" panose="02020603050405020304" pitchFamily="18" charset="0"/>
              </a:rPr>
              <a:t>A</a:t>
            </a:r>
            <a:r>
              <a:rPr lang="en-US" altLang="en-US" kern="0" baseline="-25000" dirty="0" err="1">
                <a:latin typeface="Times New Roman" panose="02020603050405020304" pitchFamily="18" charset="0"/>
                <a:cs typeface="Times New Roman" panose="02020603050405020304" pitchFamily="18" charset="0"/>
              </a:rPr>
              <a:t>k</a:t>
            </a:r>
            <a:r>
              <a:rPr lang="en-US" altLang="en-US" kern="0" dirty="0">
                <a:latin typeface="Times New Roman" panose="02020603050405020304" pitchFamily="18" charset="0"/>
                <a:cs typeface="Times New Roman" panose="02020603050405020304" pitchFamily="18" charset="0"/>
              </a:rPr>
              <a:t>} }, where X→A</a:t>
            </a:r>
            <a:r>
              <a:rPr lang="en-US" altLang="en-US" kern="0" baseline="-25000" dirty="0">
                <a:latin typeface="Times New Roman" panose="02020603050405020304" pitchFamily="18" charset="0"/>
                <a:cs typeface="Times New Roman" panose="02020603050405020304" pitchFamily="18" charset="0"/>
              </a:rPr>
              <a:t>1</a:t>
            </a:r>
            <a:r>
              <a:rPr lang="en-US" altLang="en-US" kern="0" dirty="0">
                <a:latin typeface="Times New Roman" panose="02020603050405020304" pitchFamily="18" charset="0"/>
                <a:cs typeface="Times New Roman" panose="02020603050405020304" pitchFamily="18" charset="0"/>
              </a:rPr>
              <a:t>, X→A</a:t>
            </a:r>
            <a:r>
              <a:rPr lang="en-US" altLang="en-US" kern="0" baseline="-25000" dirty="0">
                <a:latin typeface="Times New Roman" panose="02020603050405020304" pitchFamily="18" charset="0"/>
                <a:cs typeface="Times New Roman" panose="02020603050405020304" pitchFamily="18" charset="0"/>
              </a:rPr>
              <a:t>2</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X→A</a:t>
            </a:r>
            <a:r>
              <a:rPr lang="en-US" altLang="en-US" kern="0" baseline="-25000" dirty="0" err="1">
                <a:latin typeface="Times New Roman" panose="02020603050405020304" pitchFamily="18" charset="0"/>
                <a:cs typeface="Times New Roman" panose="02020603050405020304" pitchFamily="18" charset="0"/>
              </a:rPr>
              <a:t>k</a:t>
            </a:r>
            <a:r>
              <a:rPr lang="en-US" altLang="en-US" kern="0" dirty="0">
                <a:latin typeface="Times New Roman" panose="02020603050405020304" pitchFamily="18" charset="0"/>
                <a:cs typeface="Times New Roman" panose="02020603050405020304" pitchFamily="18" charset="0"/>
              </a:rPr>
              <a:t> are the only dependencies in G with X as the left-hand-	side (X is the key of this relation)</a:t>
            </a:r>
          </a:p>
          <a:p>
            <a:pPr marL="0" indent="0" algn="l">
              <a:spcBef>
                <a:spcPts val="0"/>
              </a:spcBef>
              <a:spcAft>
                <a:spcPts val="600"/>
              </a:spcAft>
              <a:buNone/>
            </a:pPr>
            <a:r>
              <a:rPr lang="en-US" altLang="en-US" b="1" kern="0" dirty="0">
                <a:solidFill>
                  <a:srgbClr val="C00000"/>
                </a:solidFill>
                <a:latin typeface="Times New Roman" panose="02020603050405020304" pitchFamily="18" charset="0"/>
                <a:cs typeface="Times New Roman" panose="02020603050405020304" pitchFamily="18" charset="0"/>
              </a:rPr>
              <a:t>Step-3:</a:t>
            </a:r>
            <a:r>
              <a:rPr lang="en-US" altLang="en-US" kern="0" dirty="0">
                <a:latin typeface="Times New Roman" panose="02020603050405020304" pitchFamily="18" charset="0"/>
                <a:cs typeface="Times New Roman" panose="02020603050405020304" pitchFamily="18" charset="0"/>
              </a:rPr>
              <a:t>	If no relation in D contains a key for R, then create a new 	relation schema that contains attributes to form a key for R.</a:t>
            </a:r>
            <a:r>
              <a:rPr lang="en-US" altLang="en-US" kern="0" dirty="0">
                <a:solidFill>
                  <a:srgbClr val="FF0000"/>
                </a:solidFill>
                <a:latin typeface="Times New Roman" panose="02020603050405020304" pitchFamily="18" charset="0"/>
                <a:cs typeface="Times New Roman" panose="02020603050405020304" pitchFamily="18" charset="0"/>
              </a:rPr>
              <a:t> </a:t>
            </a:r>
          </a:p>
          <a:p>
            <a:pPr marL="0" indent="0" algn="l">
              <a:spcBef>
                <a:spcPts val="0"/>
              </a:spcBef>
              <a:spcAft>
                <a:spcPts val="600"/>
              </a:spcAft>
              <a:buNone/>
            </a:pPr>
            <a:r>
              <a:rPr lang="en-US" altLang="en-US" b="1" kern="0" dirty="0">
                <a:solidFill>
                  <a:srgbClr val="C00000"/>
                </a:solidFill>
                <a:latin typeface="Times New Roman" panose="02020603050405020304" pitchFamily="18" charset="0"/>
                <a:cs typeface="Times New Roman" panose="02020603050405020304" pitchFamily="18" charset="0"/>
              </a:rPr>
              <a:t>Step-4:</a:t>
            </a:r>
            <a:r>
              <a:rPr lang="en-US" altLang="en-US" kern="0" dirty="0">
                <a:solidFill>
                  <a:srgbClr val="FF0000"/>
                </a:solidFill>
                <a:latin typeface="Times New Roman" panose="02020603050405020304" pitchFamily="18" charset="0"/>
                <a:cs typeface="Times New Roman" panose="02020603050405020304" pitchFamily="18" charset="0"/>
              </a:rPr>
              <a:t>	</a:t>
            </a:r>
            <a:r>
              <a:rPr lang="en-US" altLang="en-US" kern="0" dirty="0">
                <a:latin typeface="Times New Roman" panose="02020603050405020304" pitchFamily="18" charset="0"/>
                <a:cs typeface="Times New Roman" panose="02020603050405020304" pitchFamily="18" charset="0"/>
              </a:rPr>
              <a:t>Eliminate redundant relations from the resulting set of relations 	in the relational database schema. A relation R is considered 	redundant if R is a projection of another relation S in the 	schema; alternately, R is </a:t>
            </a:r>
            <a:r>
              <a:rPr lang="en-US" altLang="en-US" b="1" kern="0" dirty="0">
                <a:latin typeface="Times New Roman" panose="02020603050405020304" pitchFamily="18" charset="0"/>
                <a:cs typeface="Times New Roman" panose="02020603050405020304" pitchFamily="18" charset="0"/>
              </a:rPr>
              <a:t>subsumed</a:t>
            </a:r>
            <a:r>
              <a:rPr lang="en-US" altLang="en-US" kern="0" dirty="0">
                <a:latin typeface="Times New Roman" panose="02020603050405020304" pitchFamily="18" charset="0"/>
                <a:cs typeface="Times New Roman" panose="02020603050405020304" pitchFamily="18" charset="0"/>
              </a:rPr>
              <a:t> (include or contain) by S.</a:t>
            </a:r>
          </a:p>
          <a:p>
            <a:pPr marL="0" indent="0" algn="l">
              <a:spcBef>
                <a:spcPts val="0"/>
              </a:spcBef>
              <a:spcAft>
                <a:spcPts val="600"/>
              </a:spcAft>
              <a:buFont typeface="Arial" pitchFamily="34" charset="0"/>
              <a:buNone/>
            </a:pPr>
            <a:endParaRPr lang="en-US" altLang="en-US" kern="0" dirty="0">
              <a:latin typeface="Times New Roman" panose="02020603050405020304" pitchFamily="18" charset="0"/>
              <a:cs typeface="Times New Roman" panose="02020603050405020304" pitchFamily="18" charset="0"/>
            </a:endParaRPr>
          </a:p>
          <a:p>
            <a:pPr marL="0" indent="0" algn="l">
              <a:spcAft>
                <a:spcPts val="600"/>
              </a:spcAft>
              <a:buFont typeface="Arial" pitchFamily="34" charset="0"/>
              <a:buNone/>
            </a:pPr>
            <a:endParaRPr lang="en-US" altLang="en-US" kern="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57" name="Content Placeholder 1"/>
          <p:cNvSpPr>
            <a:spLocks noGrp="1"/>
          </p:cNvSpPr>
          <p:nvPr>
            <p:ph sz="quarter" idx="10"/>
          </p:nvPr>
        </p:nvSpPr>
        <p:spPr>
          <a:xfrm>
            <a:off x="365759" y="91440"/>
            <a:ext cx="9131950" cy="777240"/>
          </a:xfrm>
        </p:spPr>
        <p:txBody>
          <a:bodyPr/>
          <a:lstStyle/>
          <a:p>
            <a:r>
              <a:rPr lang="en-US" sz="2800" b="1" dirty="0"/>
              <a:t>Example-1</a:t>
            </a:r>
          </a:p>
        </p:txBody>
      </p:sp>
      <p:sp>
        <p:nvSpPr>
          <p:cNvPr id="1050358" name="Content Placeholder 2"/>
          <p:cNvSpPr>
            <a:spLocks noGrp="1"/>
          </p:cNvSpPr>
          <p:nvPr>
            <p:ph idx="1"/>
          </p:nvPr>
        </p:nvSpPr>
        <p:spPr>
          <a:xfrm>
            <a:off x="365759" y="1005840"/>
            <a:ext cx="9820231" cy="5486400"/>
          </a:xfrm>
        </p:spPr>
        <p:txBody>
          <a:bodyPr/>
          <a:lstStyle/>
          <a:p>
            <a:pPr algn="l">
              <a:spcAft>
                <a:spcPts val="1200"/>
              </a:spcAft>
            </a:pPr>
            <a:endParaRPr lang="pt-BR" sz="240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p:txBody>
      </p:sp>
      <p:sp>
        <p:nvSpPr>
          <p:cNvPr id="1050359" name="Content Placeholder 2"/>
          <p:cNvSpPr txBox="1"/>
          <p:nvPr/>
        </p:nvSpPr>
        <p:spPr>
          <a:xfrm>
            <a:off x="518159" y="1158240"/>
            <a:ext cx="10592864" cy="5486400"/>
          </a:xfrm>
          <a:prstGeom prst="rect">
            <a:avLst/>
          </a:prstGeom>
        </p:spPr>
        <p:txBody>
          <a:bodyPr lIns="0" rIns="0"/>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pPr marL="0" indent="0" algn="l">
              <a:spcAft>
                <a:spcPts val="1200"/>
              </a:spcAft>
              <a:buNone/>
            </a:pPr>
            <a:r>
              <a:rPr lang="en-US" sz="2400" kern="0" dirty="0">
                <a:latin typeface="Times New Roman" panose="02020603050405020304" pitchFamily="18" charset="0"/>
                <a:cs typeface="Times New Roman" panose="02020603050405020304" pitchFamily="18" charset="0"/>
              </a:rPr>
              <a:t> </a:t>
            </a:r>
            <a:endParaRPr lang="en-US" sz="2400" baseline="-25000" dirty="0">
              <a:latin typeface="Times New Roman" panose="02020603050405020304" pitchFamily="18" charset="0"/>
              <a:cs typeface="Times New Roman" panose="02020603050405020304" pitchFamily="18" charset="0"/>
            </a:endParaRPr>
          </a:p>
          <a:p>
            <a:pPr algn="l">
              <a:spcAft>
                <a:spcPts val="1200"/>
              </a:spcAft>
            </a:pPr>
            <a:endParaRPr lang="en-US" sz="2400" dirty="0"/>
          </a:p>
          <a:p>
            <a:pPr algn="l">
              <a:spcAft>
                <a:spcPts val="1200"/>
              </a:spcAft>
            </a:pPr>
            <a:endParaRPr lang="pt-BR" sz="2400" kern="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p:txBody>
      </p:sp>
      <p:sp>
        <p:nvSpPr>
          <p:cNvPr id="1050360" name="Rectangle 3"/>
          <p:cNvSpPr txBox="1">
            <a:spLocks noChangeArrowheads="1"/>
          </p:cNvSpPr>
          <p:nvPr/>
        </p:nvSpPr>
        <p:spPr>
          <a:xfrm>
            <a:off x="1508528" y="1158240"/>
            <a:ext cx="9177193" cy="5231927"/>
          </a:xfrm>
          <a:prstGeom prst="rect">
            <a:avLst/>
          </a:prstGeom>
        </p:spPr>
        <p:txBody>
          <a:bodyPr lIns="0" rIns="0">
            <a:normAutofit fontScale="92500" lnSpcReduction="10000"/>
          </a:bodyPr>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pPr marL="0" indent="0" algn="l">
              <a:spcBef>
                <a:spcPts val="0"/>
              </a:spcBef>
              <a:spcAft>
                <a:spcPts val="600"/>
              </a:spcAft>
              <a:buNone/>
            </a:pPr>
            <a:r>
              <a:rPr lang="en-US" altLang="en-US" b="1" kern="0" dirty="0">
                <a:latin typeface="Times New Roman" panose="02020603050405020304" pitchFamily="18" charset="0"/>
                <a:cs typeface="Times New Roman" panose="02020603050405020304" pitchFamily="18" charset="0"/>
              </a:rPr>
              <a:t>Consider </a:t>
            </a:r>
            <a:r>
              <a:rPr lang="en-US" altLang="en-US" b="1" kern="0" dirty="0" err="1">
                <a:latin typeface="Times New Roman" panose="02020603050405020304" pitchFamily="18" charset="0"/>
                <a:cs typeface="Times New Roman" panose="02020603050405020304" pitchFamily="18" charset="0"/>
              </a:rPr>
              <a:t>EMPPROJ</a:t>
            </a:r>
            <a:r>
              <a:rPr lang="en-US" altLang="en-US" b="1" kern="0" dirty="0">
                <a:latin typeface="Times New Roman" panose="02020603050405020304" pitchFamily="18" charset="0"/>
                <a:cs typeface="Times New Roman" panose="02020603050405020304" pitchFamily="18" charset="0"/>
              </a:rPr>
              <a:t>(</a:t>
            </a:r>
            <a:r>
              <a:rPr lang="en-US" altLang="en-US" b="1" kern="0" dirty="0" err="1">
                <a:latin typeface="Times New Roman" panose="02020603050405020304" pitchFamily="18" charset="0"/>
                <a:cs typeface="Times New Roman" panose="02020603050405020304" pitchFamily="18" charset="0"/>
              </a:rPr>
              <a:t>Emp_ssn</a:t>
            </a:r>
            <a:r>
              <a:rPr lang="en-US" altLang="en-US" b="1" kern="0" dirty="0">
                <a:latin typeface="Times New Roman" panose="02020603050405020304" pitchFamily="18" charset="0"/>
                <a:cs typeface="Times New Roman" panose="02020603050405020304" pitchFamily="18" charset="0"/>
              </a:rPr>
              <a:t>, </a:t>
            </a:r>
            <a:r>
              <a:rPr lang="en-US" altLang="en-US" b="1" kern="0" dirty="0" err="1">
                <a:latin typeface="Times New Roman" panose="02020603050405020304" pitchFamily="18" charset="0"/>
                <a:cs typeface="Times New Roman" panose="02020603050405020304" pitchFamily="18" charset="0"/>
              </a:rPr>
              <a:t>Pno</a:t>
            </a:r>
            <a:r>
              <a:rPr lang="en-US" altLang="en-US" b="1" kern="0" dirty="0">
                <a:latin typeface="Times New Roman" panose="02020603050405020304" pitchFamily="18" charset="0"/>
                <a:cs typeface="Times New Roman" panose="02020603050405020304" pitchFamily="18" charset="0"/>
              </a:rPr>
              <a:t>, </a:t>
            </a:r>
            <a:r>
              <a:rPr lang="en-US" altLang="en-US" b="1" kern="0" dirty="0" err="1">
                <a:latin typeface="Times New Roman" panose="02020603050405020304" pitchFamily="18" charset="0"/>
                <a:cs typeface="Times New Roman" panose="02020603050405020304" pitchFamily="18" charset="0"/>
              </a:rPr>
              <a:t>Esal</a:t>
            </a:r>
            <a:r>
              <a:rPr lang="en-US" altLang="en-US" b="1" kern="0" dirty="0">
                <a:latin typeface="Times New Roman" panose="02020603050405020304" pitchFamily="18" charset="0"/>
                <a:cs typeface="Times New Roman" panose="02020603050405020304" pitchFamily="18" charset="0"/>
              </a:rPr>
              <a:t>, </a:t>
            </a:r>
            <a:r>
              <a:rPr lang="en-US" altLang="en-US" b="1" kern="0" dirty="0" err="1">
                <a:latin typeface="Times New Roman" panose="02020603050405020304" pitchFamily="18" charset="0"/>
                <a:cs typeface="Times New Roman" panose="02020603050405020304" pitchFamily="18" charset="0"/>
              </a:rPr>
              <a:t>Ephone</a:t>
            </a:r>
            <a:r>
              <a:rPr lang="en-US" altLang="en-US" b="1" kern="0" dirty="0">
                <a:latin typeface="Times New Roman" panose="02020603050405020304" pitchFamily="18" charset="0"/>
                <a:cs typeface="Times New Roman" panose="02020603050405020304" pitchFamily="18" charset="0"/>
              </a:rPr>
              <a:t>, </a:t>
            </a:r>
            <a:r>
              <a:rPr lang="en-US" altLang="en-US" b="1" kern="0" dirty="0" err="1">
                <a:latin typeface="Times New Roman" panose="02020603050405020304" pitchFamily="18" charset="0"/>
                <a:cs typeface="Times New Roman" panose="02020603050405020304" pitchFamily="18" charset="0"/>
              </a:rPr>
              <a:t>Dno</a:t>
            </a:r>
            <a:r>
              <a:rPr lang="en-US" altLang="en-US" b="1" kern="0" dirty="0">
                <a:latin typeface="Times New Roman" panose="02020603050405020304" pitchFamily="18" charset="0"/>
                <a:cs typeface="Times New Roman" panose="02020603050405020304" pitchFamily="18" charset="0"/>
              </a:rPr>
              <a:t>, </a:t>
            </a:r>
            <a:r>
              <a:rPr lang="en-US" altLang="en-US" b="1" kern="0" dirty="0" err="1">
                <a:latin typeface="Times New Roman" panose="02020603050405020304" pitchFamily="18" charset="0"/>
                <a:cs typeface="Times New Roman" panose="02020603050405020304" pitchFamily="18" charset="0"/>
              </a:rPr>
              <a:t>Pname</a:t>
            </a:r>
            <a:r>
              <a:rPr lang="en-US" altLang="en-US" b="1" kern="0" dirty="0">
                <a:latin typeface="Times New Roman" panose="02020603050405020304" pitchFamily="18" charset="0"/>
                <a:cs typeface="Times New Roman" panose="02020603050405020304" pitchFamily="18" charset="0"/>
              </a:rPr>
              <a:t>, </a:t>
            </a:r>
            <a:r>
              <a:rPr lang="en-US" altLang="en-US" b="1" kern="0" dirty="0" err="1">
                <a:latin typeface="Times New Roman" panose="02020603050405020304" pitchFamily="18" charset="0"/>
                <a:cs typeface="Times New Roman" panose="02020603050405020304" pitchFamily="18" charset="0"/>
              </a:rPr>
              <a:t>Plocation</a:t>
            </a:r>
            <a:r>
              <a:rPr lang="en-US" altLang="en-US" b="1" kern="0" dirty="0">
                <a:latin typeface="Times New Roman" panose="02020603050405020304" pitchFamily="18" charset="0"/>
                <a:cs typeface="Times New Roman" panose="02020603050405020304" pitchFamily="18" charset="0"/>
              </a:rPr>
              <a:t>)</a:t>
            </a:r>
          </a:p>
          <a:p>
            <a:pPr marL="0" indent="0" algn="l">
              <a:spcBef>
                <a:spcPts val="0"/>
              </a:spcBef>
              <a:spcAft>
                <a:spcPts val="600"/>
              </a:spcAft>
              <a:buNone/>
            </a:pPr>
            <a:r>
              <a:rPr lang="en-US" altLang="en-US" kern="0" dirty="0">
                <a:latin typeface="Times New Roman" panose="02020603050405020304" pitchFamily="18" charset="0"/>
                <a:cs typeface="Times New Roman" panose="02020603050405020304" pitchFamily="18" charset="0"/>
              </a:rPr>
              <a:t>FD1: </a:t>
            </a:r>
            <a:r>
              <a:rPr lang="en-US" altLang="en-US" kern="0" dirty="0" err="1">
                <a:latin typeface="Times New Roman" panose="02020603050405020304" pitchFamily="18" charset="0"/>
                <a:cs typeface="Times New Roman" panose="02020603050405020304" pitchFamily="18" charset="0"/>
              </a:rPr>
              <a:t>Emp_ssn</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Esal</a:t>
            </a: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Ephone</a:t>
            </a: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Dno</a:t>
            </a:r>
            <a:r>
              <a:rPr lang="en-US" altLang="en-US" kern="0" dirty="0">
                <a:latin typeface="Times New Roman" panose="02020603050405020304" pitchFamily="18" charset="0"/>
                <a:cs typeface="Times New Roman" panose="02020603050405020304" pitchFamily="18" charset="0"/>
              </a:rPr>
              <a:t>}</a:t>
            </a:r>
          </a:p>
          <a:p>
            <a:pPr marL="0" indent="0" algn="l">
              <a:spcBef>
                <a:spcPts val="0"/>
              </a:spcBef>
              <a:spcAft>
                <a:spcPts val="600"/>
              </a:spcAft>
              <a:buNone/>
            </a:pPr>
            <a:r>
              <a:rPr lang="en-US" altLang="en-US" kern="0" dirty="0">
                <a:latin typeface="Times New Roman" panose="02020603050405020304" pitchFamily="18" charset="0"/>
                <a:cs typeface="Times New Roman" panose="02020603050405020304" pitchFamily="18" charset="0"/>
              </a:rPr>
              <a:t>FD2: </a:t>
            </a:r>
            <a:r>
              <a:rPr lang="en-US" altLang="en-US" kern="0" dirty="0" err="1">
                <a:latin typeface="Times New Roman" panose="02020603050405020304" pitchFamily="18" charset="0"/>
                <a:cs typeface="Times New Roman" panose="02020603050405020304" pitchFamily="18" charset="0"/>
              </a:rPr>
              <a:t>Pno</a:t>
            </a:r>
            <a:r>
              <a:rPr lang="en-US" altLang="en-US" kern="0" dirty="0">
                <a:latin typeface="Times New Roman" panose="02020603050405020304" pitchFamily="18" charset="0"/>
                <a:cs typeface="Times New Roman" panose="02020603050405020304" pitchFamily="18" charset="0"/>
              </a:rPr>
              <a:t> → { </a:t>
            </a:r>
            <a:r>
              <a:rPr lang="en-US" altLang="en-US" kern="0" dirty="0" err="1">
                <a:latin typeface="Times New Roman" panose="02020603050405020304" pitchFamily="18" charset="0"/>
                <a:cs typeface="Times New Roman" panose="02020603050405020304" pitchFamily="18" charset="0"/>
              </a:rPr>
              <a:t>Pname</a:t>
            </a: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Plocation</a:t>
            </a:r>
            <a:r>
              <a:rPr lang="en-US" altLang="en-US" kern="0" dirty="0">
                <a:latin typeface="Times New Roman" panose="02020603050405020304" pitchFamily="18" charset="0"/>
                <a:cs typeface="Times New Roman" panose="02020603050405020304" pitchFamily="18" charset="0"/>
              </a:rPr>
              <a:t>}</a:t>
            </a:r>
          </a:p>
          <a:p>
            <a:pPr marL="0" indent="0" algn="l">
              <a:spcBef>
                <a:spcPts val="0"/>
              </a:spcBef>
              <a:spcAft>
                <a:spcPts val="600"/>
              </a:spcAft>
              <a:buNone/>
            </a:pPr>
            <a:r>
              <a:rPr lang="en-US" altLang="en-US" kern="0" dirty="0">
                <a:latin typeface="Times New Roman" panose="02020603050405020304" pitchFamily="18" charset="0"/>
                <a:cs typeface="Times New Roman" panose="02020603050405020304" pitchFamily="18" charset="0"/>
              </a:rPr>
              <a:t>FD3: </a:t>
            </a:r>
            <a:r>
              <a:rPr lang="en-US" altLang="en-US" kern="0" dirty="0" err="1">
                <a:latin typeface="Times New Roman" panose="02020603050405020304" pitchFamily="18" charset="0"/>
                <a:cs typeface="Times New Roman" panose="02020603050405020304" pitchFamily="18" charset="0"/>
              </a:rPr>
              <a:t>Emp_ssn</a:t>
            </a: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Pno</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Esal</a:t>
            </a: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Ephone</a:t>
            </a: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Dno</a:t>
            </a: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Pname</a:t>
            </a: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Plocation</a:t>
            </a:r>
            <a:r>
              <a:rPr lang="en-US" altLang="en-US" kern="0" dirty="0">
                <a:latin typeface="Times New Roman" panose="02020603050405020304" pitchFamily="18" charset="0"/>
                <a:cs typeface="Times New Roman" panose="02020603050405020304" pitchFamily="18" charset="0"/>
              </a:rPr>
              <a:t>}</a:t>
            </a:r>
          </a:p>
          <a:p>
            <a:pPr marL="0" indent="0" algn="l">
              <a:spcBef>
                <a:spcPts val="0"/>
              </a:spcBef>
              <a:spcAft>
                <a:spcPts val="600"/>
              </a:spcAft>
              <a:buNone/>
            </a:pPr>
            <a:r>
              <a:rPr lang="en-US" altLang="en-US" b="1" kern="0" dirty="0">
                <a:latin typeface="Times New Roman" panose="02020603050405020304" pitchFamily="18" charset="0"/>
                <a:cs typeface="Times New Roman" panose="02020603050405020304" pitchFamily="18" charset="0"/>
              </a:rPr>
              <a:t>The </a:t>
            </a:r>
            <a:r>
              <a:rPr lang="en-US" altLang="en-US" b="1" kern="0" dirty="0" err="1">
                <a:latin typeface="Times New Roman" panose="02020603050405020304" pitchFamily="18" charset="0"/>
                <a:cs typeface="Times New Roman" panose="02020603050405020304" pitchFamily="18" charset="0"/>
              </a:rPr>
              <a:t>CK</a:t>
            </a:r>
            <a:r>
              <a:rPr lang="en-US" altLang="en-US" b="1" kern="0" dirty="0">
                <a:latin typeface="Times New Roman" panose="02020603050405020304" pitchFamily="18" charset="0"/>
                <a:cs typeface="Times New Roman" panose="02020603050405020304" pitchFamily="18" charset="0"/>
              </a:rPr>
              <a:t> of </a:t>
            </a:r>
            <a:r>
              <a:rPr lang="en-US" altLang="en-US" b="1" kern="0" dirty="0" err="1">
                <a:latin typeface="Times New Roman" panose="02020603050405020304" pitchFamily="18" charset="0"/>
                <a:cs typeface="Times New Roman" panose="02020603050405020304" pitchFamily="18" charset="0"/>
              </a:rPr>
              <a:t>EMPPROJ</a:t>
            </a:r>
            <a:r>
              <a:rPr lang="en-US" altLang="en-US" b="1" kern="0" dirty="0">
                <a:latin typeface="Times New Roman" panose="02020603050405020304" pitchFamily="18" charset="0"/>
                <a:cs typeface="Times New Roman" panose="02020603050405020304" pitchFamily="18" charset="0"/>
              </a:rPr>
              <a:t> is {</a:t>
            </a:r>
            <a:r>
              <a:rPr lang="en-US" altLang="en-US" b="1" kern="0" dirty="0" err="1">
                <a:latin typeface="Times New Roman" panose="02020603050405020304" pitchFamily="18" charset="0"/>
                <a:cs typeface="Times New Roman" panose="02020603050405020304" pitchFamily="18" charset="0"/>
              </a:rPr>
              <a:t>Emp_ssn</a:t>
            </a:r>
            <a:r>
              <a:rPr lang="en-US" altLang="en-US" b="1" kern="0" dirty="0">
                <a:latin typeface="Times New Roman" panose="02020603050405020304" pitchFamily="18" charset="0"/>
                <a:cs typeface="Times New Roman" panose="02020603050405020304" pitchFamily="18" charset="0"/>
              </a:rPr>
              <a:t>, </a:t>
            </a:r>
            <a:r>
              <a:rPr lang="en-US" altLang="en-US" b="1" kern="0" dirty="0" err="1">
                <a:latin typeface="Times New Roman" panose="02020603050405020304" pitchFamily="18" charset="0"/>
                <a:cs typeface="Times New Roman" panose="02020603050405020304" pitchFamily="18" charset="0"/>
              </a:rPr>
              <a:t>Pno</a:t>
            </a:r>
            <a:r>
              <a:rPr lang="en-US" altLang="en-US" b="1" kern="0" dirty="0">
                <a:latin typeface="Times New Roman" panose="02020603050405020304" pitchFamily="18" charset="0"/>
                <a:cs typeface="Times New Roman" panose="02020603050405020304" pitchFamily="18" charset="0"/>
              </a:rPr>
              <a:t>}</a:t>
            </a:r>
          </a:p>
          <a:p>
            <a:pPr marL="0" indent="0" algn="l">
              <a:spcBef>
                <a:spcPts val="0"/>
              </a:spcBef>
              <a:buNone/>
            </a:pPr>
            <a:r>
              <a:rPr lang="en-US" altLang="en-US" b="1" kern="0" dirty="0">
                <a:solidFill>
                  <a:srgbClr val="C00000"/>
                </a:solidFill>
                <a:latin typeface="Times New Roman" panose="02020603050405020304" pitchFamily="18" charset="0"/>
                <a:cs typeface="Times New Roman" panose="02020603050405020304" pitchFamily="18" charset="0"/>
              </a:rPr>
              <a:t>Step-1 [Call </a:t>
            </a:r>
            <a:r>
              <a:rPr lang="en-US" altLang="en-US" b="1" kern="0" dirty="0" err="1">
                <a:solidFill>
                  <a:srgbClr val="C00000"/>
                </a:solidFill>
                <a:latin typeface="Times New Roman" panose="02020603050405020304" pitchFamily="18" charset="0"/>
                <a:cs typeface="Times New Roman" panose="02020603050405020304" pitchFamily="18" charset="0"/>
              </a:rPr>
              <a:t>MinimalCover</a:t>
            </a:r>
            <a:r>
              <a:rPr lang="en-US" altLang="en-US" b="1" kern="0" dirty="0">
                <a:solidFill>
                  <a:srgbClr val="C00000"/>
                </a:solidFill>
                <a:latin typeface="Times New Roman" panose="02020603050405020304" pitchFamily="18" charset="0"/>
                <a:cs typeface="Times New Roman" panose="02020603050405020304" pitchFamily="18" charset="0"/>
              </a:rPr>
              <a:t>()] : </a:t>
            </a:r>
          </a:p>
          <a:p>
            <a:pPr marL="0" indent="0" algn="l">
              <a:spcBef>
                <a:spcPts val="0"/>
              </a:spcBef>
              <a:buNone/>
            </a:pPr>
            <a:r>
              <a:rPr lang="en-US" altLang="en-US" kern="0" dirty="0">
                <a:latin typeface="Times New Roman" panose="02020603050405020304" pitchFamily="18" charset="0"/>
                <a:cs typeface="Times New Roman" panose="02020603050405020304" pitchFamily="18" charset="0"/>
              </a:rPr>
              <a:t>	F = {	</a:t>
            </a:r>
            <a:r>
              <a:rPr lang="en-US" altLang="en-US" kern="0" dirty="0" err="1">
                <a:latin typeface="Times New Roman" panose="02020603050405020304" pitchFamily="18" charset="0"/>
                <a:cs typeface="Times New Roman" panose="02020603050405020304" pitchFamily="18" charset="0"/>
              </a:rPr>
              <a:t>Emp_ssn</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Esal</a:t>
            </a:r>
            <a:endParaRPr lang="en-US" altLang="en-US" kern="0" dirty="0">
              <a:latin typeface="Times New Roman" panose="02020603050405020304" pitchFamily="18" charset="0"/>
              <a:cs typeface="Times New Roman" panose="02020603050405020304" pitchFamily="18" charset="0"/>
            </a:endParaRPr>
          </a:p>
          <a:p>
            <a:pPr marL="0" indent="0" algn="l">
              <a:spcBef>
                <a:spcPts val="0"/>
              </a:spcBef>
              <a:buNone/>
            </a:pP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Emp_ssn</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Ephone</a:t>
            </a:r>
            <a:r>
              <a:rPr lang="en-US" altLang="en-US" kern="0" dirty="0">
                <a:latin typeface="Times New Roman" panose="02020603050405020304" pitchFamily="18" charset="0"/>
                <a:cs typeface="Times New Roman" panose="02020603050405020304" pitchFamily="18" charset="0"/>
              </a:rPr>
              <a:t> </a:t>
            </a:r>
          </a:p>
          <a:p>
            <a:pPr marL="0" indent="0" algn="l">
              <a:spcBef>
                <a:spcPts val="0"/>
              </a:spcBef>
              <a:buNone/>
            </a:pP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Emp_ssn</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Dno</a:t>
            </a:r>
            <a:r>
              <a:rPr lang="en-US" altLang="en-US" kern="0" dirty="0">
                <a:latin typeface="Times New Roman" panose="02020603050405020304" pitchFamily="18" charset="0"/>
                <a:cs typeface="Times New Roman" panose="02020603050405020304" pitchFamily="18" charset="0"/>
              </a:rPr>
              <a:t> </a:t>
            </a:r>
          </a:p>
          <a:p>
            <a:pPr marL="0" indent="0" algn="l">
              <a:spcBef>
                <a:spcPts val="0"/>
              </a:spcBef>
              <a:buNone/>
            </a:pP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Pno</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Pname</a:t>
            </a:r>
            <a:r>
              <a:rPr lang="en-US" altLang="en-US" kern="0" dirty="0">
                <a:latin typeface="Times New Roman" panose="02020603050405020304" pitchFamily="18" charset="0"/>
                <a:cs typeface="Times New Roman" panose="02020603050405020304" pitchFamily="18" charset="0"/>
              </a:rPr>
              <a:t>, </a:t>
            </a:r>
          </a:p>
          <a:p>
            <a:pPr marL="0" indent="0" algn="l">
              <a:spcBef>
                <a:spcPts val="0"/>
              </a:spcBef>
              <a:buNone/>
            </a:pP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Pno</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Plocation</a:t>
            </a:r>
            <a:endParaRPr lang="en-US" altLang="en-US" kern="0" dirty="0">
              <a:latin typeface="Times New Roman" panose="02020603050405020304" pitchFamily="18" charset="0"/>
              <a:cs typeface="Times New Roman" panose="02020603050405020304" pitchFamily="18" charset="0"/>
            </a:endParaRPr>
          </a:p>
          <a:p>
            <a:pPr marL="0" indent="0" algn="l">
              <a:spcBef>
                <a:spcPts val="0"/>
              </a:spcBef>
              <a:buNone/>
            </a:pP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Emp_ssn</a:t>
            </a: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Pno</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Esal</a:t>
            </a:r>
            <a:endParaRPr lang="en-US" altLang="en-US" kern="0" dirty="0">
              <a:latin typeface="Times New Roman" panose="02020603050405020304" pitchFamily="18" charset="0"/>
              <a:cs typeface="Times New Roman" panose="02020603050405020304" pitchFamily="18" charset="0"/>
            </a:endParaRPr>
          </a:p>
          <a:p>
            <a:pPr marL="0" indent="0" algn="l">
              <a:spcBef>
                <a:spcPts val="0"/>
              </a:spcBef>
              <a:buNone/>
            </a:pP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Emp_ssn</a:t>
            </a: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Pno</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Ephone</a:t>
            </a:r>
            <a:endParaRPr lang="en-US" altLang="en-US" kern="0" dirty="0">
              <a:latin typeface="Times New Roman" panose="02020603050405020304" pitchFamily="18" charset="0"/>
              <a:cs typeface="Times New Roman" panose="02020603050405020304" pitchFamily="18" charset="0"/>
            </a:endParaRPr>
          </a:p>
          <a:p>
            <a:pPr marL="0" indent="0" algn="l">
              <a:spcBef>
                <a:spcPts val="0"/>
              </a:spcBef>
              <a:buNone/>
            </a:pP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Emp_ssn</a:t>
            </a: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Pno</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Dno</a:t>
            </a:r>
            <a:endParaRPr lang="en-US" altLang="en-US" kern="0" dirty="0">
              <a:latin typeface="Times New Roman" panose="02020603050405020304" pitchFamily="18" charset="0"/>
              <a:cs typeface="Times New Roman" panose="02020603050405020304" pitchFamily="18" charset="0"/>
            </a:endParaRPr>
          </a:p>
          <a:p>
            <a:pPr marL="0" indent="0" algn="l">
              <a:spcBef>
                <a:spcPts val="0"/>
              </a:spcBef>
              <a:buNone/>
            </a:pP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Emp_ssn</a:t>
            </a: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Pno</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Pname</a:t>
            </a:r>
            <a:endParaRPr lang="en-US" altLang="en-US" kern="0" dirty="0">
              <a:latin typeface="Times New Roman" panose="02020603050405020304" pitchFamily="18" charset="0"/>
              <a:cs typeface="Times New Roman" panose="02020603050405020304" pitchFamily="18" charset="0"/>
            </a:endParaRPr>
          </a:p>
          <a:p>
            <a:pPr marL="0" indent="0" algn="l">
              <a:spcBef>
                <a:spcPts val="0"/>
              </a:spcBef>
              <a:buNone/>
            </a:pP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Emp_ssn</a:t>
            </a: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Pno</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Plocation</a:t>
            </a:r>
            <a:r>
              <a:rPr lang="en-US" altLang="en-US" kern="0" dirty="0">
                <a:latin typeface="Times New Roman" panose="02020603050405020304" pitchFamily="18" charset="0"/>
                <a:cs typeface="Times New Roman" panose="02020603050405020304" pitchFamily="18" charset="0"/>
              </a:rPr>
              <a:t>	}.</a:t>
            </a:r>
          </a:p>
          <a:p>
            <a:pPr marL="0" indent="0" algn="l">
              <a:spcBef>
                <a:spcPts val="0"/>
              </a:spcBef>
              <a:spcAft>
                <a:spcPts val="600"/>
              </a:spcAft>
              <a:buFont typeface="Arial" pitchFamily="34" charset="0"/>
              <a:buNone/>
            </a:pPr>
            <a:endParaRPr lang="en-US" altLang="en-US" kern="0" dirty="0">
              <a:latin typeface="Times New Roman" panose="02020603050405020304" pitchFamily="18" charset="0"/>
              <a:cs typeface="Times New Roman" panose="02020603050405020304" pitchFamily="18" charset="0"/>
            </a:endParaRPr>
          </a:p>
          <a:p>
            <a:pPr marL="0" indent="0" algn="l">
              <a:spcAft>
                <a:spcPts val="600"/>
              </a:spcAft>
              <a:buFont typeface="Arial" pitchFamily="34" charset="0"/>
              <a:buNone/>
            </a:pPr>
            <a:endParaRPr lang="en-US" altLang="en-US" kern="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61" name="Content Placeholder 1"/>
          <p:cNvSpPr>
            <a:spLocks noGrp="1"/>
          </p:cNvSpPr>
          <p:nvPr>
            <p:ph sz="quarter" idx="10"/>
          </p:nvPr>
        </p:nvSpPr>
        <p:spPr>
          <a:xfrm>
            <a:off x="365759" y="91440"/>
            <a:ext cx="9131950" cy="777240"/>
          </a:xfrm>
        </p:spPr>
        <p:txBody>
          <a:bodyPr/>
          <a:lstStyle/>
          <a:p>
            <a:r>
              <a:rPr lang="en-US" sz="2800" b="1" dirty="0"/>
              <a:t>Example-1 (Contd.)</a:t>
            </a:r>
          </a:p>
        </p:txBody>
      </p:sp>
      <p:sp>
        <p:nvSpPr>
          <p:cNvPr id="1050362" name="Content Placeholder 2"/>
          <p:cNvSpPr>
            <a:spLocks noGrp="1"/>
          </p:cNvSpPr>
          <p:nvPr>
            <p:ph idx="1"/>
          </p:nvPr>
        </p:nvSpPr>
        <p:spPr>
          <a:xfrm>
            <a:off x="365759" y="1005840"/>
            <a:ext cx="9820231" cy="5486400"/>
          </a:xfrm>
        </p:spPr>
        <p:txBody>
          <a:bodyPr/>
          <a:lstStyle/>
          <a:p>
            <a:pPr algn="l">
              <a:spcAft>
                <a:spcPts val="1200"/>
              </a:spcAft>
            </a:pPr>
            <a:endParaRPr lang="pt-BR" sz="240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p:txBody>
      </p:sp>
      <p:sp>
        <p:nvSpPr>
          <p:cNvPr id="1050363" name="Content Placeholder 2"/>
          <p:cNvSpPr txBox="1"/>
          <p:nvPr/>
        </p:nvSpPr>
        <p:spPr>
          <a:xfrm>
            <a:off x="518159" y="1158240"/>
            <a:ext cx="10592864" cy="5486400"/>
          </a:xfrm>
          <a:prstGeom prst="rect">
            <a:avLst/>
          </a:prstGeom>
        </p:spPr>
        <p:txBody>
          <a:bodyPr lIns="0" rIns="0"/>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pPr marL="0" indent="0" algn="l">
              <a:spcAft>
                <a:spcPts val="1200"/>
              </a:spcAft>
              <a:buNone/>
            </a:pPr>
            <a:r>
              <a:rPr lang="en-US" sz="2400" kern="0" dirty="0">
                <a:latin typeface="Times New Roman" panose="02020603050405020304" pitchFamily="18" charset="0"/>
                <a:cs typeface="Times New Roman" panose="02020603050405020304" pitchFamily="18" charset="0"/>
              </a:rPr>
              <a:t> </a:t>
            </a:r>
            <a:endParaRPr lang="en-US" sz="2400" baseline="-25000" dirty="0">
              <a:latin typeface="Times New Roman" panose="02020603050405020304" pitchFamily="18" charset="0"/>
              <a:cs typeface="Times New Roman" panose="02020603050405020304" pitchFamily="18" charset="0"/>
            </a:endParaRPr>
          </a:p>
          <a:p>
            <a:pPr algn="l">
              <a:spcAft>
                <a:spcPts val="1200"/>
              </a:spcAft>
            </a:pPr>
            <a:endParaRPr lang="en-US" sz="2400" dirty="0"/>
          </a:p>
          <a:p>
            <a:pPr algn="l">
              <a:spcAft>
                <a:spcPts val="1200"/>
              </a:spcAft>
            </a:pPr>
            <a:endParaRPr lang="pt-BR" sz="2400" kern="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p:txBody>
      </p:sp>
      <p:sp>
        <p:nvSpPr>
          <p:cNvPr id="1050364" name="Rectangle 3"/>
          <p:cNvSpPr txBox="1">
            <a:spLocks noChangeArrowheads="1"/>
          </p:cNvSpPr>
          <p:nvPr/>
        </p:nvSpPr>
        <p:spPr>
          <a:xfrm>
            <a:off x="1508528" y="1158240"/>
            <a:ext cx="9177193" cy="5231927"/>
          </a:xfrm>
          <a:prstGeom prst="rect">
            <a:avLst/>
          </a:prstGeom>
        </p:spPr>
        <p:txBody>
          <a:bodyPr lIns="0" rIns="0">
            <a:normAutofit/>
          </a:bodyPr>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pPr marL="0" indent="0" algn="l">
              <a:spcBef>
                <a:spcPts val="0"/>
              </a:spcBef>
              <a:spcAft>
                <a:spcPts val="600"/>
              </a:spcAft>
              <a:buNone/>
            </a:pPr>
            <a:r>
              <a:rPr lang="en-US" altLang="en-US" b="1" kern="0" dirty="0">
                <a:latin typeface="Times New Roman" panose="02020603050405020304" pitchFamily="18" charset="0"/>
                <a:cs typeface="Times New Roman" panose="02020603050405020304" pitchFamily="18" charset="0"/>
              </a:rPr>
              <a:t> </a:t>
            </a:r>
            <a:r>
              <a:rPr lang="en-US" altLang="en-US" b="1" kern="0" dirty="0">
                <a:solidFill>
                  <a:srgbClr val="C00000"/>
                </a:solidFill>
                <a:latin typeface="Times New Roman" panose="02020603050405020304" pitchFamily="18" charset="0"/>
                <a:cs typeface="Times New Roman" panose="02020603050405020304" pitchFamily="18" charset="0"/>
              </a:rPr>
              <a:t>Step-1:</a:t>
            </a:r>
            <a:r>
              <a:rPr lang="en-US" altLang="en-US" kern="0" dirty="0">
                <a:latin typeface="Times New Roman" panose="02020603050405020304" pitchFamily="18" charset="0"/>
                <a:cs typeface="Times New Roman" panose="02020603050405020304" pitchFamily="18" charset="0"/>
              </a:rPr>
              <a:t> All FDs in F have single attributes on </a:t>
            </a:r>
            <a:r>
              <a:rPr lang="en-US" altLang="en-US" kern="0" dirty="0" err="1">
                <a:latin typeface="Times New Roman" panose="02020603050405020304" pitchFamily="18" charset="0"/>
                <a:cs typeface="Times New Roman" panose="02020603050405020304" pitchFamily="18" charset="0"/>
              </a:rPr>
              <a:t>RHS</a:t>
            </a:r>
            <a:r>
              <a:rPr lang="en-US" altLang="en-US" kern="0" dirty="0">
                <a:latin typeface="Times New Roman" panose="02020603050405020304" pitchFamily="18" charset="0"/>
                <a:cs typeface="Times New Roman" panose="02020603050405020304" pitchFamily="18" charset="0"/>
              </a:rPr>
              <a:t>.</a:t>
            </a:r>
          </a:p>
          <a:p>
            <a:pPr marL="0" indent="0" algn="l">
              <a:spcBef>
                <a:spcPts val="0"/>
              </a:spcBef>
              <a:spcAft>
                <a:spcPts val="600"/>
              </a:spcAft>
              <a:buNone/>
            </a:pPr>
            <a:r>
              <a:rPr lang="en-US" altLang="en-US" kern="0" dirty="0">
                <a:latin typeface="Times New Roman" panose="02020603050405020304" pitchFamily="18" charset="0"/>
                <a:cs typeface="Times New Roman" panose="02020603050405020304" pitchFamily="18" charset="0"/>
              </a:rPr>
              <a:t>	Check for redundant attributes on LHS.</a:t>
            </a:r>
          </a:p>
          <a:p>
            <a:pPr marL="0" indent="0" algn="l">
              <a:spcBef>
                <a:spcPts val="0"/>
              </a:spcBef>
              <a:buNone/>
            </a:pP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Emp_ssn</a:t>
            </a: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Pno</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Esal</a:t>
            </a:r>
            <a:r>
              <a:rPr lang="en-US" altLang="en-US" kern="0" dirty="0">
                <a:latin typeface="Times New Roman" panose="02020603050405020304" pitchFamily="18" charset="0"/>
                <a:cs typeface="Times New Roman" panose="02020603050405020304" pitchFamily="18" charset="0"/>
              </a:rPr>
              <a:t>	</a:t>
            </a:r>
            <a:r>
              <a:rPr lang="en-US" altLang="en-US" kern="0" dirty="0" err="1">
                <a:solidFill>
                  <a:srgbClr val="0070C0"/>
                </a:solidFill>
                <a:latin typeface="Times New Roman" panose="02020603050405020304" pitchFamily="18" charset="0"/>
                <a:cs typeface="Times New Roman" panose="02020603050405020304" pitchFamily="18" charset="0"/>
              </a:rPr>
              <a:t>Pno</a:t>
            </a:r>
            <a:r>
              <a:rPr lang="en-US" altLang="en-US" kern="0" dirty="0">
                <a:solidFill>
                  <a:srgbClr val="0070C0"/>
                </a:solidFill>
                <a:latin typeface="Times New Roman" panose="02020603050405020304" pitchFamily="18" charset="0"/>
                <a:cs typeface="Times New Roman" panose="02020603050405020304" pitchFamily="18" charset="0"/>
              </a:rPr>
              <a:t> is redundant</a:t>
            </a:r>
          </a:p>
          <a:p>
            <a:pPr marL="0" indent="0" algn="l">
              <a:spcBef>
                <a:spcPts val="0"/>
              </a:spcBef>
              <a:buNone/>
            </a:pP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Emp_ssn</a:t>
            </a: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Pno</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Ephone</a:t>
            </a:r>
            <a:r>
              <a:rPr lang="en-US" altLang="en-US" kern="0" dirty="0">
                <a:latin typeface="Times New Roman" panose="02020603050405020304" pitchFamily="18" charset="0"/>
                <a:cs typeface="Times New Roman" panose="02020603050405020304" pitchFamily="18" charset="0"/>
              </a:rPr>
              <a:t>	</a:t>
            </a:r>
            <a:r>
              <a:rPr lang="en-US" altLang="en-US" kern="0" dirty="0" err="1">
                <a:solidFill>
                  <a:srgbClr val="0070C0"/>
                </a:solidFill>
                <a:latin typeface="Times New Roman" panose="02020603050405020304" pitchFamily="18" charset="0"/>
                <a:cs typeface="Times New Roman" panose="02020603050405020304" pitchFamily="18" charset="0"/>
              </a:rPr>
              <a:t>Pno</a:t>
            </a:r>
            <a:r>
              <a:rPr lang="en-US" altLang="en-US" kern="0" dirty="0">
                <a:solidFill>
                  <a:srgbClr val="0070C0"/>
                </a:solidFill>
                <a:latin typeface="Times New Roman" panose="02020603050405020304" pitchFamily="18" charset="0"/>
                <a:cs typeface="Times New Roman" panose="02020603050405020304" pitchFamily="18" charset="0"/>
              </a:rPr>
              <a:t> is redundant</a:t>
            </a:r>
            <a:endParaRPr lang="en-US" altLang="en-US" kern="0" dirty="0">
              <a:latin typeface="Times New Roman" panose="02020603050405020304" pitchFamily="18" charset="0"/>
              <a:cs typeface="Times New Roman" panose="02020603050405020304" pitchFamily="18" charset="0"/>
            </a:endParaRPr>
          </a:p>
          <a:p>
            <a:pPr marL="0" indent="0" algn="l">
              <a:spcBef>
                <a:spcPts val="0"/>
              </a:spcBef>
              <a:buNone/>
            </a:pP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Emp_ssn</a:t>
            </a: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Pno</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Dno</a:t>
            </a:r>
            <a:r>
              <a:rPr lang="en-US" altLang="en-US" kern="0" dirty="0">
                <a:latin typeface="Times New Roman" panose="02020603050405020304" pitchFamily="18" charset="0"/>
                <a:cs typeface="Times New Roman" panose="02020603050405020304" pitchFamily="18" charset="0"/>
              </a:rPr>
              <a:t>	</a:t>
            </a:r>
            <a:r>
              <a:rPr lang="en-US" altLang="en-US" kern="0" dirty="0" err="1">
                <a:solidFill>
                  <a:srgbClr val="0070C0"/>
                </a:solidFill>
                <a:latin typeface="Times New Roman" panose="02020603050405020304" pitchFamily="18" charset="0"/>
                <a:cs typeface="Times New Roman" panose="02020603050405020304" pitchFamily="18" charset="0"/>
              </a:rPr>
              <a:t>Pno</a:t>
            </a:r>
            <a:r>
              <a:rPr lang="en-US" altLang="en-US" kern="0" dirty="0">
                <a:solidFill>
                  <a:srgbClr val="0070C0"/>
                </a:solidFill>
                <a:latin typeface="Times New Roman" panose="02020603050405020304" pitchFamily="18" charset="0"/>
                <a:cs typeface="Times New Roman" panose="02020603050405020304" pitchFamily="18" charset="0"/>
              </a:rPr>
              <a:t> is redundant</a:t>
            </a:r>
            <a:endParaRPr lang="en-US" altLang="en-US" kern="0" dirty="0">
              <a:latin typeface="Times New Roman" panose="02020603050405020304" pitchFamily="18" charset="0"/>
              <a:cs typeface="Times New Roman" panose="02020603050405020304" pitchFamily="18" charset="0"/>
            </a:endParaRPr>
          </a:p>
          <a:p>
            <a:pPr marL="0" indent="0" algn="l">
              <a:spcBef>
                <a:spcPts val="0"/>
              </a:spcBef>
              <a:buNone/>
            </a:pP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Emp_ssn</a:t>
            </a: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Pno</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Pname</a:t>
            </a:r>
            <a:r>
              <a:rPr lang="en-US" altLang="en-US" kern="0" dirty="0">
                <a:latin typeface="Times New Roman" panose="02020603050405020304" pitchFamily="18" charset="0"/>
                <a:cs typeface="Times New Roman" panose="02020603050405020304" pitchFamily="18" charset="0"/>
              </a:rPr>
              <a:t>	</a:t>
            </a:r>
            <a:r>
              <a:rPr lang="en-US" altLang="en-US" kern="0" dirty="0" err="1">
                <a:solidFill>
                  <a:srgbClr val="0070C0"/>
                </a:solidFill>
                <a:latin typeface="Times New Roman" panose="02020603050405020304" pitchFamily="18" charset="0"/>
                <a:cs typeface="Times New Roman" panose="02020603050405020304" pitchFamily="18" charset="0"/>
              </a:rPr>
              <a:t>Emp_ssn</a:t>
            </a:r>
            <a:r>
              <a:rPr lang="en-US" altLang="en-US" kern="0" dirty="0">
                <a:solidFill>
                  <a:srgbClr val="0070C0"/>
                </a:solidFill>
                <a:latin typeface="Times New Roman" panose="02020603050405020304" pitchFamily="18" charset="0"/>
                <a:cs typeface="Times New Roman" panose="02020603050405020304" pitchFamily="18" charset="0"/>
              </a:rPr>
              <a:t> is redundant</a:t>
            </a:r>
          </a:p>
          <a:p>
            <a:pPr marL="0" indent="0" algn="l">
              <a:spcBef>
                <a:spcPts val="0"/>
              </a:spcBef>
              <a:buNone/>
            </a:pP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Emp_ssn</a:t>
            </a: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Pno</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Plocation</a:t>
            </a:r>
            <a:r>
              <a:rPr lang="en-US" altLang="en-US" kern="0" dirty="0">
                <a:latin typeface="Times New Roman" panose="02020603050405020304" pitchFamily="18" charset="0"/>
                <a:cs typeface="Times New Roman" panose="02020603050405020304" pitchFamily="18" charset="0"/>
              </a:rPr>
              <a:t>	</a:t>
            </a:r>
            <a:r>
              <a:rPr lang="en-US" altLang="en-US" kern="0" dirty="0" err="1">
                <a:solidFill>
                  <a:srgbClr val="0070C0"/>
                </a:solidFill>
                <a:latin typeface="Times New Roman" panose="02020603050405020304" pitchFamily="18" charset="0"/>
                <a:cs typeface="Times New Roman" panose="02020603050405020304" pitchFamily="18" charset="0"/>
              </a:rPr>
              <a:t>Emp_ssn</a:t>
            </a:r>
            <a:r>
              <a:rPr lang="en-US" altLang="en-US" kern="0" dirty="0">
                <a:latin typeface="Times New Roman" panose="02020603050405020304" pitchFamily="18" charset="0"/>
                <a:cs typeface="Times New Roman" panose="02020603050405020304" pitchFamily="18" charset="0"/>
              </a:rPr>
              <a:t> </a:t>
            </a:r>
            <a:r>
              <a:rPr lang="en-US" altLang="en-US" kern="0" dirty="0">
                <a:solidFill>
                  <a:srgbClr val="0070C0"/>
                </a:solidFill>
                <a:latin typeface="Times New Roman" panose="02020603050405020304" pitchFamily="18" charset="0"/>
                <a:cs typeface="Times New Roman" panose="02020603050405020304" pitchFamily="18" charset="0"/>
              </a:rPr>
              <a:t> is redundant</a:t>
            </a:r>
          </a:p>
          <a:p>
            <a:pPr marL="0" indent="0" algn="l">
              <a:spcBef>
                <a:spcPts val="0"/>
              </a:spcBef>
              <a:buNone/>
            </a:pPr>
            <a:r>
              <a:rPr lang="en-US" altLang="en-US" kern="0" dirty="0">
                <a:latin typeface="Times New Roman" panose="02020603050405020304" pitchFamily="18" charset="0"/>
                <a:cs typeface="Times New Roman" panose="02020603050405020304" pitchFamily="18" charset="0"/>
              </a:rPr>
              <a:t>	Hence, all these FDs are redundant.</a:t>
            </a:r>
          </a:p>
          <a:p>
            <a:pPr marL="0" indent="0" algn="l">
              <a:spcBef>
                <a:spcPts val="0"/>
              </a:spcBef>
              <a:buNone/>
            </a:pPr>
            <a:r>
              <a:rPr lang="en-US" altLang="en-US" kern="0" dirty="0">
                <a:latin typeface="Times New Roman" panose="02020603050405020304" pitchFamily="18" charset="0"/>
                <a:cs typeface="Times New Roman" panose="02020603050405020304" pitchFamily="18" charset="0"/>
              </a:rPr>
              <a:t>	So, G = {</a:t>
            </a:r>
            <a:r>
              <a:rPr lang="en-US" altLang="en-US" kern="0" dirty="0" err="1">
                <a:latin typeface="Times New Roman" panose="02020603050405020304" pitchFamily="18" charset="0"/>
                <a:cs typeface="Times New Roman" panose="02020603050405020304" pitchFamily="18" charset="0"/>
              </a:rPr>
              <a:t>Emp_ssn</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Esal</a:t>
            </a:r>
            <a:endParaRPr lang="en-US" altLang="en-US" kern="0" dirty="0">
              <a:latin typeface="Times New Roman" panose="02020603050405020304" pitchFamily="18" charset="0"/>
              <a:cs typeface="Times New Roman" panose="02020603050405020304" pitchFamily="18" charset="0"/>
            </a:endParaRPr>
          </a:p>
          <a:p>
            <a:pPr marL="0" indent="0" algn="l">
              <a:spcBef>
                <a:spcPts val="0"/>
              </a:spcBef>
              <a:buNone/>
            </a:pP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Emp_ssn</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Ephone</a:t>
            </a:r>
            <a:r>
              <a:rPr lang="en-US" altLang="en-US" kern="0" dirty="0">
                <a:latin typeface="Times New Roman" panose="02020603050405020304" pitchFamily="18" charset="0"/>
                <a:cs typeface="Times New Roman" panose="02020603050405020304" pitchFamily="18" charset="0"/>
              </a:rPr>
              <a:t> </a:t>
            </a:r>
          </a:p>
          <a:p>
            <a:pPr marL="0" indent="0" algn="l">
              <a:spcBef>
                <a:spcPts val="0"/>
              </a:spcBef>
              <a:buNone/>
            </a:pP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Emp_ssn</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Dno</a:t>
            </a:r>
            <a:r>
              <a:rPr lang="en-US" altLang="en-US" kern="0" dirty="0">
                <a:latin typeface="Times New Roman" panose="02020603050405020304" pitchFamily="18" charset="0"/>
                <a:cs typeface="Times New Roman" panose="02020603050405020304" pitchFamily="18" charset="0"/>
              </a:rPr>
              <a:t> </a:t>
            </a:r>
          </a:p>
          <a:p>
            <a:pPr marL="0" indent="0" algn="l">
              <a:spcBef>
                <a:spcPts val="0"/>
              </a:spcBef>
              <a:buNone/>
            </a:pP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Pno</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Pname</a:t>
            </a:r>
            <a:endParaRPr lang="en-US" altLang="en-US" kern="0" dirty="0">
              <a:latin typeface="Times New Roman" panose="02020603050405020304" pitchFamily="18" charset="0"/>
              <a:cs typeface="Times New Roman" panose="02020603050405020304" pitchFamily="18" charset="0"/>
            </a:endParaRPr>
          </a:p>
          <a:p>
            <a:pPr marL="0" indent="0" algn="l">
              <a:spcBef>
                <a:spcPts val="0"/>
              </a:spcBef>
              <a:buNone/>
            </a:pPr>
            <a:r>
              <a:rPr lang="en-US" altLang="en-US" kern="0" dirty="0">
                <a:latin typeface="Times New Roman" panose="02020603050405020304" pitchFamily="18" charset="0"/>
                <a:cs typeface="Times New Roman" panose="02020603050405020304" pitchFamily="18" charset="0"/>
              </a:rPr>
              <a:t>		</a:t>
            </a:r>
            <a:r>
              <a:rPr lang="en-US" altLang="en-US" kern="0" dirty="0" err="1">
                <a:latin typeface="Times New Roman" panose="02020603050405020304" pitchFamily="18" charset="0"/>
                <a:cs typeface="Times New Roman" panose="02020603050405020304" pitchFamily="18" charset="0"/>
              </a:rPr>
              <a:t>Pno</a:t>
            </a:r>
            <a:r>
              <a:rPr lang="en-US" altLang="en-US" kern="0" dirty="0">
                <a:latin typeface="Times New Roman" panose="02020603050405020304" pitchFamily="18" charset="0"/>
                <a:cs typeface="Times New Roman" panose="02020603050405020304" pitchFamily="18" charset="0"/>
              </a:rPr>
              <a:t> → </a:t>
            </a:r>
            <a:r>
              <a:rPr lang="en-US" altLang="en-US" kern="0" dirty="0" err="1">
                <a:latin typeface="Times New Roman" panose="02020603050405020304" pitchFamily="18" charset="0"/>
                <a:cs typeface="Times New Roman" panose="02020603050405020304" pitchFamily="18" charset="0"/>
              </a:rPr>
              <a:t>Plocation</a:t>
            </a:r>
            <a:r>
              <a:rPr lang="en-US" altLang="en-US" kern="0" dirty="0">
                <a:latin typeface="Times New Roman" panose="02020603050405020304" pitchFamily="18" charset="0"/>
                <a:cs typeface="Times New Roman" panose="02020603050405020304" pitchFamily="18" charset="0"/>
              </a:rPr>
              <a:t>}</a:t>
            </a:r>
          </a:p>
          <a:p>
            <a:pPr marL="0" indent="0" algn="l">
              <a:spcBef>
                <a:spcPts val="0"/>
              </a:spcBef>
              <a:buNone/>
            </a:pPr>
            <a:endParaRPr lang="en-US" altLang="en-US" kern="0" dirty="0">
              <a:latin typeface="Times New Roman" panose="02020603050405020304" pitchFamily="18" charset="0"/>
              <a:cs typeface="Times New Roman" panose="02020603050405020304" pitchFamily="18" charset="0"/>
            </a:endParaRPr>
          </a:p>
          <a:p>
            <a:pPr marL="0" indent="0" algn="l">
              <a:spcBef>
                <a:spcPts val="0"/>
              </a:spcBef>
              <a:spcAft>
                <a:spcPts val="600"/>
              </a:spcAft>
              <a:buFont typeface="Arial" pitchFamily="34" charset="0"/>
              <a:buNone/>
            </a:pPr>
            <a:endParaRPr lang="en-US" altLang="en-US" kern="0" dirty="0">
              <a:latin typeface="Times New Roman" panose="02020603050405020304" pitchFamily="18" charset="0"/>
              <a:cs typeface="Times New Roman" panose="02020603050405020304" pitchFamily="18" charset="0"/>
            </a:endParaRPr>
          </a:p>
          <a:p>
            <a:pPr marL="0" indent="0" algn="l">
              <a:spcAft>
                <a:spcPts val="600"/>
              </a:spcAft>
              <a:buFont typeface="Arial" pitchFamily="34" charset="0"/>
              <a:buNone/>
            </a:pPr>
            <a:endParaRPr lang="en-US" altLang="en-US" kern="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65" name="Content Placeholder 1"/>
          <p:cNvSpPr>
            <a:spLocks noGrp="1"/>
          </p:cNvSpPr>
          <p:nvPr>
            <p:ph sz="quarter" idx="10"/>
          </p:nvPr>
        </p:nvSpPr>
        <p:spPr>
          <a:xfrm>
            <a:off x="365759" y="91440"/>
            <a:ext cx="9131950" cy="777240"/>
          </a:xfrm>
        </p:spPr>
        <p:txBody>
          <a:bodyPr/>
          <a:lstStyle/>
          <a:p>
            <a:r>
              <a:rPr lang="en-US" sz="2800" b="1" dirty="0"/>
              <a:t>Example-1 (Contd.)</a:t>
            </a:r>
          </a:p>
        </p:txBody>
      </p:sp>
      <p:sp>
        <p:nvSpPr>
          <p:cNvPr id="1050366" name="Content Placeholder 2"/>
          <p:cNvSpPr>
            <a:spLocks noGrp="1"/>
          </p:cNvSpPr>
          <p:nvPr>
            <p:ph idx="1"/>
          </p:nvPr>
        </p:nvSpPr>
        <p:spPr>
          <a:xfrm>
            <a:off x="365759" y="1005840"/>
            <a:ext cx="9820231" cy="5486400"/>
          </a:xfrm>
        </p:spPr>
        <p:txBody>
          <a:bodyPr/>
          <a:lstStyle/>
          <a:p>
            <a:pPr algn="l">
              <a:spcAft>
                <a:spcPts val="1200"/>
              </a:spcAft>
            </a:pPr>
            <a:endParaRPr lang="pt-BR" sz="240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lgn="l">
              <a:spcAft>
                <a:spcPts val="1200"/>
              </a:spcAft>
            </a:pPr>
            <a:endParaRPr lang="en-US" sz="2400" dirty="0">
              <a:latin typeface="Times New Roman" panose="02020603050405020304" pitchFamily="18" charset="0"/>
              <a:cs typeface="Times New Roman" panose="02020603050405020304" pitchFamily="18" charset="0"/>
            </a:endParaRPr>
          </a:p>
          <a:p>
            <a:pPr algn="l">
              <a:spcAft>
                <a:spcPts val="1200"/>
              </a:spcAft>
            </a:pPr>
            <a:endParaRPr lang="en-US" sz="2400" b="1"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a:p>
            <a:pPr>
              <a:spcAft>
                <a:spcPts val="1200"/>
              </a:spcAft>
            </a:pPr>
            <a:endParaRPr lang="en-US" sz="2400" dirty="0">
              <a:latin typeface="Times New Roman" panose="02020603050405020304" pitchFamily="18" charset="0"/>
              <a:cs typeface="Times New Roman" panose="02020603050405020304" pitchFamily="18" charset="0"/>
            </a:endParaRPr>
          </a:p>
        </p:txBody>
      </p:sp>
      <p:sp>
        <p:nvSpPr>
          <p:cNvPr id="1050367" name="Content Placeholder 2"/>
          <p:cNvSpPr txBox="1"/>
          <p:nvPr/>
        </p:nvSpPr>
        <p:spPr>
          <a:xfrm>
            <a:off x="518159" y="1158240"/>
            <a:ext cx="10592864" cy="5486400"/>
          </a:xfrm>
          <a:prstGeom prst="rect">
            <a:avLst/>
          </a:prstGeom>
        </p:spPr>
        <p:txBody>
          <a:bodyPr lIns="0" rIns="0"/>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pPr marL="0" indent="0" algn="l">
              <a:spcAft>
                <a:spcPts val="1200"/>
              </a:spcAft>
              <a:buNone/>
            </a:pPr>
            <a:r>
              <a:rPr lang="en-US" sz="2400" kern="0" dirty="0">
                <a:latin typeface="Times New Roman" panose="02020603050405020304" pitchFamily="18" charset="0"/>
                <a:cs typeface="Times New Roman" panose="02020603050405020304" pitchFamily="18" charset="0"/>
              </a:rPr>
              <a:t> </a:t>
            </a:r>
            <a:endParaRPr lang="en-US" sz="2400" baseline="-25000" dirty="0">
              <a:latin typeface="Times New Roman" panose="02020603050405020304" pitchFamily="18" charset="0"/>
              <a:cs typeface="Times New Roman" panose="02020603050405020304" pitchFamily="18" charset="0"/>
            </a:endParaRPr>
          </a:p>
          <a:p>
            <a:pPr algn="l">
              <a:spcAft>
                <a:spcPts val="1200"/>
              </a:spcAft>
            </a:pPr>
            <a:endParaRPr lang="en-US" sz="2400" dirty="0"/>
          </a:p>
          <a:p>
            <a:pPr algn="l">
              <a:spcAft>
                <a:spcPts val="1200"/>
              </a:spcAft>
            </a:pPr>
            <a:endParaRPr lang="pt-BR" sz="2400" kern="0" dirty="0">
              <a:latin typeface="Times New Roman" panose="02020603050405020304" pitchFamily="18" charset="0"/>
              <a:cs typeface="Times New Roman" panose="02020603050405020304" pitchFamily="18" charset="0"/>
            </a:endParaRPr>
          </a:p>
          <a:p>
            <a:pPr lvl="1">
              <a:spcBef>
                <a:spcPts val="600"/>
              </a:spcBef>
              <a:spcAft>
                <a:spcPts val="1200"/>
              </a:spcAft>
              <a:buFont typeface="Wingdings" panose="05000000000000000000" pitchFamily="2" charset="2"/>
              <a:buChar char="§"/>
            </a:pPr>
            <a:endParaRPr lang="en-US" altLang="en-US" sz="18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lgn="l">
              <a:spcAft>
                <a:spcPts val="1200"/>
              </a:spcAft>
            </a:pPr>
            <a:endParaRPr lang="en-US" sz="2400" kern="0" dirty="0">
              <a:latin typeface="Times New Roman" panose="02020603050405020304" pitchFamily="18" charset="0"/>
              <a:cs typeface="Times New Roman" panose="02020603050405020304" pitchFamily="18" charset="0"/>
            </a:endParaRPr>
          </a:p>
          <a:p>
            <a:pPr algn="l">
              <a:spcAft>
                <a:spcPts val="1200"/>
              </a:spcAft>
            </a:pPr>
            <a:endParaRPr lang="en-US" sz="2400" b="1"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a:p>
            <a:pPr>
              <a:spcAft>
                <a:spcPts val="1200"/>
              </a:spcAft>
            </a:pPr>
            <a:endParaRPr lang="en-US" sz="2400" kern="0" dirty="0">
              <a:latin typeface="Times New Roman" panose="02020603050405020304" pitchFamily="18" charset="0"/>
              <a:cs typeface="Times New Roman" panose="02020603050405020304" pitchFamily="18" charset="0"/>
            </a:endParaRPr>
          </a:p>
        </p:txBody>
      </p:sp>
      <p:sp>
        <p:nvSpPr>
          <p:cNvPr id="1050368" name="Rectangle 3"/>
          <p:cNvSpPr txBox="1">
            <a:spLocks noChangeArrowheads="1"/>
          </p:cNvSpPr>
          <p:nvPr/>
        </p:nvSpPr>
        <p:spPr>
          <a:xfrm>
            <a:off x="1508528" y="1158240"/>
            <a:ext cx="9177193" cy="5231927"/>
          </a:xfrm>
          <a:prstGeom prst="rect">
            <a:avLst/>
          </a:prstGeom>
        </p:spPr>
        <p:txBody>
          <a:bodyPr lIns="0" rIns="0">
            <a:normAutofit/>
          </a:bodyPr>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defRPr sz="2200">
                <a:solidFill>
                  <a:schemeClr val="tx1"/>
                </a:solidFill>
                <a:latin typeface="Calibri" pitchFamily="34" charset="0"/>
                <a:ea typeface="+mn-ea"/>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defRPr sz="1600">
                <a:solidFill>
                  <a:schemeClr val="tx1"/>
                </a:solidFill>
                <a:latin typeface="Arial" pitchFamily="34" charset="0"/>
                <a:cs typeface="Arial" pitchFamily="34" charset="0"/>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a:lstStyle>
          <a:p>
            <a:pPr marL="0" indent="0" algn="l">
              <a:spcBef>
                <a:spcPts val="0"/>
              </a:spcBef>
              <a:spcAft>
                <a:spcPts val="600"/>
              </a:spcAft>
              <a:buNone/>
            </a:pPr>
            <a:r>
              <a:rPr lang="en-US" altLang="en-US" sz="2400" b="1" kern="0" dirty="0">
                <a:solidFill>
                  <a:srgbClr val="C00000"/>
                </a:solidFill>
                <a:latin typeface="Times New Roman" panose="02020603050405020304" pitchFamily="18" charset="0"/>
                <a:cs typeface="Times New Roman" panose="02020603050405020304" pitchFamily="18" charset="0"/>
              </a:rPr>
              <a:t>Step-2:</a:t>
            </a:r>
            <a:r>
              <a:rPr lang="en-US" altLang="en-US" sz="2400" kern="0" dirty="0">
                <a:latin typeface="Times New Roman" panose="02020603050405020304" pitchFamily="18" charset="0"/>
                <a:cs typeface="Times New Roman" panose="02020603050405020304" pitchFamily="18" charset="0"/>
              </a:rPr>
              <a:t> D = { R1(</a:t>
            </a:r>
            <a:r>
              <a:rPr lang="en-US" altLang="en-US" sz="2400" u="sng" kern="0" dirty="0" err="1">
                <a:latin typeface="Times New Roman" panose="02020603050405020304" pitchFamily="18" charset="0"/>
                <a:cs typeface="Times New Roman" panose="02020603050405020304" pitchFamily="18" charset="0"/>
              </a:rPr>
              <a:t>Emp_ssn</a:t>
            </a:r>
            <a:r>
              <a:rPr lang="en-US" altLang="en-US" sz="2400" kern="0" dirty="0">
                <a:latin typeface="Times New Roman" panose="02020603050405020304" pitchFamily="18" charset="0"/>
                <a:cs typeface="Times New Roman" panose="02020603050405020304" pitchFamily="18" charset="0"/>
              </a:rPr>
              <a:t>, </a:t>
            </a:r>
            <a:r>
              <a:rPr lang="en-US" altLang="en-US" sz="2400" kern="0" dirty="0" err="1">
                <a:latin typeface="Times New Roman" panose="02020603050405020304" pitchFamily="18" charset="0"/>
                <a:cs typeface="Times New Roman" panose="02020603050405020304" pitchFamily="18" charset="0"/>
              </a:rPr>
              <a:t>Esal</a:t>
            </a:r>
            <a:r>
              <a:rPr lang="en-US" altLang="en-US" sz="2400" kern="0" dirty="0">
                <a:latin typeface="Times New Roman" panose="02020603050405020304" pitchFamily="18" charset="0"/>
                <a:cs typeface="Times New Roman" panose="02020603050405020304" pitchFamily="18" charset="0"/>
              </a:rPr>
              <a:t>, </a:t>
            </a:r>
            <a:r>
              <a:rPr lang="en-US" altLang="en-US" sz="2400" kern="0" dirty="0" err="1">
                <a:latin typeface="Times New Roman" panose="02020603050405020304" pitchFamily="18" charset="0"/>
                <a:cs typeface="Times New Roman" panose="02020603050405020304" pitchFamily="18" charset="0"/>
              </a:rPr>
              <a:t>Ephone</a:t>
            </a:r>
            <a:r>
              <a:rPr lang="en-US" altLang="en-US" sz="2400" kern="0" dirty="0">
                <a:latin typeface="Times New Roman" panose="02020603050405020304" pitchFamily="18" charset="0"/>
                <a:cs typeface="Times New Roman" panose="02020603050405020304" pitchFamily="18" charset="0"/>
              </a:rPr>
              <a:t>, </a:t>
            </a:r>
            <a:r>
              <a:rPr lang="en-US" altLang="en-US" sz="2400" kern="0" dirty="0" err="1">
                <a:latin typeface="Times New Roman" panose="02020603050405020304" pitchFamily="18" charset="0"/>
                <a:cs typeface="Times New Roman" panose="02020603050405020304" pitchFamily="18" charset="0"/>
              </a:rPr>
              <a:t>Dno</a:t>
            </a:r>
            <a:r>
              <a:rPr lang="en-US" altLang="en-US" sz="2400" kern="0" dirty="0">
                <a:latin typeface="Times New Roman" panose="02020603050405020304" pitchFamily="18" charset="0"/>
                <a:cs typeface="Times New Roman" panose="02020603050405020304" pitchFamily="18" charset="0"/>
              </a:rPr>
              <a:t>) </a:t>
            </a:r>
          </a:p>
          <a:p>
            <a:pPr marL="0" indent="0" algn="l">
              <a:spcBef>
                <a:spcPts val="0"/>
              </a:spcBef>
              <a:buNone/>
            </a:pPr>
            <a:r>
              <a:rPr lang="en-US" altLang="en-US" sz="2400" kern="0" dirty="0">
                <a:latin typeface="Times New Roman" panose="02020603050405020304" pitchFamily="18" charset="0"/>
                <a:cs typeface="Times New Roman" panose="02020603050405020304" pitchFamily="18" charset="0"/>
              </a:rPr>
              <a:t>	            R2(</a:t>
            </a:r>
            <a:r>
              <a:rPr lang="en-US" altLang="en-US" sz="2400" u="sng" kern="0" dirty="0" err="1">
                <a:latin typeface="Times New Roman" panose="02020603050405020304" pitchFamily="18" charset="0"/>
                <a:cs typeface="Times New Roman" panose="02020603050405020304" pitchFamily="18" charset="0"/>
              </a:rPr>
              <a:t>Pno</a:t>
            </a:r>
            <a:r>
              <a:rPr lang="en-US" altLang="en-US" sz="2400" kern="0" dirty="0">
                <a:latin typeface="Times New Roman" panose="02020603050405020304" pitchFamily="18" charset="0"/>
                <a:cs typeface="Times New Roman" panose="02020603050405020304" pitchFamily="18" charset="0"/>
              </a:rPr>
              <a:t>, </a:t>
            </a:r>
            <a:r>
              <a:rPr lang="en-US" altLang="en-US" sz="2400" kern="0" dirty="0" err="1">
                <a:latin typeface="Times New Roman" panose="02020603050405020304" pitchFamily="18" charset="0"/>
                <a:cs typeface="Times New Roman" panose="02020603050405020304" pitchFamily="18" charset="0"/>
              </a:rPr>
              <a:t>Pname</a:t>
            </a:r>
            <a:r>
              <a:rPr lang="en-US" altLang="en-US" sz="2400" kern="0" dirty="0">
                <a:latin typeface="Times New Roman" panose="02020603050405020304" pitchFamily="18" charset="0"/>
                <a:cs typeface="Times New Roman" panose="02020603050405020304" pitchFamily="18" charset="0"/>
              </a:rPr>
              <a:t>, </a:t>
            </a:r>
            <a:r>
              <a:rPr lang="en-US" altLang="en-US" sz="2400" kern="0" dirty="0" err="1">
                <a:latin typeface="Times New Roman" panose="02020603050405020304" pitchFamily="18" charset="0"/>
                <a:cs typeface="Times New Roman" panose="02020603050405020304" pitchFamily="18" charset="0"/>
              </a:rPr>
              <a:t>Plocation</a:t>
            </a:r>
            <a:r>
              <a:rPr lang="en-US" altLang="en-US" sz="2400" kern="0" dirty="0">
                <a:latin typeface="Times New Roman" panose="02020603050405020304" pitchFamily="18" charset="0"/>
                <a:cs typeface="Times New Roman" panose="02020603050405020304" pitchFamily="18" charset="0"/>
              </a:rPr>
              <a:t>) }</a:t>
            </a:r>
          </a:p>
          <a:p>
            <a:pPr marL="0" indent="0" algn="l">
              <a:spcBef>
                <a:spcPts val="0"/>
              </a:spcBef>
              <a:buNone/>
            </a:pPr>
            <a:endParaRPr lang="en-US" altLang="en-US" sz="2400" kern="0" dirty="0">
              <a:latin typeface="Times New Roman" panose="02020603050405020304" pitchFamily="18" charset="0"/>
              <a:cs typeface="Times New Roman" panose="02020603050405020304" pitchFamily="18" charset="0"/>
            </a:endParaRPr>
          </a:p>
          <a:p>
            <a:pPr marL="0" indent="0" algn="l">
              <a:spcBef>
                <a:spcPts val="0"/>
              </a:spcBef>
              <a:spcAft>
                <a:spcPts val="600"/>
              </a:spcAft>
              <a:buNone/>
            </a:pPr>
            <a:r>
              <a:rPr lang="en-US" altLang="en-US" sz="2400" b="1" kern="0" dirty="0">
                <a:solidFill>
                  <a:srgbClr val="C00000"/>
                </a:solidFill>
                <a:latin typeface="Times New Roman" panose="02020603050405020304" pitchFamily="18" charset="0"/>
                <a:cs typeface="Times New Roman" panose="02020603050405020304" pitchFamily="18" charset="0"/>
              </a:rPr>
              <a:t>Step-3:</a:t>
            </a:r>
            <a:r>
              <a:rPr lang="en-US" altLang="en-US" sz="2400" kern="0" dirty="0">
                <a:latin typeface="Times New Roman" panose="02020603050405020304" pitchFamily="18" charset="0"/>
                <a:cs typeface="Times New Roman" panose="02020603050405020304" pitchFamily="18" charset="0"/>
              </a:rPr>
              <a:t> D does not have the key of </a:t>
            </a:r>
            <a:r>
              <a:rPr lang="en-US" altLang="en-US" sz="2400" kern="0" dirty="0" err="1">
                <a:latin typeface="Times New Roman" panose="02020603050405020304" pitchFamily="18" charset="0"/>
                <a:cs typeface="Times New Roman" panose="02020603050405020304" pitchFamily="18" charset="0"/>
              </a:rPr>
              <a:t>EMPPROJ</a:t>
            </a:r>
            <a:r>
              <a:rPr lang="en-US" altLang="en-US" sz="2400" kern="0" dirty="0">
                <a:latin typeface="Times New Roman" panose="02020603050405020304" pitchFamily="18" charset="0"/>
                <a:cs typeface="Times New Roman" panose="02020603050405020304" pitchFamily="18" charset="0"/>
              </a:rPr>
              <a:t>. So, we need to create a 	third relation.</a:t>
            </a:r>
          </a:p>
          <a:p>
            <a:pPr marL="0" indent="0" algn="l">
              <a:spcBef>
                <a:spcPts val="0"/>
              </a:spcBef>
              <a:spcAft>
                <a:spcPts val="600"/>
              </a:spcAft>
              <a:buNone/>
            </a:pPr>
            <a:r>
              <a:rPr lang="en-US" altLang="en-US" sz="2400" kern="0" dirty="0">
                <a:latin typeface="Times New Roman" panose="02020603050405020304" pitchFamily="18" charset="0"/>
                <a:cs typeface="Times New Roman" panose="02020603050405020304" pitchFamily="18" charset="0"/>
              </a:rPr>
              <a:t>	D = {	</a:t>
            </a:r>
            <a:r>
              <a:rPr lang="en-US" altLang="en-US" sz="2400" b="1" kern="0" dirty="0">
                <a:latin typeface="Times New Roman" panose="02020603050405020304" pitchFamily="18" charset="0"/>
                <a:cs typeface="Times New Roman" panose="02020603050405020304" pitchFamily="18" charset="0"/>
              </a:rPr>
              <a:t>R1(</a:t>
            </a:r>
            <a:r>
              <a:rPr lang="en-US" altLang="en-US" sz="2400" b="1" u="sng" kern="0" dirty="0" err="1">
                <a:latin typeface="Times New Roman" panose="02020603050405020304" pitchFamily="18" charset="0"/>
                <a:cs typeface="Times New Roman" panose="02020603050405020304" pitchFamily="18" charset="0"/>
              </a:rPr>
              <a:t>Emp_ssn</a:t>
            </a:r>
            <a:r>
              <a:rPr lang="en-US" altLang="en-US" sz="2400" b="1" kern="0" dirty="0">
                <a:latin typeface="Times New Roman" panose="02020603050405020304" pitchFamily="18" charset="0"/>
                <a:cs typeface="Times New Roman" panose="02020603050405020304" pitchFamily="18" charset="0"/>
              </a:rPr>
              <a:t>, </a:t>
            </a:r>
            <a:r>
              <a:rPr lang="en-US" altLang="en-US" sz="2400" b="1" kern="0" dirty="0" err="1">
                <a:latin typeface="Times New Roman" panose="02020603050405020304" pitchFamily="18" charset="0"/>
                <a:cs typeface="Times New Roman" panose="02020603050405020304" pitchFamily="18" charset="0"/>
              </a:rPr>
              <a:t>Esal</a:t>
            </a:r>
            <a:r>
              <a:rPr lang="en-US" altLang="en-US" sz="2400" b="1" kern="0" dirty="0">
                <a:latin typeface="Times New Roman" panose="02020603050405020304" pitchFamily="18" charset="0"/>
                <a:cs typeface="Times New Roman" panose="02020603050405020304" pitchFamily="18" charset="0"/>
              </a:rPr>
              <a:t>, </a:t>
            </a:r>
            <a:r>
              <a:rPr lang="en-US" altLang="en-US" sz="2400" b="1" kern="0" dirty="0" err="1">
                <a:latin typeface="Times New Roman" panose="02020603050405020304" pitchFamily="18" charset="0"/>
                <a:cs typeface="Times New Roman" panose="02020603050405020304" pitchFamily="18" charset="0"/>
              </a:rPr>
              <a:t>Ephone</a:t>
            </a:r>
            <a:r>
              <a:rPr lang="en-US" altLang="en-US" sz="2400" b="1" kern="0" dirty="0">
                <a:latin typeface="Times New Roman" panose="02020603050405020304" pitchFamily="18" charset="0"/>
                <a:cs typeface="Times New Roman" panose="02020603050405020304" pitchFamily="18" charset="0"/>
              </a:rPr>
              <a:t>, </a:t>
            </a:r>
            <a:r>
              <a:rPr lang="en-US" altLang="en-US" sz="2400" b="1" kern="0" dirty="0" err="1">
                <a:latin typeface="Times New Roman" panose="02020603050405020304" pitchFamily="18" charset="0"/>
                <a:cs typeface="Times New Roman" panose="02020603050405020304" pitchFamily="18" charset="0"/>
              </a:rPr>
              <a:t>Dno</a:t>
            </a:r>
            <a:r>
              <a:rPr lang="en-US" altLang="en-US" sz="2400" b="1" kern="0" dirty="0">
                <a:latin typeface="Times New Roman" panose="02020603050405020304" pitchFamily="18" charset="0"/>
                <a:cs typeface="Times New Roman" panose="02020603050405020304" pitchFamily="18" charset="0"/>
              </a:rPr>
              <a:t>) </a:t>
            </a:r>
          </a:p>
          <a:p>
            <a:pPr marL="0" indent="0" algn="l">
              <a:spcBef>
                <a:spcPts val="0"/>
              </a:spcBef>
              <a:spcAft>
                <a:spcPts val="600"/>
              </a:spcAft>
              <a:buNone/>
            </a:pPr>
            <a:r>
              <a:rPr lang="en-US" altLang="en-US" sz="2400" b="1" kern="0" dirty="0">
                <a:latin typeface="Times New Roman" panose="02020603050405020304" pitchFamily="18" charset="0"/>
                <a:cs typeface="Times New Roman" panose="02020603050405020304" pitchFamily="18" charset="0"/>
              </a:rPr>
              <a:t>	            R2(</a:t>
            </a:r>
            <a:r>
              <a:rPr lang="en-US" altLang="en-US" sz="2400" b="1" u="sng" kern="0" dirty="0" err="1">
                <a:latin typeface="Times New Roman" panose="02020603050405020304" pitchFamily="18" charset="0"/>
                <a:cs typeface="Times New Roman" panose="02020603050405020304" pitchFamily="18" charset="0"/>
              </a:rPr>
              <a:t>Pno</a:t>
            </a:r>
            <a:r>
              <a:rPr lang="en-US" altLang="en-US" sz="2400" b="1" kern="0" dirty="0">
                <a:latin typeface="Times New Roman" panose="02020603050405020304" pitchFamily="18" charset="0"/>
                <a:cs typeface="Times New Roman" panose="02020603050405020304" pitchFamily="18" charset="0"/>
              </a:rPr>
              <a:t>, </a:t>
            </a:r>
            <a:r>
              <a:rPr lang="en-US" altLang="en-US" sz="2400" b="1" kern="0" dirty="0" err="1">
                <a:latin typeface="Times New Roman" panose="02020603050405020304" pitchFamily="18" charset="0"/>
                <a:cs typeface="Times New Roman" panose="02020603050405020304" pitchFamily="18" charset="0"/>
              </a:rPr>
              <a:t>Pname</a:t>
            </a:r>
            <a:r>
              <a:rPr lang="en-US" altLang="en-US" sz="2400" b="1" kern="0" dirty="0">
                <a:latin typeface="Times New Roman" panose="02020603050405020304" pitchFamily="18" charset="0"/>
                <a:cs typeface="Times New Roman" panose="02020603050405020304" pitchFamily="18" charset="0"/>
              </a:rPr>
              <a:t>, </a:t>
            </a:r>
            <a:r>
              <a:rPr lang="en-US" altLang="en-US" sz="2400" b="1" kern="0" dirty="0" err="1">
                <a:latin typeface="Times New Roman" panose="02020603050405020304" pitchFamily="18" charset="0"/>
                <a:cs typeface="Times New Roman" panose="02020603050405020304" pitchFamily="18" charset="0"/>
              </a:rPr>
              <a:t>Plocation</a:t>
            </a:r>
            <a:r>
              <a:rPr lang="en-US" altLang="en-US" sz="2400" b="1" kern="0" dirty="0">
                <a:latin typeface="Times New Roman" panose="02020603050405020304" pitchFamily="18" charset="0"/>
                <a:cs typeface="Times New Roman" panose="02020603050405020304" pitchFamily="18" charset="0"/>
              </a:rPr>
              <a:t>) </a:t>
            </a:r>
          </a:p>
          <a:p>
            <a:pPr marL="0" indent="0" algn="l">
              <a:spcBef>
                <a:spcPts val="0"/>
              </a:spcBef>
              <a:buNone/>
            </a:pPr>
            <a:r>
              <a:rPr lang="en-US" altLang="en-US" sz="2400" b="1" kern="0" dirty="0">
                <a:latin typeface="Times New Roman" panose="02020603050405020304" pitchFamily="18" charset="0"/>
                <a:cs typeface="Times New Roman" panose="02020603050405020304" pitchFamily="18" charset="0"/>
              </a:rPr>
              <a:t>		R3(</a:t>
            </a:r>
            <a:r>
              <a:rPr lang="en-US" altLang="en-US" sz="2400" b="1" u="sng" kern="0" dirty="0" err="1">
                <a:latin typeface="Times New Roman" panose="02020603050405020304" pitchFamily="18" charset="0"/>
                <a:cs typeface="Times New Roman" panose="02020603050405020304" pitchFamily="18" charset="0"/>
              </a:rPr>
              <a:t>Emp_ssn</a:t>
            </a:r>
            <a:r>
              <a:rPr lang="en-US" altLang="en-US" sz="2400" b="1" u="sng" kern="0" dirty="0">
                <a:latin typeface="Times New Roman" panose="02020603050405020304" pitchFamily="18" charset="0"/>
                <a:cs typeface="Times New Roman" panose="02020603050405020304" pitchFamily="18" charset="0"/>
              </a:rPr>
              <a:t>, </a:t>
            </a:r>
            <a:r>
              <a:rPr lang="en-US" altLang="en-US" sz="2400" b="1" u="sng" kern="0" dirty="0" err="1">
                <a:latin typeface="Times New Roman" panose="02020603050405020304" pitchFamily="18" charset="0"/>
                <a:cs typeface="Times New Roman" panose="02020603050405020304" pitchFamily="18" charset="0"/>
              </a:rPr>
              <a:t>Pno</a:t>
            </a:r>
            <a:r>
              <a:rPr lang="en-US" altLang="en-US" sz="2400" b="1" kern="0" dirty="0">
                <a:latin typeface="Times New Roman" panose="02020603050405020304" pitchFamily="18" charset="0"/>
                <a:cs typeface="Times New Roman" panose="02020603050405020304" pitchFamily="18" charset="0"/>
              </a:rPr>
              <a:t> </a:t>
            </a:r>
            <a:r>
              <a:rPr lang="en-US" altLang="en-US" sz="2400" kern="0" dirty="0">
                <a:latin typeface="Times New Roman" panose="02020603050405020304" pitchFamily="18" charset="0"/>
                <a:cs typeface="Times New Roman" panose="02020603050405020304" pitchFamily="18" charset="0"/>
              </a:rPr>
              <a:t>}</a:t>
            </a:r>
          </a:p>
          <a:p>
            <a:pPr marL="0" indent="0" algn="l">
              <a:spcBef>
                <a:spcPts val="1200"/>
              </a:spcBef>
              <a:spcAft>
                <a:spcPts val="600"/>
              </a:spcAft>
              <a:buNone/>
            </a:pPr>
            <a:r>
              <a:rPr lang="en-US" altLang="en-US" sz="2400" b="1" kern="0" dirty="0">
                <a:solidFill>
                  <a:srgbClr val="C00000"/>
                </a:solidFill>
                <a:latin typeface="Times New Roman" panose="02020603050405020304" pitchFamily="18" charset="0"/>
                <a:cs typeface="Times New Roman" panose="02020603050405020304" pitchFamily="18" charset="0"/>
              </a:rPr>
              <a:t>Step-4:</a:t>
            </a:r>
            <a:r>
              <a:rPr lang="en-US" altLang="en-US" sz="2400" kern="0" dirty="0">
                <a:latin typeface="Times New Roman" panose="02020603050405020304" pitchFamily="18" charset="0"/>
                <a:cs typeface="Times New Roman" panose="02020603050405020304" pitchFamily="18" charset="0"/>
              </a:rPr>
              <a:t> None of the above relations is redundant. Hence, D is unaltered.</a:t>
            </a:r>
          </a:p>
          <a:p>
            <a:pPr marL="0" indent="0" algn="l">
              <a:spcBef>
                <a:spcPts val="0"/>
              </a:spcBef>
              <a:spcAft>
                <a:spcPts val="600"/>
              </a:spcAft>
              <a:buNone/>
            </a:pPr>
            <a:r>
              <a:rPr lang="en-US" altLang="en-US" sz="2400" kern="0" dirty="0">
                <a:latin typeface="Times New Roman" panose="02020603050405020304" pitchFamily="18" charset="0"/>
                <a:cs typeface="Times New Roman" panose="02020603050405020304" pitchFamily="18" charset="0"/>
              </a:rPr>
              <a:t> </a:t>
            </a:r>
          </a:p>
          <a:p>
            <a:pPr marL="0" indent="0" algn="l">
              <a:spcBef>
                <a:spcPts val="0"/>
              </a:spcBef>
              <a:buNone/>
            </a:pPr>
            <a:endParaRPr lang="en-US" altLang="en-US" sz="2400" kern="0" dirty="0">
              <a:latin typeface="Times New Roman" panose="02020603050405020304" pitchFamily="18" charset="0"/>
              <a:cs typeface="Times New Roman" panose="02020603050405020304" pitchFamily="18" charset="0"/>
            </a:endParaRPr>
          </a:p>
          <a:p>
            <a:pPr marL="0" indent="0" algn="l">
              <a:spcBef>
                <a:spcPts val="0"/>
              </a:spcBef>
              <a:buNone/>
            </a:pPr>
            <a:endParaRPr lang="en-US" altLang="en-US" sz="2400" kern="0" dirty="0">
              <a:latin typeface="Times New Roman" panose="02020603050405020304" pitchFamily="18" charset="0"/>
              <a:cs typeface="Times New Roman" panose="02020603050405020304" pitchFamily="18" charset="0"/>
            </a:endParaRPr>
          </a:p>
          <a:p>
            <a:pPr marL="0" indent="0" algn="l">
              <a:spcBef>
                <a:spcPts val="0"/>
              </a:spcBef>
              <a:spcAft>
                <a:spcPts val="600"/>
              </a:spcAft>
              <a:buFont typeface="Arial" pitchFamily="34" charset="0"/>
              <a:buNone/>
            </a:pPr>
            <a:endParaRPr lang="en-US" altLang="en-US" sz="2400" kern="0" dirty="0">
              <a:latin typeface="Times New Roman" panose="02020603050405020304" pitchFamily="18" charset="0"/>
              <a:cs typeface="Times New Roman" panose="02020603050405020304" pitchFamily="18" charset="0"/>
            </a:endParaRPr>
          </a:p>
          <a:p>
            <a:pPr marL="0" indent="0" algn="l">
              <a:spcAft>
                <a:spcPts val="600"/>
              </a:spcAft>
              <a:buFont typeface="Arial" pitchFamily="34" charset="0"/>
              <a:buNone/>
            </a:pPr>
            <a:endParaRPr lang="en-US" altLang="en-US" sz="2400" kern="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0EDE77-A0EF-1BBB-BD83-7921DB5C8371}"/>
              </a:ext>
            </a:extLst>
          </p:cNvPr>
          <p:cNvSpPr>
            <a:spLocks noGrp="1"/>
          </p:cNvSpPr>
          <p:nvPr>
            <p:ph sz="quarter" idx="10"/>
          </p:nvPr>
        </p:nvSpPr>
        <p:spPr/>
        <p:txBody>
          <a:bodyPr/>
          <a:lstStyle/>
          <a:p>
            <a:r>
              <a:rPr lang="en-IN" dirty="0"/>
              <a:t>Example</a:t>
            </a:r>
          </a:p>
        </p:txBody>
      </p:sp>
      <p:sp>
        <p:nvSpPr>
          <p:cNvPr id="3" name="Content Placeholder 2">
            <a:extLst>
              <a:ext uri="{FF2B5EF4-FFF2-40B4-BE49-F238E27FC236}">
                <a16:creationId xmlns:a16="http://schemas.microsoft.com/office/drawing/2014/main" id="{D444AD16-E6B3-CA86-9F38-0FE20D4DAD78}"/>
              </a:ext>
            </a:extLst>
          </p:cNvPr>
          <p:cNvSpPr>
            <a:spLocks noGrp="1"/>
          </p:cNvSpPr>
          <p:nvPr>
            <p:ph idx="1"/>
          </p:nvPr>
        </p:nvSpPr>
        <p:spPr/>
        <p:txBody>
          <a:bodyPr/>
          <a:lstStyle/>
          <a:p>
            <a:pPr marL="0" indent="0">
              <a:lnSpc>
                <a:spcPct val="115000"/>
              </a:lnSpc>
              <a:spcAft>
                <a:spcPts val="10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Consider the following relational database:				                         </a:t>
            </a: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[12M]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DOCTOR (Doctor-no, Doctor-name, Address, City)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HOSPITAL (Hospital-no, Name, Street, City)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DOC-HOSP (Doctor-no, Hospital-no, Date)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Construct the following queries in SQL: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714545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69" name="Content Placeholder 1"/>
          <p:cNvSpPr>
            <a:spLocks noGrp="1"/>
          </p:cNvSpPr>
          <p:nvPr>
            <p:ph sz="quarter" idx="10"/>
          </p:nvPr>
        </p:nvSpPr>
        <p:spPr/>
        <p:txBody>
          <a:bodyPr/>
          <a:lstStyle/>
          <a:p>
            <a:r>
              <a:rPr lang="en-IN" dirty="0"/>
              <a:t> </a:t>
            </a:r>
            <a:r>
              <a:rPr lang="en-US" altLang="en-US" b="1" dirty="0">
                <a:ea typeface="ＭＳ Ｐゴシック" panose="020B0600070205080204" pitchFamily="34" charset="-128"/>
              </a:rPr>
              <a:t>Example-2</a:t>
            </a:r>
            <a:endParaRPr lang="en-IN" b="1" dirty="0"/>
          </a:p>
        </p:txBody>
      </p:sp>
      <p:sp>
        <p:nvSpPr>
          <p:cNvPr id="1050370" name="Content Placeholder 2"/>
          <p:cNvSpPr>
            <a:spLocks noGrp="1"/>
          </p:cNvSpPr>
          <p:nvPr>
            <p:ph idx="1"/>
          </p:nvPr>
        </p:nvSpPr>
        <p:spPr/>
        <p:txBody>
          <a:bodyPr/>
          <a:lstStyle/>
          <a:p>
            <a:r>
              <a:rPr lang="en-US" altLang="en-US" dirty="0">
                <a:latin typeface="Times New Roman" panose="02020603050405020304" pitchFamily="18" charset="0"/>
                <a:cs typeface="Times New Roman" panose="02020603050405020304" pitchFamily="18" charset="0"/>
              </a:rPr>
              <a:t>Given a relation R(A, B, C, D, E, F, G) and F = {AB </a:t>
            </a:r>
            <a:r>
              <a:rPr lang="en-US" altLang="en-US" dirty="0">
                <a:latin typeface="Times New Roman" panose="02020603050405020304" pitchFamily="18" charset="0"/>
                <a:cs typeface="Times New Roman" panose="02020603050405020304" pitchFamily="18" charset="0"/>
                <a:sym typeface="Symbol" panose="05050102010706020507" pitchFamily="18" charset="2"/>
              </a:rPr>
              <a:t></a:t>
            </a:r>
            <a:r>
              <a:rPr lang="en-US" altLang="en-US" dirty="0">
                <a:latin typeface="Times New Roman" panose="02020603050405020304" pitchFamily="18" charset="0"/>
                <a:cs typeface="Times New Roman" panose="02020603050405020304" pitchFamily="18" charset="0"/>
              </a:rPr>
              <a:t> C, A </a:t>
            </a:r>
            <a:r>
              <a:rPr lang="en-US" altLang="en-US" dirty="0">
                <a:latin typeface="Times New Roman" panose="02020603050405020304" pitchFamily="18" charset="0"/>
                <a:cs typeface="Times New Roman" panose="02020603050405020304" pitchFamily="18" charset="0"/>
                <a:sym typeface="Symbol" panose="05050102010706020507" pitchFamily="18" charset="2"/>
              </a:rPr>
              <a:t></a:t>
            </a:r>
            <a:r>
              <a:rPr lang="en-US" altLang="en-US" dirty="0">
                <a:latin typeface="Times New Roman" panose="02020603050405020304" pitchFamily="18" charset="0"/>
                <a:cs typeface="Times New Roman" panose="02020603050405020304" pitchFamily="18" charset="0"/>
              </a:rPr>
              <a:t> D, BD </a:t>
            </a:r>
            <a:r>
              <a:rPr lang="en-US" altLang="en-US" dirty="0">
                <a:latin typeface="Times New Roman" panose="02020603050405020304" pitchFamily="18" charset="0"/>
                <a:cs typeface="Times New Roman" panose="02020603050405020304" pitchFamily="18" charset="0"/>
                <a:sym typeface="Symbol" panose="05050102010706020507" pitchFamily="18" charset="2"/>
              </a:rPr>
              <a:t></a:t>
            </a:r>
            <a:r>
              <a:rPr lang="en-US" altLang="en-US" dirty="0">
                <a:latin typeface="Times New Roman" panose="02020603050405020304" pitchFamily="18" charset="0"/>
                <a:cs typeface="Times New Roman" panose="02020603050405020304" pitchFamily="18" charset="0"/>
              </a:rPr>
              <a:t> C, D </a:t>
            </a:r>
            <a:r>
              <a:rPr lang="en-US" altLang="en-US" dirty="0">
                <a:latin typeface="Times New Roman" panose="02020603050405020304" pitchFamily="18" charset="0"/>
                <a:cs typeface="Times New Roman" panose="02020603050405020304" pitchFamily="18" charset="0"/>
                <a:sym typeface="Symbol" panose="05050102010706020507" pitchFamily="18" charset="2"/>
              </a:rPr>
              <a:t></a:t>
            </a:r>
            <a:r>
              <a:rPr lang="en-US" altLang="en-US" dirty="0">
                <a:latin typeface="Times New Roman" panose="02020603050405020304" pitchFamily="18" charset="0"/>
                <a:cs typeface="Times New Roman" panose="02020603050405020304" pitchFamily="18" charset="0"/>
              </a:rPr>
              <a:t> BG, AE </a:t>
            </a:r>
            <a:r>
              <a:rPr lang="en-US" altLang="en-US" dirty="0">
                <a:latin typeface="Times New Roman" panose="02020603050405020304" pitchFamily="18" charset="0"/>
                <a:cs typeface="Times New Roman" panose="02020603050405020304" pitchFamily="18" charset="0"/>
                <a:sym typeface="Symbol" panose="05050102010706020507" pitchFamily="18" charset="2"/>
              </a:rPr>
              <a:t></a:t>
            </a:r>
            <a:r>
              <a:rPr lang="en-US" altLang="en-US" dirty="0">
                <a:latin typeface="Times New Roman" panose="02020603050405020304" pitchFamily="18" charset="0"/>
                <a:cs typeface="Times New Roman" panose="02020603050405020304" pitchFamily="18" charset="0"/>
              </a:rPr>
              <a:t> F}</a:t>
            </a:r>
            <a:endParaRPr lang="en-US" altLang="en-US" b="1" dirty="0">
              <a:latin typeface="Times New Roman" panose="02020603050405020304" pitchFamily="18" charset="0"/>
              <a:cs typeface="Times New Roman" panose="02020603050405020304" pitchFamily="18" charset="0"/>
            </a:endParaRPr>
          </a:p>
          <a:p>
            <a:r>
              <a:rPr lang="en-US" altLang="en-US" dirty="0">
                <a:latin typeface="Times New Roman" panose="02020603050405020304" pitchFamily="18" charset="0"/>
                <a:cs typeface="Times New Roman" panose="02020603050405020304" pitchFamily="18" charset="0"/>
              </a:rPr>
              <a:t>Finding Minimal cover of F is as follows:</a:t>
            </a:r>
          </a:p>
          <a:p>
            <a:pPr marL="0" lvl="0" indent="0" algn="l" defTabSz="457200">
              <a:spcBef>
                <a:spcPts val="1000"/>
              </a:spcBef>
              <a:buClr>
                <a:srgbClr val="0070C0"/>
              </a:buClr>
              <a:buNone/>
            </a:pPr>
            <a:r>
              <a:rPr lang="en-US" altLang="en-US" sz="2400" b="1" kern="1200" dirty="0">
                <a:solidFill>
                  <a:srgbClr val="0070C0"/>
                </a:solidFill>
                <a:latin typeface="Times New Roman" panose="02020603050405020304" pitchFamily="18" charset="0"/>
                <a:cs typeface="Times New Roman" panose="02020603050405020304" pitchFamily="18" charset="0"/>
              </a:rPr>
              <a:t>Step-1:</a:t>
            </a:r>
            <a:r>
              <a:rPr lang="en-US" altLang="en-US" sz="2400" kern="1200" dirty="0">
                <a:solidFill>
                  <a:prstClr val="black"/>
                </a:solidFill>
                <a:latin typeface="Times New Roman" panose="02020603050405020304" pitchFamily="18" charset="0"/>
                <a:cs typeface="Times New Roman" panose="02020603050405020304" pitchFamily="18" charset="0"/>
              </a:rPr>
              <a:t>  G = F</a:t>
            </a:r>
          </a:p>
          <a:p>
            <a:pPr marL="0" lvl="0" indent="0" algn="l" defTabSz="457200">
              <a:spcBef>
                <a:spcPts val="1000"/>
              </a:spcBef>
              <a:buClr>
                <a:srgbClr val="0070C0"/>
              </a:buClr>
              <a:buNone/>
            </a:pPr>
            <a:r>
              <a:rPr lang="en-US" altLang="en-US" sz="2400" b="1" kern="1200" dirty="0">
                <a:solidFill>
                  <a:srgbClr val="0070C0"/>
                </a:solidFill>
                <a:latin typeface="Times New Roman" panose="02020603050405020304" pitchFamily="18" charset="0"/>
                <a:cs typeface="Times New Roman" panose="02020603050405020304" pitchFamily="18" charset="0"/>
              </a:rPr>
              <a:t>Step 2:</a:t>
            </a:r>
            <a:r>
              <a:rPr lang="en-US" altLang="en-US" sz="2400" kern="1200" dirty="0">
                <a:solidFill>
                  <a:prstClr val="black"/>
                </a:solidFill>
                <a:latin typeface="Times New Roman" panose="02020603050405020304" pitchFamily="18" charset="0"/>
                <a:cs typeface="Times New Roman" panose="02020603050405020304" pitchFamily="18" charset="0"/>
              </a:rPr>
              <a:t>  G = {AB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C, A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D, BD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C, D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B, D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G, AE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F}</a:t>
            </a:r>
          </a:p>
          <a:p>
            <a:pPr marL="0" lvl="0" indent="0" algn="l" defTabSz="457200">
              <a:buClr>
                <a:srgbClr val="0070C0"/>
              </a:buClr>
              <a:buNone/>
            </a:pPr>
            <a:r>
              <a:rPr lang="en-US" altLang="en-US" sz="2400" b="1" kern="1200" dirty="0">
                <a:solidFill>
                  <a:srgbClr val="0070C0"/>
                </a:solidFill>
                <a:latin typeface="Times New Roman" panose="02020603050405020304" pitchFamily="18" charset="0"/>
                <a:cs typeface="Times New Roman" panose="02020603050405020304" pitchFamily="18" charset="0"/>
              </a:rPr>
              <a:t>Step 3:</a:t>
            </a:r>
            <a:r>
              <a:rPr lang="en-US" altLang="en-US" sz="2400" kern="1200" dirty="0">
                <a:solidFill>
                  <a:prstClr val="black"/>
                </a:solidFill>
                <a:latin typeface="Times New Roman" panose="02020603050405020304" pitchFamily="18" charset="0"/>
                <a:cs typeface="Times New Roman" panose="02020603050405020304" pitchFamily="18" charset="0"/>
              </a:rPr>
              <a:t>  The only FDs to be considered are </a:t>
            </a:r>
          </a:p>
          <a:p>
            <a:pPr marL="0" lvl="0" indent="0" algn="l" defTabSz="457200">
              <a:buClr>
                <a:srgbClr val="0070C0"/>
              </a:buClr>
              <a:buNone/>
            </a:pPr>
            <a:r>
              <a:rPr lang="en-US" altLang="en-US" sz="2400" kern="1200" dirty="0">
                <a:solidFill>
                  <a:prstClr val="black"/>
                </a:solidFill>
                <a:latin typeface="Times New Roman" panose="02020603050405020304" pitchFamily="18" charset="0"/>
                <a:cs typeface="Times New Roman" panose="02020603050405020304" pitchFamily="18" charset="0"/>
              </a:rPr>
              <a:t>		</a:t>
            </a:r>
            <a:r>
              <a:rPr lang="en-US" altLang="en-US" sz="2400" b="1" kern="1200" dirty="0">
                <a:solidFill>
                  <a:srgbClr val="C00000"/>
                </a:solidFill>
                <a:latin typeface="Times New Roman" panose="02020603050405020304" pitchFamily="18" charset="0"/>
                <a:cs typeface="Times New Roman" panose="02020603050405020304" pitchFamily="18" charset="0"/>
              </a:rPr>
              <a:t>AB </a:t>
            </a:r>
            <a:r>
              <a:rPr lang="en-US" altLang="en-US" sz="2400" b="1" kern="1200" dirty="0">
                <a:solidFill>
                  <a:srgbClr val="C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1" kern="1200" dirty="0">
                <a:solidFill>
                  <a:srgbClr val="C00000"/>
                </a:solidFill>
                <a:latin typeface="Times New Roman" panose="02020603050405020304" pitchFamily="18" charset="0"/>
                <a:cs typeface="Times New Roman" panose="02020603050405020304" pitchFamily="18" charset="0"/>
              </a:rPr>
              <a:t> C, BD </a:t>
            </a:r>
            <a:r>
              <a:rPr lang="en-US" altLang="en-US" sz="2400" b="1" kern="1200" dirty="0">
                <a:solidFill>
                  <a:srgbClr val="C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1" kern="1200" dirty="0">
                <a:solidFill>
                  <a:srgbClr val="C00000"/>
                </a:solidFill>
                <a:latin typeface="Times New Roman" panose="02020603050405020304" pitchFamily="18" charset="0"/>
                <a:cs typeface="Times New Roman" panose="02020603050405020304" pitchFamily="18" charset="0"/>
              </a:rPr>
              <a:t> C, AE </a:t>
            </a:r>
            <a:r>
              <a:rPr lang="en-US" altLang="en-US" sz="2400" b="1" kern="1200" dirty="0">
                <a:solidFill>
                  <a:srgbClr val="C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1" kern="1200" dirty="0">
                <a:solidFill>
                  <a:srgbClr val="C00000"/>
                </a:solidFill>
                <a:latin typeface="Times New Roman" panose="02020603050405020304" pitchFamily="18" charset="0"/>
                <a:cs typeface="Times New Roman" panose="02020603050405020304" pitchFamily="18" charset="0"/>
              </a:rPr>
              <a:t> F.</a:t>
            </a:r>
          </a:p>
          <a:p>
            <a:pPr marL="0" lvl="0" indent="0" algn="l" defTabSz="457200">
              <a:buClr>
                <a:srgbClr val="0070C0"/>
              </a:buClr>
              <a:buNone/>
            </a:pPr>
            <a:r>
              <a:rPr lang="en-US" altLang="en-US" sz="2400" kern="1200" dirty="0">
                <a:solidFill>
                  <a:prstClr val="black"/>
                </a:solidFill>
                <a:latin typeface="Times New Roman" panose="02020603050405020304" pitchFamily="18" charset="0"/>
                <a:cs typeface="Times New Roman" panose="02020603050405020304" pitchFamily="18" charset="0"/>
              </a:rPr>
              <a:t>		For AB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C, we want to find whether A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C or B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C holds or not.</a:t>
            </a:r>
          </a:p>
          <a:p>
            <a:pPr marL="0" lvl="0" indent="0" algn="l" defTabSz="457200">
              <a:buClr>
                <a:srgbClr val="0070C0"/>
              </a:buClr>
              <a:buNone/>
            </a:pPr>
            <a:r>
              <a:rPr lang="en-US" altLang="en-US" sz="2400" kern="1200" dirty="0">
                <a:solidFill>
                  <a:prstClr val="black"/>
                </a:solidFill>
                <a:latin typeface="Times New Roman" panose="02020603050405020304" pitchFamily="18" charset="0"/>
                <a:cs typeface="Times New Roman" panose="02020603050405020304" pitchFamily="18" charset="0"/>
              </a:rPr>
              <a:t>		Because A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D, D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B implies A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B (transitivity).</a:t>
            </a:r>
          </a:p>
          <a:p>
            <a:pPr marL="0" lvl="0" indent="0" algn="l" defTabSz="457200">
              <a:buClr>
                <a:srgbClr val="0070C0"/>
              </a:buClr>
              <a:buNone/>
            </a:pPr>
            <a:r>
              <a:rPr lang="en-US" altLang="en-US" sz="2400" kern="1200" dirty="0">
                <a:solidFill>
                  <a:prstClr val="black"/>
                </a:solidFill>
                <a:latin typeface="Times New Roman" panose="02020603050405020304" pitchFamily="18" charset="0"/>
                <a:cs typeface="Times New Roman" panose="02020603050405020304" pitchFamily="18" charset="0"/>
              </a:rPr>
              <a:t>		Because A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B implies A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AB.  </a:t>
            </a:r>
          </a:p>
          <a:p>
            <a:pPr marL="0" lvl="0" indent="0" algn="l" defTabSz="457200">
              <a:buClr>
                <a:srgbClr val="0070C0"/>
              </a:buClr>
              <a:buNone/>
            </a:pPr>
            <a:r>
              <a:rPr lang="en-US" altLang="en-US" sz="2400" kern="1200" dirty="0">
                <a:solidFill>
                  <a:prstClr val="black"/>
                </a:solidFill>
                <a:latin typeface="Times New Roman" panose="02020603050405020304" pitchFamily="18" charset="0"/>
                <a:cs typeface="Times New Roman" panose="02020603050405020304" pitchFamily="18" charset="0"/>
              </a:rPr>
              <a:t>		Because A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AB, AB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C implies A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C (transitivity).</a:t>
            </a:r>
          </a:p>
          <a:p>
            <a:pPr marL="0" lvl="0" indent="0" algn="l" defTabSz="457200">
              <a:buClr>
                <a:srgbClr val="0070C0"/>
              </a:buClr>
              <a:buNone/>
            </a:pPr>
            <a:r>
              <a:rPr lang="en-US" altLang="en-US" sz="2400" kern="1200" dirty="0">
                <a:solidFill>
                  <a:prstClr val="black"/>
                </a:solidFill>
                <a:latin typeface="Times New Roman" panose="02020603050405020304" pitchFamily="18" charset="0"/>
                <a:cs typeface="Times New Roman" panose="02020603050405020304" pitchFamily="18" charset="0"/>
              </a:rPr>
              <a:t>		Thus, G - {AB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C}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{A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C}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G.</a:t>
            </a:r>
          </a:p>
          <a:p>
            <a:pPr marL="0" indent="0">
              <a:buNone/>
            </a:pPr>
            <a:endParaRPr lang="en-US"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74" name="Content Placeholder 1"/>
          <p:cNvSpPr>
            <a:spLocks noGrp="1"/>
          </p:cNvSpPr>
          <p:nvPr>
            <p:ph sz="quarter" idx="10"/>
          </p:nvPr>
        </p:nvSpPr>
        <p:spPr/>
        <p:txBody>
          <a:bodyPr/>
          <a:lstStyle/>
          <a:p>
            <a:r>
              <a:rPr lang="en-IN" dirty="0"/>
              <a:t> </a:t>
            </a:r>
            <a:r>
              <a:rPr lang="en-US" altLang="en-US" b="1" dirty="0">
                <a:ea typeface="ＭＳ Ｐゴシック" panose="020B0600070205080204" pitchFamily="34" charset="-128"/>
              </a:rPr>
              <a:t>Example-2 (Contd.)</a:t>
            </a:r>
            <a:endParaRPr lang="en-IN" b="1" dirty="0"/>
          </a:p>
        </p:txBody>
      </p:sp>
      <p:sp>
        <p:nvSpPr>
          <p:cNvPr id="1050375" name="Content Placeholder 2"/>
          <p:cNvSpPr>
            <a:spLocks noGrp="1"/>
          </p:cNvSpPr>
          <p:nvPr>
            <p:ph idx="1"/>
          </p:nvPr>
        </p:nvSpPr>
        <p:spPr>
          <a:xfrm>
            <a:off x="839972" y="1005840"/>
            <a:ext cx="10864347" cy="5486400"/>
          </a:xfrm>
        </p:spPr>
        <p:txBody>
          <a:bodyPr/>
          <a:lstStyle/>
          <a:p>
            <a:pPr marL="0" lvl="0" indent="0" algn="l" defTabSz="457200">
              <a:buClr>
                <a:srgbClr val="0070C0"/>
              </a:buClr>
              <a:buNone/>
            </a:pPr>
            <a:r>
              <a:rPr lang="en-US" altLang="en-US" sz="2400" kern="1200" dirty="0">
                <a:solidFill>
                  <a:prstClr val="black"/>
                </a:solidFill>
                <a:latin typeface="Arial" panose="020B0604020202020204" pitchFamily="34" charset="0"/>
              </a:rPr>
              <a:t>		</a:t>
            </a:r>
            <a:r>
              <a:rPr lang="en-US" altLang="en-US" sz="2400" kern="1200" dirty="0">
                <a:solidFill>
                  <a:prstClr val="black"/>
                </a:solidFill>
                <a:latin typeface="Times New Roman" panose="02020603050405020304" pitchFamily="18" charset="0"/>
                <a:cs typeface="Times New Roman" panose="02020603050405020304" pitchFamily="18" charset="0"/>
              </a:rPr>
              <a:t>Similarly, BD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C can be replaced by D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C, </a:t>
            </a:r>
          </a:p>
          <a:p>
            <a:pPr marL="0" lvl="0" indent="0" algn="l" defTabSz="457200">
              <a:buClr>
                <a:srgbClr val="0070C0"/>
              </a:buClr>
              <a:buNone/>
            </a:pPr>
            <a:r>
              <a:rPr lang="en-US" altLang="en-US" sz="2400" kern="1200" dirty="0">
                <a:solidFill>
                  <a:prstClr val="black"/>
                </a:solidFill>
                <a:latin typeface="Times New Roman" panose="02020603050405020304" pitchFamily="18" charset="0"/>
                <a:cs typeface="Times New Roman" panose="02020603050405020304" pitchFamily="18" charset="0"/>
              </a:rPr>
              <a:t>		because D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B implies D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BD, and</a:t>
            </a:r>
          </a:p>
          <a:p>
            <a:pPr marL="0" lvl="0" indent="0" algn="l" defTabSz="457200">
              <a:buClr>
                <a:srgbClr val="0070C0"/>
              </a:buClr>
              <a:buNone/>
            </a:pPr>
            <a:r>
              <a:rPr lang="en-US" altLang="en-US" sz="2400" kern="1200" dirty="0">
                <a:solidFill>
                  <a:prstClr val="black"/>
                </a:solidFill>
                <a:latin typeface="Times New Roman" panose="02020603050405020304" pitchFamily="18" charset="0"/>
                <a:cs typeface="Times New Roman" panose="02020603050405020304" pitchFamily="18" charset="0"/>
              </a:rPr>
              <a:t>		D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BD, BD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C implies D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C.</a:t>
            </a:r>
          </a:p>
          <a:p>
            <a:pPr marL="0" lvl="0" indent="0" algn="l" defTabSz="457200">
              <a:buClr>
                <a:srgbClr val="0070C0"/>
              </a:buClr>
              <a:buNone/>
            </a:pPr>
            <a:r>
              <a:rPr lang="en-US" altLang="en-US" sz="2400" kern="1200" dirty="0">
                <a:solidFill>
                  <a:prstClr val="black"/>
                </a:solidFill>
                <a:latin typeface="Times New Roman" panose="02020603050405020304" pitchFamily="18" charset="0"/>
                <a:cs typeface="Times New Roman" panose="02020603050405020304" pitchFamily="18" charset="0"/>
              </a:rPr>
              <a:t>		However, AE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F cannot be replaced by any other FD.</a:t>
            </a:r>
          </a:p>
          <a:p>
            <a:pPr marL="0" lvl="0" indent="0" algn="l" defTabSz="457200">
              <a:buClr>
                <a:srgbClr val="0070C0"/>
              </a:buClr>
              <a:buNone/>
            </a:pPr>
            <a:r>
              <a:rPr lang="en-US" altLang="en-US" sz="2400" kern="1200" dirty="0">
                <a:solidFill>
                  <a:prstClr val="black"/>
                </a:solidFill>
                <a:latin typeface="Times New Roman" panose="02020603050405020304" pitchFamily="18" charset="0"/>
                <a:cs typeface="Times New Roman" panose="02020603050405020304" pitchFamily="18" charset="0"/>
              </a:rPr>
              <a:t>		The result of Step-3 is given below:</a:t>
            </a:r>
          </a:p>
          <a:p>
            <a:pPr marL="0" lvl="0" indent="0" algn="l" defTabSz="457200">
              <a:buClr>
                <a:srgbClr val="0070C0"/>
              </a:buClr>
              <a:buNone/>
            </a:pPr>
            <a:r>
              <a:rPr lang="en-US" altLang="en-US" sz="2400" kern="1200" dirty="0">
                <a:solidFill>
                  <a:prstClr val="black"/>
                </a:solidFill>
                <a:latin typeface="Times New Roman" panose="02020603050405020304" pitchFamily="18" charset="0"/>
                <a:cs typeface="Times New Roman" panose="02020603050405020304" pitchFamily="18" charset="0"/>
              </a:rPr>
              <a:t>		G = {A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C, A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D, D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C, D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B, D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G, AE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F}</a:t>
            </a:r>
          </a:p>
          <a:p>
            <a:pPr marL="0" lvl="0" indent="0" algn="l" defTabSz="457200">
              <a:buClr>
                <a:srgbClr val="0070C0"/>
              </a:buClr>
              <a:buNone/>
            </a:pPr>
            <a:endParaRPr lang="en-US" altLang="en-US" sz="1400" kern="1200" dirty="0">
              <a:solidFill>
                <a:prstClr val="black"/>
              </a:solidFill>
              <a:latin typeface="Times New Roman" panose="02020603050405020304" pitchFamily="18" charset="0"/>
              <a:cs typeface="Times New Roman" panose="02020603050405020304" pitchFamily="18" charset="0"/>
            </a:endParaRPr>
          </a:p>
          <a:p>
            <a:pPr marL="0" lvl="0" indent="0" algn="l" defTabSz="457200">
              <a:buClr>
                <a:srgbClr val="0070C0"/>
              </a:buClr>
              <a:buNone/>
            </a:pPr>
            <a:r>
              <a:rPr lang="en-US" altLang="en-US" sz="2400" b="1" kern="1200" dirty="0">
                <a:solidFill>
                  <a:srgbClr val="0070C0"/>
                </a:solidFill>
                <a:latin typeface="Times New Roman" panose="02020603050405020304" pitchFamily="18" charset="0"/>
                <a:cs typeface="Times New Roman" panose="02020603050405020304" pitchFamily="18" charset="0"/>
              </a:rPr>
              <a:t>Step-4: </a:t>
            </a:r>
            <a:r>
              <a:rPr lang="en-US" altLang="en-US" sz="2400" kern="1200" dirty="0">
                <a:solidFill>
                  <a:prstClr val="black"/>
                </a:solidFill>
                <a:latin typeface="Times New Roman" panose="02020603050405020304" pitchFamily="18" charset="0"/>
                <a:cs typeface="Times New Roman" panose="02020603050405020304" pitchFamily="18" charset="0"/>
              </a:rPr>
              <a:t>	A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C can be removed from G, because A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D, </a:t>
            </a:r>
          </a:p>
          <a:p>
            <a:pPr marL="0" lvl="0" indent="0" algn="l" defTabSz="457200">
              <a:buClr>
                <a:srgbClr val="0070C0"/>
              </a:buClr>
              <a:buNone/>
            </a:pPr>
            <a:r>
              <a:rPr lang="en-US" altLang="en-US" sz="2400" kern="1200" dirty="0">
                <a:solidFill>
                  <a:prstClr val="black"/>
                </a:solidFill>
                <a:latin typeface="Times New Roman" panose="02020603050405020304" pitchFamily="18" charset="0"/>
                <a:cs typeface="Times New Roman" panose="02020603050405020304" pitchFamily="18" charset="0"/>
              </a:rPr>
              <a:t>			D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C implies A </a:t>
            </a:r>
            <a:r>
              <a:rPr lang="en-US" altLang="en-US" sz="2400"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kern="1200" dirty="0">
                <a:solidFill>
                  <a:prstClr val="black"/>
                </a:solidFill>
                <a:latin typeface="Times New Roman" panose="02020603050405020304" pitchFamily="18" charset="0"/>
                <a:cs typeface="Times New Roman" panose="02020603050405020304" pitchFamily="18" charset="0"/>
              </a:rPr>
              <a:t> C.</a:t>
            </a:r>
          </a:p>
          <a:p>
            <a:pPr marL="0" lvl="0" indent="0" algn="l" defTabSz="457200">
              <a:buClr>
                <a:srgbClr val="0070C0"/>
              </a:buClr>
              <a:buNone/>
            </a:pPr>
            <a:r>
              <a:rPr lang="en-US" altLang="en-US" sz="2400" kern="1200" dirty="0">
                <a:solidFill>
                  <a:prstClr val="black"/>
                </a:solidFill>
                <a:latin typeface="Times New Roman" panose="02020603050405020304" pitchFamily="18" charset="0"/>
                <a:cs typeface="Times New Roman" panose="02020603050405020304" pitchFamily="18" charset="0"/>
              </a:rPr>
              <a:t>			The minimal cover of original F is:</a:t>
            </a:r>
          </a:p>
          <a:p>
            <a:pPr marL="0" lvl="0" indent="0" algn="ctr" defTabSz="457200">
              <a:buClr>
                <a:srgbClr val="0070C0"/>
              </a:buClr>
              <a:buNone/>
            </a:pPr>
            <a:r>
              <a:rPr lang="en-US" altLang="en-US" sz="2400" b="1" kern="1200" dirty="0">
                <a:solidFill>
                  <a:prstClr val="black"/>
                </a:solidFill>
                <a:latin typeface="Times New Roman" panose="02020603050405020304" pitchFamily="18" charset="0"/>
                <a:cs typeface="Times New Roman" panose="02020603050405020304" pitchFamily="18" charset="0"/>
              </a:rPr>
              <a:t>G = {A </a:t>
            </a:r>
            <a:r>
              <a:rPr lang="en-US" altLang="en-US" sz="2400" b="1"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1" kern="1200" dirty="0">
                <a:solidFill>
                  <a:prstClr val="black"/>
                </a:solidFill>
                <a:latin typeface="Times New Roman" panose="02020603050405020304" pitchFamily="18" charset="0"/>
                <a:cs typeface="Times New Roman" panose="02020603050405020304" pitchFamily="18" charset="0"/>
              </a:rPr>
              <a:t> D, D </a:t>
            </a:r>
            <a:r>
              <a:rPr lang="en-US" altLang="en-US" sz="2400" b="1"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1" kern="1200" dirty="0">
                <a:solidFill>
                  <a:prstClr val="black"/>
                </a:solidFill>
                <a:latin typeface="Times New Roman" panose="02020603050405020304" pitchFamily="18" charset="0"/>
                <a:cs typeface="Times New Roman" panose="02020603050405020304" pitchFamily="18" charset="0"/>
              </a:rPr>
              <a:t> C, D </a:t>
            </a:r>
            <a:r>
              <a:rPr lang="en-US" altLang="en-US" sz="2400" b="1"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1" kern="1200" dirty="0">
                <a:solidFill>
                  <a:prstClr val="black"/>
                </a:solidFill>
                <a:latin typeface="Times New Roman" panose="02020603050405020304" pitchFamily="18" charset="0"/>
                <a:cs typeface="Times New Roman" panose="02020603050405020304" pitchFamily="18" charset="0"/>
              </a:rPr>
              <a:t> B, D </a:t>
            </a:r>
            <a:r>
              <a:rPr lang="en-US" altLang="en-US" sz="2400" b="1"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1" kern="1200" dirty="0">
                <a:solidFill>
                  <a:prstClr val="black"/>
                </a:solidFill>
                <a:latin typeface="Times New Roman" panose="02020603050405020304" pitchFamily="18" charset="0"/>
                <a:cs typeface="Times New Roman" panose="02020603050405020304" pitchFamily="18" charset="0"/>
              </a:rPr>
              <a:t> G, AE </a:t>
            </a:r>
            <a:r>
              <a:rPr lang="en-US" altLang="en-US" sz="2400" b="1" kern="12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1" kern="1200" dirty="0">
                <a:solidFill>
                  <a:prstClr val="black"/>
                </a:solidFill>
                <a:latin typeface="Times New Roman" panose="02020603050405020304" pitchFamily="18" charset="0"/>
                <a:cs typeface="Times New Roman" panose="02020603050405020304" pitchFamily="18" charset="0"/>
              </a:rPr>
              <a:t> F}</a:t>
            </a:r>
          </a:p>
          <a:p>
            <a:pPr marL="0" indent="0">
              <a:buNone/>
            </a:pP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79" name="Content Placeholder 1"/>
          <p:cNvSpPr>
            <a:spLocks noGrp="1"/>
          </p:cNvSpPr>
          <p:nvPr>
            <p:ph sz="quarter" idx="10"/>
          </p:nvPr>
        </p:nvSpPr>
        <p:spPr/>
        <p:txBody>
          <a:bodyPr/>
          <a:lstStyle/>
          <a:p>
            <a:r>
              <a:rPr lang="en-IN" dirty="0"/>
              <a:t> </a:t>
            </a:r>
            <a:r>
              <a:rPr lang="en-US" altLang="en-US" b="1" dirty="0">
                <a:ea typeface="ＭＳ Ｐゴシック" panose="020B0600070205080204" pitchFamily="34" charset="-128"/>
              </a:rPr>
              <a:t>Example-2 (Contd.)</a:t>
            </a:r>
            <a:endParaRPr lang="en-IN" b="1" dirty="0"/>
          </a:p>
        </p:txBody>
      </p:sp>
      <p:sp>
        <p:nvSpPr>
          <p:cNvPr id="1050380" name="Content Placeholder 2"/>
          <p:cNvSpPr>
            <a:spLocks noGrp="1"/>
          </p:cNvSpPr>
          <p:nvPr>
            <p:ph idx="1"/>
          </p:nvPr>
        </p:nvSpPr>
        <p:spPr>
          <a:xfrm>
            <a:off x="839973" y="1005840"/>
            <a:ext cx="9750056" cy="5486400"/>
          </a:xfrm>
        </p:spPr>
        <p:txBody>
          <a:bodyPr/>
          <a:lstStyle/>
          <a:p>
            <a:pPr marL="0" lvl="0" indent="0" algn="l" defTabSz="457200">
              <a:spcBef>
                <a:spcPts val="1000"/>
              </a:spcBef>
              <a:buClr>
                <a:srgbClr val="0070C0"/>
              </a:buClr>
              <a:buNone/>
            </a:pPr>
            <a:r>
              <a:rPr lang="en-US" altLang="en-US" sz="2400" kern="1200" dirty="0">
                <a:solidFill>
                  <a:prstClr val="black"/>
                </a:solidFill>
                <a:latin typeface="Times New Roman" panose="02020603050405020304" pitchFamily="18" charset="0"/>
                <a:cs typeface="Times New Roman" panose="02020603050405020304" pitchFamily="18" charset="0"/>
              </a:rPr>
              <a:t>Now applying Step-2 of Algorithm </a:t>
            </a:r>
            <a:r>
              <a:rPr lang="en-US" altLang="en-US" sz="2400" dirty="0">
                <a:latin typeface="Times New Roman" panose="02020603050405020304" pitchFamily="18" charset="0"/>
                <a:cs typeface="Times New Roman" panose="02020603050405020304" pitchFamily="18" charset="0"/>
              </a:rPr>
              <a:t>3NF_Relations(), we have</a:t>
            </a:r>
            <a:endParaRPr lang="en-US" altLang="en-US" sz="2400" kern="1200" dirty="0">
              <a:solidFill>
                <a:prstClr val="black"/>
              </a:solidFill>
              <a:latin typeface="Times New Roman" panose="02020603050405020304" pitchFamily="18" charset="0"/>
              <a:cs typeface="Times New Roman" panose="02020603050405020304" pitchFamily="18" charset="0"/>
            </a:endParaRPr>
          </a:p>
          <a:p>
            <a:pPr marL="0" lvl="0" indent="0" algn="l" defTabSz="457200">
              <a:spcBef>
                <a:spcPts val="1000"/>
              </a:spcBef>
              <a:buClr>
                <a:srgbClr val="0070C0"/>
              </a:buClr>
              <a:buNone/>
            </a:pPr>
            <a:r>
              <a:rPr lang="en-US" altLang="en-US" sz="2400" b="1" kern="1200" dirty="0">
                <a:solidFill>
                  <a:prstClr val="black"/>
                </a:solidFill>
                <a:latin typeface="Times New Roman" panose="02020603050405020304" pitchFamily="18" charset="0"/>
                <a:cs typeface="Times New Roman" panose="02020603050405020304" pitchFamily="18" charset="0"/>
              </a:rPr>
              <a:t>D = { R1(</a:t>
            </a:r>
            <a:r>
              <a:rPr lang="en-US" altLang="en-US" sz="2400" b="1" u="sng" kern="1200" dirty="0">
                <a:solidFill>
                  <a:prstClr val="black"/>
                </a:solidFill>
                <a:latin typeface="Times New Roman" panose="02020603050405020304" pitchFamily="18" charset="0"/>
                <a:cs typeface="Times New Roman" panose="02020603050405020304" pitchFamily="18" charset="0"/>
              </a:rPr>
              <a:t>A</a:t>
            </a:r>
            <a:r>
              <a:rPr lang="en-US" altLang="en-US" sz="2400" b="1" kern="1200" dirty="0">
                <a:solidFill>
                  <a:prstClr val="black"/>
                </a:solidFill>
                <a:latin typeface="Times New Roman" panose="02020603050405020304" pitchFamily="18" charset="0"/>
                <a:cs typeface="Times New Roman" panose="02020603050405020304" pitchFamily="18" charset="0"/>
              </a:rPr>
              <a:t>, D), R2(</a:t>
            </a:r>
            <a:r>
              <a:rPr lang="en-US" altLang="en-US" sz="2400" b="1" u="sng" kern="1200" dirty="0">
                <a:solidFill>
                  <a:prstClr val="black"/>
                </a:solidFill>
                <a:latin typeface="Times New Roman" panose="02020603050405020304" pitchFamily="18" charset="0"/>
                <a:cs typeface="Times New Roman" panose="02020603050405020304" pitchFamily="18" charset="0"/>
              </a:rPr>
              <a:t>D</a:t>
            </a:r>
            <a:r>
              <a:rPr lang="en-US" altLang="en-US" sz="2400" b="1" kern="1200" dirty="0">
                <a:solidFill>
                  <a:prstClr val="black"/>
                </a:solidFill>
                <a:latin typeface="Times New Roman" panose="02020603050405020304" pitchFamily="18" charset="0"/>
                <a:cs typeface="Times New Roman" panose="02020603050405020304" pitchFamily="18" charset="0"/>
              </a:rPr>
              <a:t>, C, B, G), R3(</a:t>
            </a:r>
            <a:r>
              <a:rPr lang="en-US" altLang="en-US" sz="2400" b="1" u="sng" kern="1200" dirty="0">
                <a:solidFill>
                  <a:prstClr val="black"/>
                </a:solidFill>
                <a:latin typeface="Times New Roman" panose="02020603050405020304" pitchFamily="18" charset="0"/>
                <a:cs typeface="Times New Roman" panose="02020603050405020304" pitchFamily="18" charset="0"/>
              </a:rPr>
              <a:t>A</a:t>
            </a:r>
            <a:r>
              <a:rPr lang="en-US" altLang="en-US" sz="2400" b="1" kern="1200" dirty="0">
                <a:solidFill>
                  <a:prstClr val="black"/>
                </a:solidFill>
                <a:latin typeface="Times New Roman" panose="02020603050405020304" pitchFamily="18" charset="0"/>
                <a:cs typeface="Times New Roman" panose="02020603050405020304" pitchFamily="18" charset="0"/>
              </a:rPr>
              <a:t>, </a:t>
            </a:r>
            <a:r>
              <a:rPr lang="en-US" altLang="en-US" sz="2400" b="1" u="sng" kern="1200" dirty="0">
                <a:solidFill>
                  <a:prstClr val="black"/>
                </a:solidFill>
                <a:latin typeface="Times New Roman" panose="02020603050405020304" pitchFamily="18" charset="0"/>
                <a:cs typeface="Times New Roman" panose="02020603050405020304" pitchFamily="18" charset="0"/>
              </a:rPr>
              <a:t>E</a:t>
            </a:r>
            <a:r>
              <a:rPr lang="en-US" altLang="en-US" sz="2400" b="1" kern="1200" dirty="0">
                <a:solidFill>
                  <a:prstClr val="black"/>
                </a:solidFill>
                <a:latin typeface="Times New Roman" panose="02020603050405020304" pitchFamily="18" charset="0"/>
                <a:cs typeface="Times New Roman" panose="02020603050405020304" pitchFamily="18" charset="0"/>
              </a:rPr>
              <a:t>, F) }</a:t>
            </a:r>
          </a:p>
          <a:p>
            <a:pPr marL="0" lvl="0" indent="0" algn="l" defTabSz="457200">
              <a:spcBef>
                <a:spcPts val="1000"/>
              </a:spcBef>
              <a:buClr>
                <a:srgbClr val="0070C0"/>
              </a:buClr>
              <a:buNone/>
            </a:pPr>
            <a:endParaRPr lang="en-US" altLang="en-US" sz="1100" b="1" kern="1200" dirty="0">
              <a:solidFill>
                <a:prstClr val="black"/>
              </a:solidFill>
              <a:latin typeface="Times New Roman" panose="02020603050405020304" pitchFamily="18" charset="0"/>
              <a:cs typeface="Times New Roman" panose="02020603050405020304" pitchFamily="18" charset="0"/>
            </a:endParaRPr>
          </a:p>
          <a:p>
            <a:pPr marL="0" indent="0" algn="l">
              <a:buNone/>
            </a:pPr>
            <a:r>
              <a:rPr lang="en-US" altLang="en-US" sz="2400" dirty="0">
                <a:latin typeface="Times New Roman" panose="02020603050405020304" pitchFamily="18" charset="0"/>
                <a:cs typeface="Times New Roman" panose="02020603050405020304" pitchFamily="18" charset="0"/>
              </a:rPr>
              <a:t>For </a:t>
            </a:r>
            <a:r>
              <a:rPr lang="en-US" altLang="en-US" sz="2400" b="1" dirty="0">
                <a:solidFill>
                  <a:srgbClr val="C00000"/>
                </a:solidFill>
                <a:latin typeface="Times New Roman" panose="02020603050405020304" pitchFamily="18" charset="0"/>
                <a:cs typeface="Times New Roman" panose="02020603050405020304" pitchFamily="18" charset="0"/>
              </a:rPr>
              <a:t>Step-3</a:t>
            </a:r>
            <a:r>
              <a:rPr lang="en-US" altLang="en-US" sz="2400" dirty="0">
                <a:latin typeface="Times New Roman" panose="02020603050405020304" pitchFamily="18" charset="0"/>
                <a:cs typeface="Times New Roman" panose="02020603050405020304" pitchFamily="18" charset="0"/>
              </a:rPr>
              <a:t>, we need the </a:t>
            </a:r>
            <a:r>
              <a:rPr lang="en-US" altLang="en-US" sz="2400" dirty="0" err="1">
                <a:latin typeface="Times New Roman" panose="02020603050405020304" pitchFamily="18" charset="0"/>
                <a:cs typeface="Times New Roman" panose="02020603050405020304" pitchFamily="18" charset="0"/>
              </a:rPr>
              <a:t>CK</a:t>
            </a:r>
            <a:r>
              <a:rPr lang="en-US" altLang="en-US" sz="2400" dirty="0">
                <a:latin typeface="Times New Roman" panose="02020603050405020304" pitchFamily="18" charset="0"/>
                <a:cs typeface="Times New Roman" panose="02020603050405020304" pitchFamily="18" charset="0"/>
              </a:rPr>
              <a:t> of R. We compute </a:t>
            </a:r>
            <a:r>
              <a:rPr lang="en-US" altLang="en-US" sz="2400" dirty="0" err="1">
                <a:latin typeface="Times New Roman" panose="02020603050405020304" pitchFamily="18" charset="0"/>
                <a:cs typeface="Times New Roman" panose="02020603050405020304" pitchFamily="18" charset="0"/>
              </a:rPr>
              <a:t>CK</a:t>
            </a:r>
            <a:r>
              <a:rPr lang="en-US" altLang="en-US" sz="2400" dirty="0">
                <a:latin typeface="Times New Roman" panose="02020603050405020304" pitchFamily="18" charset="0"/>
                <a:cs typeface="Times New Roman" panose="02020603050405020304" pitchFamily="18" charset="0"/>
              </a:rPr>
              <a:t> of R as (A, D, E).        Since ADE is appearing any of the relations of D, we create a new relation          </a:t>
            </a:r>
            <a:r>
              <a:rPr lang="en-US" altLang="en-US" sz="2400" b="1" dirty="0">
                <a:latin typeface="Times New Roman" panose="02020603050405020304" pitchFamily="18" charset="0"/>
                <a:cs typeface="Times New Roman" panose="02020603050405020304" pitchFamily="18" charset="0"/>
              </a:rPr>
              <a:t>R4(</a:t>
            </a:r>
            <a:r>
              <a:rPr lang="en-US" altLang="en-US" sz="2400" b="1" u="sng" dirty="0">
                <a:latin typeface="Times New Roman" panose="02020603050405020304" pitchFamily="18" charset="0"/>
                <a:cs typeface="Times New Roman" panose="02020603050405020304" pitchFamily="18" charset="0"/>
              </a:rPr>
              <a:t>A</a:t>
            </a:r>
            <a:r>
              <a:rPr lang="en-US" altLang="en-US" sz="2400" b="1" dirty="0">
                <a:latin typeface="Times New Roman" panose="02020603050405020304" pitchFamily="18" charset="0"/>
                <a:cs typeface="Times New Roman" panose="02020603050405020304" pitchFamily="18" charset="0"/>
              </a:rPr>
              <a:t>, </a:t>
            </a:r>
            <a:r>
              <a:rPr lang="en-US" altLang="en-US" sz="2400" b="1" u="sng" dirty="0">
                <a:latin typeface="Times New Roman" panose="02020603050405020304" pitchFamily="18" charset="0"/>
                <a:cs typeface="Times New Roman" panose="02020603050405020304" pitchFamily="18" charset="0"/>
              </a:rPr>
              <a:t>D</a:t>
            </a:r>
            <a:r>
              <a:rPr lang="en-US" altLang="en-US" sz="2400" b="1" dirty="0">
                <a:latin typeface="Times New Roman" panose="02020603050405020304" pitchFamily="18" charset="0"/>
                <a:cs typeface="Times New Roman" panose="02020603050405020304" pitchFamily="18" charset="0"/>
              </a:rPr>
              <a:t>, </a:t>
            </a:r>
            <a:r>
              <a:rPr lang="en-US" altLang="en-US" sz="2400" b="1" u="sng" dirty="0">
                <a:latin typeface="Times New Roman" panose="02020603050405020304" pitchFamily="18" charset="0"/>
                <a:cs typeface="Times New Roman" panose="02020603050405020304" pitchFamily="18" charset="0"/>
              </a:rPr>
              <a:t>E</a:t>
            </a:r>
            <a:r>
              <a:rPr lang="en-US" altLang="en-US" sz="2400" b="1" dirty="0">
                <a:latin typeface="Times New Roman" panose="02020603050405020304" pitchFamily="18" charset="0"/>
                <a:cs typeface="Times New Roman" panose="02020603050405020304" pitchFamily="18" charset="0"/>
              </a:rPr>
              <a:t>) </a:t>
            </a:r>
          </a:p>
          <a:p>
            <a:pPr marL="0" indent="0">
              <a:buNone/>
            </a:pPr>
            <a:endParaRPr lang="en-US" altLang="en-US" sz="2400" b="1" dirty="0">
              <a:latin typeface="Times New Roman" panose="02020603050405020304" pitchFamily="18" charset="0"/>
              <a:cs typeface="Times New Roman" panose="02020603050405020304" pitchFamily="18" charset="0"/>
            </a:endParaRPr>
          </a:p>
          <a:p>
            <a:pPr marL="0" indent="0" algn="l">
              <a:buNone/>
            </a:pPr>
            <a:r>
              <a:rPr lang="en-US" altLang="en-US" sz="2400" dirty="0">
                <a:latin typeface="Times New Roman" panose="02020603050405020304" pitchFamily="18" charset="0"/>
                <a:cs typeface="Times New Roman" panose="02020603050405020304" pitchFamily="18" charset="0"/>
              </a:rPr>
              <a:t>As per </a:t>
            </a:r>
            <a:r>
              <a:rPr lang="en-US" altLang="en-US" sz="2400" b="1" dirty="0">
                <a:solidFill>
                  <a:srgbClr val="C00000"/>
                </a:solidFill>
                <a:latin typeface="Times New Roman" panose="02020603050405020304" pitchFamily="18" charset="0"/>
                <a:cs typeface="Times New Roman" panose="02020603050405020304" pitchFamily="18" charset="0"/>
              </a:rPr>
              <a:t>Step-4</a:t>
            </a:r>
            <a:r>
              <a:rPr lang="en-US" altLang="en-US" sz="2400" b="1"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the relation R4 is subsumed by R1, and hence the final D is</a:t>
            </a:r>
          </a:p>
          <a:p>
            <a:pPr marL="0" indent="0">
              <a:buNone/>
            </a:pPr>
            <a:r>
              <a:rPr lang="en-US" altLang="en-US" sz="2400" b="1" kern="1200" dirty="0">
                <a:solidFill>
                  <a:prstClr val="black"/>
                </a:solidFill>
                <a:latin typeface="Times New Roman" panose="02020603050405020304" pitchFamily="18" charset="0"/>
                <a:cs typeface="Times New Roman" panose="02020603050405020304" pitchFamily="18" charset="0"/>
              </a:rPr>
              <a:t>D = { R1(</a:t>
            </a:r>
            <a:r>
              <a:rPr lang="en-US" altLang="en-US" sz="2400" b="1" u="sng" kern="1200" dirty="0">
                <a:solidFill>
                  <a:prstClr val="black"/>
                </a:solidFill>
                <a:latin typeface="Times New Roman" panose="02020603050405020304" pitchFamily="18" charset="0"/>
                <a:cs typeface="Times New Roman" panose="02020603050405020304" pitchFamily="18" charset="0"/>
              </a:rPr>
              <a:t>D</a:t>
            </a:r>
            <a:r>
              <a:rPr lang="en-US" altLang="en-US" sz="2400" b="1" kern="1200" dirty="0">
                <a:solidFill>
                  <a:prstClr val="black"/>
                </a:solidFill>
                <a:latin typeface="Times New Roman" panose="02020603050405020304" pitchFamily="18" charset="0"/>
                <a:cs typeface="Times New Roman" panose="02020603050405020304" pitchFamily="18" charset="0"/>
              </a:rPr>
              <a:t>, C, B, G), R2(</a:t>
            </a:r>
            <a:r>
              <a:rPr lang="en-US" altLang="en-US" sz="2400" b="1" u="sng" kern="1200" dirty="0">
                <a:solidFill>
                  <a:prstClr val="black"/>
                </a:solidFill>
                <a:latin typeface="Times New Roman" panose="02020603050405020304" pitchFamily="18" charset="0"/>
                <a:cs typeface="Times New Roman" panose="02020603050405020304" pitchFamily="18" charset="0"/>
              </a:rPr>
              <a:t>A</a:t>
            </a:r>
            <a:r>
              <a:rPr lang="en-US" altLang="en-US" sz="2400" b="1" kern="1200" dirty="0">
                <a:solidFill>
                  <a:prstClr val="black"/>
                </a:solidFill>
                <a:latin typeface="Times New Roman" panose="02020603050405020304" pitchFamily="18" charset="0"/>
                <a:cs typeface="Times New Roman" panose="02020603050405020304" pitchFamily="18" charset="0"/>
              </a:rPr>
              <a:t>, </a:t>
            </a:r>
            <a:r>
              <a:rPr lang="en-US" altLang="en-US" sz="2400" b="1" u="sng" kern="1200" dirty="0">
                <a:solidFill>
                  <a:prstClr val="black"/>
                </a:solidFill>
                <a:latin typeface="Times New Roman" panose="02020603050405020304" pitchFamily="18" charset="0"/>
                <a:cs typeface="Times New Roman" panose="02020603050405020304" pitchFamily="18" charset="0"/>
              </a:rPr>
              <a:t>E</a:t>
            </a:r>
            <a:r>
              <a:rPr lang="en-US" altLang="en-US" sz="2400" b="1" kern="1200" dirty="0">
                <a:solidFill>
                  <a:prstClr val="black"/>
                </a:solidFill>
                <a:latin typeface="Times New Roman" panose="02020603050405020304" pitchFamily="18" charset="0"/>
                <a:cs typeface="Times New Roman" panose="02020603050405020304" pitchFamily="18" charset="0"/>
              </a:rPr>
              <a:t>, F), </a:t>
            </a:r>
            <a:r>
              <a:rPr lang="en-US" altLang="en-US" sz="2400" b="1" dirty="0">
                <a:latin typeface="Times New Roman" panose="02020603050405020304" pitchFamily="18" charset="0"/>
                <a:cs typeface="Times New Roman" panose="02020603050405020304" pitchFamily="18" charset="0"/>
              </a:rPr>
              <a:t>R3(</a:t>
            </a:r>
            <a:r>
              <a:rPr lang="en-US" altLang="en-US" sz="2400" b="1" u="sng" dirty="0">
                <a:latin typeface="Times New Roman" panose="02020603050405020304" pitchFamily="18" charset="0"/>
                <a:cs typeface="Times New Roman" panose="02020603050405020304" pitchFamily="18" charset="0"/>
              </a:rPr>
              <a:t>A</a:t>
            </a:r>
            <a:r>
              <a:rPr lang="en-US" altLang="en-US" sz="2400" b="1" dirty="0">
                <a:latin typeface="Times New Roman" panose="02020603050405020304" pitchFamily="18" charset="0"/>
                <a:cs typeface="Times New Roman" panose="02020603050405020304" pitchFamily="18" charset="0"/>
              </a:rPr>
              <a:t>, </a:t>
            </a:r>
            <a:r>
              <a:rPr lang="en-US" altLang="en-US" sz="2400" b="1" u="sng" dirty="0">
                <a:latin typeface="Times New Roman" panose="02020603050405020304" pitchFamily="18" charset="0"/>
                <a:cs typeface="Times New Roman" panose="02020603050405020304" pitchFamily="18" charset="0"/>
              </a:rPr>
              <a:t>D</a:t>
            </a:r>
            <a:r>
              <a:rPr lang="en-US" altLang="en-US" sz="2400" b="1" dirty="0">
                <a:latin typeface="Times New Roman" panose="02020603050405020304" pitchFamily="18" charset="0"/>
                <a:cs typeface="Times New Roman" panose="02020603050405020304" pitchFamily="18" charset="0"/>
              </a:rPr>
              <a:t>, </a:t>
            </a:r>
            <a:r>
              <a:rPr lang="en-US" altLang="en-US" sz="2400" b="1" u="sng" dirty="0">
                <a:latin typeface="Times New Roman" panose="02020603050405020304" pitchFamily="18" charset="0"/>
                <a:cs typeface="Times New Roman" panose="02020603050405020304" pitchFamily="18" charset="0"/>
              </a:rPr>
              <a:t>E</a:t>
            </a:r>
            <a:r>
              <a:rPr lang="en-US" altLang="en-US" sz="2400" b="1" dirty="0">
                <a:latin typeface="Times New Roman" panose="02020603050405020304" pitchFamily="18" charset="0"/>
                <a:cs typeface="Times New Roman" panose="02020603050405020304" pitchFamily="18" charset="0"/>
              </a:rPr>
              <a:t>) </a:t>
            </a:r>
            <a:r>
              <a:rPr lang="en-US" altLang="en-US" sz="2400" b="1" kern="1200" dirty="0">
                <a:solidFill>
                  <a:prstClr val="black"/>
                </a:solidFill>
                <a:latin typeface="Times New Roman" panose="02020603050405020304" pitchFamily="18" charset="0"/>
                <a:cs typeface="Times New Roman" panose="02020603050405020304" pitchFamily="18" charset="0"/>
              </a:rPr>
              <a:t>}</a:t>
            </a:r>
          </a:p>
          <a:p>
            <a:pPr marL="0" indent="0">
              <a:buNone/>
            </a:pPr>
            <a:endParaRPr lang="en-US" altLang="en-US" sz="2400" dirty="0">
              <a:latin typeface="Times New Roman" panose="02020603050405020304" pitchFamily="18" charset="0"/>
              <a:cs typeface="Times New Roman" panose="02020603050405020304" pitchFamily="18" charset="0"/>
            </a:endParaRPr>
          </a:p>
          <a:p>
            <a:pPr marL="0" indent="0">
              <a:buNone/>
            </a:pP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84" name="Content Placeholder 1"/>
          <p:cNvSpPr>
            <a:spLocks noGrp="1"/>
          </p:cNvSpPr>
          <p:nvPr>
            <p:ph sz="quarter" idx="10"/>
          </p:nvPr>
        </p:nvSpPr>
        <p:spPr/>
        <p:txBody>
          <a:bodyPr/>
          <a:lstStyle/>
          <a:p>
            <a:r>
              <a:rPr lang="en-IN" dirty="0"/>
              <a:t> </a:t>
            </a:r>
            <a:r>
              <a:rPr lang="en-US" altLang="en-US" b="1" dirty="0">
                <a:ea typeface="ＭＳ Ｐゴシック" panose="020B0600070205080204" pitchFamily="34" charset="-128"/>
              </a:rPr>
              <a:t>Example-3</a:t>
            </a:r>
            <a:endParaRPr lang="en-IN" b="1" dirty="0"/>
          </a:p>
        </p:txBody>
      </p:sp>
      <p:sp>
        <p:nvSpPr>
          <p:cNvPr id="1050385" name="Content Placeholder 2"/>
          <p:cNvSpPr>
            <a:spLocks noGrp="1"/>
          </p:cNvSpPr>
          <p:nvPr>
            <p:ph idx="1"/>
          </p:nvPr>
        </p:nvSpPr>
        <p:spPr>
          <a:xfrm>
            <a:off x="839973" y="1005840"/>
            <a:ext cx="9750056" cy="5486400"/>
          </a:xfrm>
        </p:spPr>
        <p:txBody>
          <a:bodyPr/>
          <a:lstStyle/>
          <a:p>
            <a:pPr marL="0" lvl="0" indent="0" algn="l" defTabSz="457200">
              <a:spcBef>
                <a:spcPts val="0"/>
              </a:spcBef>
              <a:spcAft>
                <a:spcPts val="600"/>
              </a:spcAft>
              <a:buClr>
                <a:srgbClr val="0070C0"/>
              </a:buClr>
              <a:buNone/>
            </a:pPr>
            <a:r>
              <a:rPr lang="en-US" altLang="en-US" sz="2400" b="1" kern="1200" dirty="0">
                <a:solidFill>
                  <a:prstClr val="black"/>
                </a:solidFill>
                <a:latin typeface="Times New Roman" panose="02020603050405020304" pitchFamily="18" charset="0"/>
                <a:cs typeface="Times New Roman" panose="02020603050405020304" pitchFamily="18" charset="0"/>
              </a:rPr>
              <a:t>Consider the relation LOTS1 and its functional dependencies F.</a:t>
            </a:r>
          </a:p>
          <a:p>
            <a:pPr marL="0" lvl="0" indent="0" algn="l" defTabSz="457200">
              <a:spcBef>
                <a:spcPts val="0"/>
              </a:spcBef>
              <a:spcAft>
                <a:spcPts val="600"/>
              </a:spcAft>
              <a:buClr>
                <a:srgbClr val="0070C0"/>
              </a:buClr>
              <a:buNone/>
            </a:pPr>
            <a:r>
              <a:rPr lang="en-US" altLang="en-US" sz="2400" b="1" kern="1200" dirty="0">
                <a:solidFill>
                  <a:prstClr val="black"/>
                </a:solidFill>
                <a:latin typeface="Times New Roman" panose="02020603050405020304" pitchFamily="18" charset="0"/>
                <a:cs typeface="Times New Roman" panose="02020603050405020304" pitchFamily="18" charset="0"/>
              </a:rPr>
              <a:t>F = { P → </a:t>
            </a:r>
            <a:r>
              <a:rPr lang="en-US" altLang="en-US" sz="2400" b="1" kern="1200" dirty="0" err="1">
                <a:solidFill>
                  <a:prstClr val="black"/>
                </a:solidFill>
                <a:latin typeface="Times New Roman" panose="02020603050405020304" pitchFamily="18" charset="0"/>
                <a:cs typeface="Times New Roman" panose="02020603050405020304" pitchFamily="18" charset="0"/>
              </a:rPr>
              <a:t>LCA</a:t>
            </a:r>
            <a:r>
              <a:rPr lang="en-US" altLang="en-US" sz="2400" b="1" kern="1200" dirty="0">
                <a:solidFill>
                  <a:prstClr val="black"/>
                </a:solidFill>
                <a:latin typeface="Times New Roman" panose="02020603050405020304" pitchFamily="18" charset="0"/>
                <a:cs typeface="Times New Roman" panose="02020603050405020304" pitchFamily="18" charset="0"/>
              </a:rPr>
              <a:t>, LC → AP, A → C }</a:t>
            </a:r>
          </a:p>
          <a:p>
            <a:pPr marL="0" lvl="0" indent="0" algn="l" defTabSz="457200">
              <a:spcBef>
                <a:spcPts val="0"/>
              </a:spcBef>
              <a:spcAft>
                <a:spcPts val="600"/>
              </a:spcAft>
              <a:buClr>
                <a:srgbClr val="0070C0"/>
              </a:buClr>
              <a:buNone/>
            </a:pPr>
            <a:endParaRPr lang="en-US" altLang="en-US" sz="2400" kern="1200" dirty="0">
              <a:solidFill>
                <a:prstClr val="black"/>
              </a:solidFill>
              <a:latin typeface="Times New Roman" panose="02020603050405020304" pitchFamily="18" charset="0"/>
              <a:cs typeface="Times New Roman" panose="02020603050405020304" pitchFamily="18" charset="0"/>
            </a:endParaRPr>
          </a:p>
          <a:p>
            <a:pPr marL="0" lvl="0" indent="0" algn="l" defTabSz="457200">
              <a:spcBef>
                <a:spcPts val="0"/>
              </a:spcBef>
              <a:spcAft>
                <a:spcPts val="600"/>
              </a:spcAft>
              <a:buClr>
                <a:srgbClr val="0070C0"/>
              </a:buClr>
              <a:buNone/>
            </a:pPr>
            <a:endParaRPr lang="en-US" altLang="en-US" sz="2400" kern="1200" dirty="0">
              <a:solidFill>
                <a:prstClr val="black"/>
              </a:solidFill>
              <a:latin typeface="Times New Roman" panose="02020603050405020304" pitchFamily="18" charset="0"/>
              <a:cs typeface="Times New Roman" panose="02020603050405020304" pitchFamily="18" charset="0"/>
            </a:endParaRPr>
          </a:p>
          <a:p>
            <a:pPr marL="0" lvl="0" indent="0" algn="l" defTabSz="457200">
              <a:spcBef>
                <a:spcPts val="0"/>
              </a:spcBef>
              <a:spcAft>
                <a:spcPts val="600"/>
              </a:spcAft>
              <a:buClr>
                <a:srgbClr val="0070C0"/>
              </a:buClr>
              <a:buNone/>
            </a:pPr>
            <a:r>
              <a:rPr lang="en-US" altLang="en-US" sz="2400" kern="1200" dirty="0">
                <a:solidFill>
                  <a:prstClr val="black"/>
                </a:solidFill>
                <a:latin typeface="Times New Roman" panose="02020603050405020304" pitchFamily="18" charset="0"/>
                <a:cs typeface="Times New Roman" panose="02020603050405020304" pitchFamily="18" charset="0"/>
              </a:rPr>
              <a:t>Minimum cover = G = {P → LC, LC → AP, A → C }.</a:t>
            </a:r>
          </a:p>
          <a:p>
            <a:pPr marL="0" lvl="0" indent="0" algn="l" defTabSz="457200">
              <a:spcBef>
                <a:spcPts val="0"/>
              </a:spcBef>
              <a:spcAft>
                <a:spcPts val="600"/>
              </a:spcAft>
              <a:buClr>
                <a:srgbClr val="0070C0"/>
              </a:buClr>
              <a:buNone/>
            </a:pPr>
            <a:r>
              <a:rPr lang="en-US" altLang="en-US" sz="2400" kern="1200" dirty="0">
                <a:solidFill>
                  <a:prstClr val="black"/>
                </a:solidFill>
                <a:latin typeface="Times New Roman" panose="02020603050405020304" pitchFamily="18" charset="0"/>
                <a:cs typeface="Times New Roman" panose="02020603050405020304" pitchFamily="18" charset="0"/>
              </a:rPr>
              <a:t>In step 2 of Algorithm 3NF_Relations( ) we produce design X (before removing redundant relations) as</a:t>
            </a:r>
          </a:p>
          <a:p>
            <a:pPr marL="0" lvl="0" indent="0" algn="l" defTabSz="457200">
              <a:spcBef>
                <a:spcPts val="0"/>
              </a:spcBef>
              <a:spcAft>
                <a:spcPts val="600"/>
              </a:spcAft>
              <a:buClr>
                <a:srgbClr val="0070C0"/>
              </a:buClr>
              <a:buNone/>
            </a:pPr>
            <a:r>
              <a:rPr lang="en-US" altLang="en-US" sz="2400" b="1" kern="1200" dirty="0">
                <a:solidFill>
                  <a:srgbClr val="C00000"/>
                </a:solidFill>
                <a:latin typeface="Times New Roman" panose="02020603050405020304" pitchFamily="18" charset="0"/>
                <a:cs typeface="Times New Roman" panose="02020603050405020304" pitchFamily="18" charset="0"/>
              </a:rPr>
              <a:t>Design X:</a:t>
            </a:r>
            <a:r>
              <a:rPr lang="en-US" altLang="en-US" sz="2400" b="1" kern="1200" dirty="0">
                <a:solidFill>
                  <a:prstClr val="black"/>
                </a:solidFill>
                <a:latin typeface="Times New Roman" panose="02020603050405020304" pitchFamily="18" charset="0"/>
                <a:cs typeface="Times New Roman" panose="02020603050405020304" pitchFamily="18" charset="0"/>
              </a:rPr>
              <a:t> R1(P, L, C), R2(L, C, A, P), and R3(A, C).</a:t>
            </a:r>
          </a:p>
          <a:p>
            <a:pPr marL="0" lvl="0" indent="0" algn="l" defTabSz="457200">
              <a:spcBef>
                <a:spcPts val="0"/>
              </a:spcBef>
              <a:spcAft>
                <a:spcPts val="600"/>
              </a:spcAft>
              <a:buClr>
                <a:srgbClr val="0070C0"/>
              </a:buClr>
              <a:buNone/>
            </a:pPr>
            <a:r>
              <a:rPr lang="en-US" altLang="en-US" sz="2400" kern="1200" dirty="0">
                <a:solidFill>
                  <a:prstClr val="black"/>
                </a:solidFill>
                <a:latin typeface="Times New Roman" panose="02020603050405020304" pitchFamily="18" charset="0"/>
                <a:cs typeface="Times New Roman" panose="02020603050405020304" pitchFamily="18" charset="0"/>
              </a:rPr>
              <a:t>In step 4 of the algorithm, we find that R3and R1are </a:t>
            </a:r>
            <a:r>
              <a:rPr lang="en-US" altLang="en-US" sz="2400" i="1" kern="1200" dirty="0">
                <a:solidFill>
                  <a:prstClr val="black"/>
                </a:solidFill>
                <a:latin typeface="Times New Roman" panose="02020603050405020304" pitchFamily="18" charset="0"/>
                <a:cs typeface="Times New Roman" panose="02020603050405020304" pitchFamily="18" charset="0"/>
              </a:rPr>
              <a:t>subsumed</a:t>
            </a:r>
            <a:r>
              <a:rPr lang="en-US" altLang="en-US" sz="2400" kern="1200" dirty="0">
                <a:solidFill>
                  <a:prstClr val="black"/>
                </a:solidFill>
                <a:latin typeface="Times New Roman" panose="02020603050405020304" pitchFamily="18" charset="0"/>
                <a:cs typeface="Times New Roman" panose="02020603050405020304" pitchFamily="18" charset="0"/>
              </a:rPr>
              <a:t> by R2. Hence, both of those relations are redundant.  </a:t>
            </a:r>
          </a:p>
          <a:p>
            <a:pPr marL="0" lvl="0" indent="0" algn="l" defTabSz="457200">
              <a:spcBef>
                <a:spcPts val="0"/>
              </a:spcBef>
              <a:spcAft>
                <a:spcPts val="600"/>
              </a:spcAft>
              <a:buClr>
                <a:srgbClr val="0070C0"/>
              </a:buClr>
              <a:buNone/>
            </a:pPr>
            <a:r>
              <a:rPr lang="en-US" altLang="en-US" sz="2400" b="1" kern="1200" dirty="0">
                <a:solidFill>
                  <a:srgbClr val="C00000"/>
                </a:solidFill>
                <a:latin typeface="Times New Roman" panose="02020603050405020304" pitchFamily="18" charset="0"/>
                <a:cs typeface="Times New Roman" panose="02020603050405020304" pitchFamily="18" charset="0"/>
              </a:rPr>
              <a:t>Design X (Final 3NF):</a:t>
            </a:r>
            <a:r>
              <a:rPr lang="en-US" altLang="en-US" sz="2400" b="1" kern="1200" dirty="0">
                <a:solidFill>
                  <a:prstClr val="black"/>
                </a:solidFill>
                <a:latin typeface="Times New Roman" panose="02020603050405020304" pitchFamily="18" charset="0"/>
                <a:cs typeface="Times New Roman" panose="02020603050405020304" pitchFamily="18" charset="0"/>
              </a:rPr>
              <a:t> R2(L, C, A, P).</a:t>
            </a:r>
            <a:endParaRPr lang="en-US" altLang="en-US" sz="2400" b="1" dirty="0">
              <a:latin typeface="Times New Roman" panose="02020603050405020304" pitchFamily="18" charset="0"/>
              <a:cs typeface="Times New Roman" panose="02020603050405020304" pitchFamily="18" charset="0"/>
            </a:endParaRPr>
          </a:p>
          <a:p>
            <a:pPr marL="0" indent="0">
              <a:spcBef>
                <a:spcPts val="0"/>
              </a:spcBef>
              <a:spcAft>
                <a:spcPts val="600"/>
              </a:spcAft>
              <a:buNone/>
            </a:pPr>
            <a:endParaRPr lang="en-US" altLang="en-US" sz="2400" dirty="0">
              <a:latin typeface="Times New Roman" panose="02020603050405020304" pitchFamily="18" charset="0"/>
              <a:cs typeface="Times New Roman" panose="02020603050405020304" pitchFamily="18" charset="0"/>
            </a:endParaRPr>
          </a:p>
        </p:txBody>
      </p:sp>
      <p:pic>
        <p:nvPicPr>
          <p:cNvPr id="2097348" name="Picture 3" descr="Screen Clipping"/>
          <p:cNvPicPr>
            <a:picLocks noChangeAspect="1"/>
          </p:cNvPicPr>
          <p:nvPr/>
        </p:nvPicPr>
        <p:blipFill>
          <a:blip r:embed="rId3"/>
          <a:stretch>
            <a:fillRect/>
          </a:stretch>
        </p:blipFill>
        <p:spPr>
          <a:xfrm>
            <a:off x="7652856" y="1416831"/>
            <a:ext cx="3851571" cy="156947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89" name="Content Placeholder 1"/>
          <p:cNvSpPr>
            <a:spLocks noGrp="1"/>
          </p:cNvSpPr>
          <p:nvPr>
            <p:ph sz="quarter" idx="10"/>
          </p:nvPr>
        </p:nvSpPr>
        <p:spPr/>
        <p:txBody>
          <a:bodyPr/>
          <a:lstStyle/>
          <a:p>
            <a:r>
              <a:rPr lang="en-US" b="1" dirty="0"/>
              <a:t>2) </a:t>
            </a:r>
            <a:r>
              <a:rPr lang="en-US" b="1" dirty="0" err="1"/>
              <a:t>Nonadditive</a:t>
            </a:r>
            <a:r>
              <a:rPr lang="en-US" b="1" dirty="0"/>
              <a:t> Join Decomposition into  </a:t>
            </a:r>
          </a:p>
          <a:p>
            <a:r>
              <a:rPr lang="en-US" b="1" dirty="0"/>
              <a:t>    </a:t>
            </a:r>
            <a:r>
              <a:rPr lang="en-US" b="1" dirty="0" err="1"/>
              <a:t>BCNF</a:t>
            </a:r>
            <a:r>
              <a:rPr lang="en-US" b="1" dirty="0"/>
              <a:t> Schemas</a:t>
            </a:r>
            <a:endParaRPr lang="en-IN" b="1" dirty="0"/>
          </a:p>
        </p:txBody>
      </p:sp>
      <p:sp>
        <p:nvSpPr>
          <p:cNvPr id="1050390" name="Content Placeholder 2"/>
          <p:cNvSpPr>
            <a:spLocks noGrp="1"/>
          </p:cNvSpPr>
          <p:nvPr>
            <p:ph idx="1"/>
          </p:nvPr>
        </p:nvSpPr>
        <p:spPr>
          <a:xfrm>
            <a:off x="839973" y="1005840"/>
            <a:ext cx="9750056" cy="5486400"/>
          </a:xfrm>
        </p:spPr>
        <p:txBody>
          <a:bodyPr/>
          <a:lstStyle/>
          <a:p>
            <a:pPr marL="0" indent="0">
              <a:buNone/>
            </a:pPr>
            <a:r>
              <a:rPr lang="en-US" altLang="en-US" sz="2400" b="1" dirty="0">
                <a:latin typeface="Times New Roman" panose="02020603050405020304" pitchFamily="18" charset="0"/>
                <a:cs typeface="Times New Roman" panose="02020603050405020304" pitchFamily="18" charset="0"/>
              </a:rPr>
              <a:t>Algorithm</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BCNF</a:t>
            </a:r>
            <a:r>
              <a:rPr lang="en-US" altLang="en-US" sz="2400" dirty="0">
                <a:latin typeface="Times New Roman" panose="02020603050405020304" pitchFamily="18" charset="0"/>
                <a:cs typeface="Times New Roman" panose="02020603050405020304" pitchFamily="18" charset="0"/>
              </a:rPr>
              <a:t>(R, F)</a:t>
            </a:r>
          </a:p>
          <a:p>
            <a:pPr marL="0" indent="0">
              <a:buNone/>
            </a:pPr>
            <a:r>
              <a:rPr lang="en-US" altLang="en-US" sz="2400" dirty="0">
                <a:latin typeface="Times New Roman" panose="02020603050405020304" pitchFamily="18" charset="0"/>
                <a:cs typeface="Times New Roman" panose="02020603050405020304" pitchFamily="18" charset="0"/>
              </a:rPr>
              <a:t>{</a:t>
            </a:r>
          </a:p>
          <a:p>
            <a:pPr marL="0" indent="0">
              <a:buNone/>
            </a:pPr>
            <a:r>
              <a:rPr lang="en-US" altLang="en-US" sz="2400" dirty="0">
                <a:latin typeface="Times New Roman" panose="02020603050405020304" pitchFamily="18" charset="0"/>
                <a:cs typeface="Times New Roman" panose="02020603050405020304" pitchFamily="18" charset="0"/>
              </a:rPr>
              <a:t>	D = {R}</a:t>
            </a:r>
          </a:p>
          <a:p>
            <a:pPr marL="0" indent="0">
              <a:buNone/>
            </a:pPr>
            <a:r>
              <a:rPr lang="en-US" altLang="en-US" sz="2400" dirty="0">
                <a:latin typeface="Times New Roman" panose="02020603050405020304" pitchFamily="18" charset="0"/>
                <a:cs typeface="Times New Roman" panose="02020603050405020304" pitchFamily="18" charset="0"/>
              </a:rPr>
              <a:t>	</a:t>
            </a:r>
            <a:r>
              <a:rPr lang="en-US" altLang="en-US" sz="2400" b="1" dirty="0">
                <a:latin typeface="Times New Roman" panose="02020603050405020304" pitchFamily="18" charset="0"/>
                <a:cs typeface="Times New Roman" panose="02020603050405020304" pitchFamily="18" charset="0"/>
              </a:rPr>
              <a:t>while</a:t>
            </a:r>
            <a:r>
              <a:rPr lang="en-US" altLang="en-US" sz="24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sym typeface="Symbol" panose="05050102010706020507" pitchFamily="18" charset="2"/>
              </a:rPr>
              <a:t>there is a relation schema Q in D that is not in </a:t>
            </a:r>
            <a:r>
              <a:rPr lang="en-US" altLang="en-US" sz="2400" dirty="0" err="1">
                <a:latin typeface="Times New Roman" panose="02020603050405020304" pitchFamily="18" charset="0"/>
                <a:cs typeface="Times New Roman" panose="02020603050405020304" pitchFamily="18" charset="0"/>
                <a:sym typeface="Symbol" panose="05050102010706020507" pitchFamily="18" charset="2"/>
              </a:rPr>
              <a:t>BCNF</a:t>
            </a:r>
            <a:r>
              <a:rPr lang="en-US" altLang="en-US" sz="2400" dirty="0">
                <a:latin typeface="Times New Roman" panose="02020603050405020304" pitchFamily="18" charset="0"/>
                <a:cs typeface="Times New Roman" panose="02020603050405020304" pitchFamily="18" charset="0"/>
                <a:sym typeface="Symbol" panose="05050102010706020507" pitchFamily="18" charset="2"/>
              </a:rPr>
              <a:t>;</a:t>
            </a:r>
            <a:endParaRPr lang="en-US" altLang="en-US" sz="2400" dirty="0">
              <a:solidFill>
                <a:srgbClr val="0070C0"/>
              </a:solidFill>
              <a:latin typeface="Times New Roman" panose="02020603050405020304" pitchFamily="18" charset="0"/>
              <a:cs typeface="Times New Roman" panose="02020603050405020304" pitchFamily="18" charset="0"/>
            </a:endParaRPr>
          </a:p>
          <a:p>
            <a:pPr marL="0" indent="0">
              <a:buNone/>
            </a:pPr>
            <a:r>
              <a:rPr lang="en-US" altLang="en-US" sz="2400" dirty="0">
                <a:latin typeface="Times New Roman" panose="02020603050405020304" pitchFamily="18" charset="0"/>
                <a:cs typeface="Times New Roman" panose="02020603050405020304" pitchFamily="18" charset="0"/>
              </a:rPr>
              <a:t>	{</a:t>
            </a:r>
          </a:p>
          <a:p>
            <a:pPr marL="457200" lvl="1" indent="0">
              <a:spcBef>
                <a:spcPts val="600"/>
              </a:spcBef>
              <a:buNone/>
            </a:pPr>
            <a:r>
              <a:rPr lang="en-US" altLang="en-US" sz="2400" dirty="0">
                <a:latin typeface="Times New Roman" panose="02020603050405020304" pitchFamily="18" charset="0"/>
                <a:cs typeface="Times New Roman" panose="02020603050405020304" pitchFamily="18" charset="0"/>
              </a:rPr>
              <a:t>		</a:t>
            </a:r>
            <a:r>
              <a:rPr lang="en-US" altLang="en-US" sz="2400" b="1" dirty="0">
                <a:latin typeface="Times New Roman" panose="02020603050405020304" pitchFamily="18" charset="0"/>
                <a:cs typeface="Times New Roman" panose="02020603050405020304" pitchFamily="18" charset="0"/>
              </a:rPr>
              <a:t>Choose</a:t>
            </a:r>
            <a:r>
              <a:rPr lang="en-US" altLang="en-US" sz="2400" dirty="0">
                <a:latin typeface="Times New Roman" panose="02020603050405020304" pitchFamily="18" charset="0"/>
                <a:cs typeface="Times New Roman" panose="02020603050405020304" pitchFamily="18" charset="0"/>
              </a:rPr>
              <a:t> a relation schema Q that is not in </a:t>
            </a:r>
            <a:r>
              <a:rPr lang="en-US" altLang="en-US" sz="2400" dirty="0" err="1">
                <a:latin typeface="Times New Roman" panose="02020603050405020304" pitchFamily="18" charset="0"/>
                <a:cs typeface="Times New Roman" panose="02020603050405020304" pitchFamily="18" charset="0"/>
              </a:rPr>
              <a:t>BCNF</a:t>
            </a:r>
            <a:endParaRPr lang="en-US" altLang="en-US" sz="2400" dirty="0">
              <a:latin typeface="Times New Roman" panose="02020603050405020304" pitchFamily="18" charset="0"/>
              <a:cs typeface="Times New Roman" panose="02020603050405020304" pitchFamily="18" charset="0"/>
            </a:endParaRPr>
          </a:p>
          <a:p>
            <a:pPr marL="457200" lvl="1" indent="0">
              <a:spcBef>
                <a:spcPts val="600"/>
              </a:spcBef>
              <a:buNone/>
            </a:pPr>
            <a:r>
              <a:rPr lang="en-US" altLang="en-US" sz="2400" dirty="0">
                <a:latin typeface="Times New Roman" panose="02020603050405020304" pitchFamily="18" charset="0"/>
                <a:cs typeface="Times New Roman" panose="02020603050405020304" pitchFamily="18" charset="0"/>
              </a:rPr>
              <a:t>		</a:t>
            </a:r>
            <a:r>
              <a:rPr lang="en-US" altLang="en-US" sz="2400" b="1" dirty="0">
                <a:latin typeface="Times New Roman" panose="02020603050405020304" pitchFamily="18" charset="0"/>
                <a:cs typeface="Times New Roman" panose="02020603050405020304" pitchFamily="18" charset="0"/>
              </a:rPr>
              <a:t>Find</a:t>
            </a:r>
            <a:r>
              <a:rPr lang="en-US" altLang="en-US" sz="2400" dirty="0">
                <a:latin typeface="Times New Roman" panose="02020603050405020304" pitchFamily="18" charset="0"/>
                <a:cs typeface="Times New Roman" panose="02020603050405020304" pitchFamily="18" charset="0"/>
              </a:rPr>
              <a:t> an FD, X </a:t>
            </a:r>
            <a:r>
              <a:rPr lang="en-US" alt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dirty="0">
                <a:latin typeface="Times New Roman" panose="02020603050405020304" pitchFamily="18" charset="0"/>
                <a:cs typeface="Times New Roman" panose="02020603050405020304" pitchFamily="18" charset="0"/>
              </a:rPr>
              <a:t> Y in Q that violates </a:t>
            </a:r>
            <a:r>
              <a:rPr lang="en-US" altLang="en-US" sz="2400" dirty="0" err="1">
                <a:latin typeface="Times New Roman" panose="02020603050405020304" pitchFamily="18" charset="0"/>
                <a:cs typeface="Times New Roman" panose="02020603050405020304" pitchFamily="18" charset="0"/>
              </a:rPr>
              <a:t>BCNF</a:t>
            </a:r>
            <a:endParaRPr lang="en-US" altLang="en-US" sz="2400" dirty="0">
              <a:latin typeface="Times New Roman" panose="02020603050405020304" pitchFamily="18" charset="0"/>
              <a:cs typeface="Times New Roman" panose="02020603050405020304" pitchFamily="18" charset="0"/>
            </a:endParaRPr>
          </a:p>
          <a:p>
            <a:pPr marL="457200" lvl="1" indent="0">
              <a:spcBef>
                <a:spcPts val="600"/>
              </a:spcBef>
              <a:buNone/>
            </a:pPr>
            <a:r>
              <a:rPr lang="en-US" altLang="en-US" sz="2400" dirty="0">
                <a:latin typeface="Times New Roman" panose="02020603050405020304" pitchFamily="18" charset="0"/>
                <a:cs typeface="Times New Roman" panose="02020603050405020304" pitchFamily="18" charset="0"/>
              </a:rPr>
              <a:t>		</a:t>
            </a:r>
            <a:r>
              <a:rPr lang="en-US" altLang="en-US" sz="2400" b="1" dirty="0">
                <a:latin typeface="Times New Roman" panose="02020603050405020304" pitchFamily="18" charset="0"/>
                <a:cs typeface="Times New Roman" panose="02020603050405020304" pitchFamily="18" charset="0"/>
              </a:rPr>
              <a:t>Replace</a:t>
            </a:r>
            <a:r>
              <a:rPr lang="en-US" altLang="en-US" sz="2400" dirty="0">
                <a:latin typeface="Times New Roman" panose="02020603050405020304" pitchFamily="18" charset="0"/>
                <a:cs typeface="Times New Roman" panose="02020603050405020304" pitchFamily="18" charset="0"/>
              </a:rPr>
              <a:t> Q in D by two schemas (Q – Y) </a:t>
            </a:r>
            <a:r>
              <a:rPr lang="en-US" altLang="en-US" sz="2400" b="1" dirty="0">
                <a:latin typeface="Times New Roman" panose="02020603050405020304" pitchFamily="18" charset="0"/>
                <a:cs typeface="Times New Roman" panose="02020603050405020304" pitchFamily="18" charset="0"/>
              </a:rPr>
              <a:t>and</a:t>
            </a:r>
            <a:r>
              <a:rPr lang="en-US" altLang="en-US" sz="2400" dirty="0">
                <a:latin typeface="Times New Roman" panose="02020603050405020304" pitchFamily="18" charset="0"/>
                <a:cs typeface="Times New Roman" panose="02020603050405020304" pitchFamily="18" charset="0"/>
              </a:rPr>
              <a:t> (X </a:t>
            </a:r>
            <a:r>
              <a:rPr lang="en-US" alt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dirty="0">
                <a:latin typeface="Times New Roman" panose="02020603050405020304" pitchFamily="18" charset="0"/>
                <a:cs typeface="Times New Roman" panose="02020603050405020304" pitchFamily="18" charset="0"/>
              </a:rPr>
              <a:t> Y) </a:t>
            </a:r>
          </a:p>
          <a:p>
            <a:pPr marL="0" indent="0">
              <a:buNone/>
            </a:pPr>
            <a:r>
              <a:rPr lang="en-US" altLang="en-US" sz="2400" dirty="0">
                <a:latin typeface="Times New Roman" panose="02020603050405020304" pitchFamily="18" charset="0"/>
                <a:cs typeface="Times New Roman" panose="02020603050405020304" pitchFamily="18" charset="0"/>
              </a:rPr>
              <a:t>	}</a:t>
            </a:r>
          </a:p>
          <a:p>
            <a:pPr marL="0" indent="0">
              <a:buNone/>
            </a:pPr>
            <a:r>
              <a:rPr lang="en-US" altLang="en-US" sz="2400" dirty="0">
                <a:latin typeface="Times New Roman" panose="02020603050405020304" pitchFamily="18" charset="0"/>
                <a:cs typeface="Times New Roman" panose="02020603050405020304" pitchFamily="18" charset="0"/>
              </a:rPr>
              <a:t>}</a:t>
            </a:r>
          </a:p>
          <a:p>
            <a:pPr marL="0" indent="0">
              <a:spcBef>
                <a:spcPts val="0"/>
              </a:spcBef>
              <a:spcAft>
                <a:spcPts val="600"/>
              </a:spcAft>
              <a:buNone/>
            </a:pP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94" name="Content Placeholder 1"/>
          <p:cNvSpPr>
            <a:spLocks noGrp="1"/>
          </p:cNvSpPr>
          <p:nvPr>
            <p:ph sz="quarter" idx="10"/>
          </p:nvPr>
        </p:nvSpPr>
        <p:spPr/>
        <p:txBody>
          <a:bodyPr/>
          <a:lstStyle/>
          <a:p>
            <a:r>
              <a:rPr lang="en-US" b="1" dirty="0"/>
              <a:t>Example-1</a:t>
            </a:r>
            <a:endParaRPr lang="en-IN" b="1" dirty="0"/>
          </a:p>
        </p:txBody>
      </p:sp>
      <p:sp>
        <p:nvSpPr>
          <p:cNvPr id="1050395" name="Content Placeholder 2"/>
          <p:cNvSpPr>
            <a:spLocks noGrp="1"/>
          </p:cNvSpPr>
          <p:nvPr>
            <p:ph idx="1"/>
          </p:nvPr>
        </p:nvSpPr>
        <p:spPr>
          <a:xfrm>
            <a:off x="839972" y="1005840"/>
            <a:ext cx="10515599" cy="5486400"/>
          </a:xfrm>
        </p:spPr>
        <p:txBody>
          <a:bodyPr/>
          <a:lstStyle/>
          <a:p>
            <a:pPr algn="l"/>
            <a:r>
              <a:rPr lang="en-US" altLang="en-US" sz="2400" b="1" dirty="0">
                <a:latin typeface="Times New Roman" panose="02020603050405020304" pitchFamily="18" charset="0"/>
                <a:cs typeface="Times New Roman" panose="02020603050405020304" pitchFamily="18" charset="0"/>
              </a:rPr>
              <a:t>Consider R = {</a:t>
            </a:r>
            <a:r>
              <a:rPr lang="en-US" altLang="en-US" sz="2400" b="1" dirty="0" err="1">
                <a:latin typeface="Times New Roman" panose="02020603050405020304" pitchFamily="18" charset="0"/>
                <a:cs typeface="Times New Roman" panose="02020603050405020304" pitchFamily="18" charset="0"/>
              </a:rPr>
              <a:t>ABCDE</a:t>
            </a:r>
            <a:r>
              <a:rPr lang="en-US" altLang="en-US" sz="2400" b="1" dirty="0">
                <a:latin typeface="Times New Roman" panose="02020603050405020304" pitchFamily="18" charset="0"/>
                <a:cs typeface="Times New Roman" panose="02020603050405020304" pitchFamily="18" charset="0"/>
              </a:rPr>
              <a:t>} and F = {</a:t>
            </a:r>
            <a:r>
              <a:rPr lang="en-US" altLang="en-US" sz="2400" b="1" dirty="0" err="1">
                <a:latin typeface="Times New Roman" panose="02020603050405020304" pitchFamily="18" charset="0"/>
                <a:cs typeface="Times New Roman" panose="02020603050405020304" pitchFamily="18" charset="0"/>
              </a:rPr>
              <a:t>A→BC</a:t>
            </a:r>
            <a:r>
              <a:rPr lang="en-US" altLang="en-US" sz="2400" b="1" dirty="0">
                <a:latin typeface="Times New Roman" panose="02020603050405020304" pitchFamily="18" charset="0"/>
                <a:cs typeface="Times New Roman" panose="02020603050405020304" pitchFamily="18" charset="0"/>
              </a:rPr>
              <a:t>, </a:t>
            </a:r>
            <a:r>
              <a:rPr lang="en-US" altLang="en-US" sz="2400" b="1" dirty="0" err="1">
                <a:latin typeface="Times New Roman" panose="02020603050405020304" pitchFamily="18" charset="0"/>
                <a:cs typeface="Times New Roman" panose="02020603050405020304" pitchFamily="18" charset="0"/>
              </a:rPr>
              <a:t>BC→A</a:t>
            </a:r>
            <a:r>
              <a:rPr lang="en-US" altLang="en-US" sz="2400" b="1" dirty="0">
                <a:latin typeface="Times New Roman" panose="02020603050405020304" pitchFamily="18" charset="0"/>
                <a:cs typeface="Times New Roman" panose="02020603050405020304" pitchFamily="18" charset="0"/>
              </a:rPr>
              <a:t>, </a:t>
            </a:r>
            <a:r>
              <a:rPr lang="en-US" altLang="en-US" sz="2400" b="1" dirty="0" err="1">
                <a:latin typeface="Times New Roman" panose="02020603050405020304" pitchFamily="18" charset="0"/>
                <a:cs typeface="Times New Roman" panose="02020603050405020304" pitchFamily="18" charset="0"/>
              </a:rPr>
              <a:t>BCD→E</a:t>
            </a:r>
            <a:r>
              <a:rPr lang="en-US" altLang="en-US" sz="2400" b="1" dirty="0">
                <a:latin typeface="Times New Roman" panose="02020603050405020304" pitchFamily="18" charset="0"/>
                <a:cs typeface="Times New Roman" panose="02020603050405020304" pitchFamily="18" charset="0"/>
              </a:rPr>
              <a:t>, </a:t>
            </a:r>
            <a:r>
              <a:rPr lang="en-US" altLang="en-US" sz="2400" b="1" dirty="0" err="1">
                <a:latin typeface="Times New Roman" panose="02020603050405020304" pitchFamily="18" charset="0"/>
                <a:cs typeface="Times New Roman" panose="02020603050405020304" pitchFamily="18" charset="0"/>
              </a:rPr>
              <a:t>E→C</a:t>
            </a:r>
            <a:r>
              <a:rPr lang="en-US" altLang="en-US" sz="2400" b="1" dirty="0">
                <a:latin typeface="Times New Roman" panose="02020603050405020304" pitchFamily="18" charset="0"/>
                <a:cs typeface="Times New Roman" panose="02020603050405020304" pitchFamily="18" charset="0"/>
              </a:rPr>
              <a:t>}</a:t>
            </a:r>
          </a:p>
          <a:p>
            <a:pPr algn="l"/>
            <a:r>
              <a:rPr lang="en-US" altLang="en-US" sz="2400" dirty="0" err="1">
                <a:latin typeface="Times New Roman" panose="02020603050405020304" pitchFamily="18" charset="0"/>
                <a:cs typeface="Times New Roman" panose="02020603050405020304" pitchFamily="18" charset="0"/>
              </a:rPr>
              <a:t>CK</a:t>
            </a:r>
            <a:r>
              <a:rPr lang="en-US" altLang="en-US" sz="2400" dirty="0">
                <a:latin typeface="Times New Roman" panose="02020603050405020304" pitchFamily="18" charset="0"/>
                <a:cs typeface="Times New Roman" panose="02020603050405020304" pitchFamily="18" charset="0"/>
              </a:rPr>
              <a:t> = {AD, BCD}. </a:t>
            </a:r>
          </a:p>
          <a:p>
            <a:pPr algn="l"/>
            <a:r>
              <a:rPr lang="en-US" altLang="en-US" sz="2400" dirty="0">
                <a:latin typeface="Times New Roman" panose="02020603050405020304" pitchFamily="18" charset="0"/>
                <a:cs typeface="Times New Roman" panose="02020603050405020304" pitchFamily="18" charset="0"/>
              </a:rPr>
              <a:t>Check each FD in R for possible violation of </a:t>
            </a:r>
            <a:r>
              <a:rPr lang="en-US" altLang="en-US" sz="2400" dirty="0" err="1">
                <a:latin typeface="Times New Roman" panose="02020603050405020304" pitchFamily="18" charset="0"/>
                <a:cs typeface="Times New Roman" panose="02020603050405020304" pitchFamily="18" charset="0"/>
              </a:rPr>
              <a:t>BCNF</a:t>
            </a:r>
            <a:r>
              <a:rPr lang="en-US" altLang="en-US" sz="2400" dirty="0">
                <a:latin typeface="Times New Roman" panose="02020603050405020304" pitchFamily="18" charset="0"/>
                <a:cs typeface="Times New Roman" panose="02020603050405020304" pitchFamily="18" charset="0"/>
              </a:rPr>
              <a:t>.</a:t>
            </a:r>
          </a:p>
          <a:p>
            <a:pPr algn="l"/>
            <a:r>
              <a:rPr lang="en-US" altLang="en-US" sz="2400" dirty="0">
                <a:latin typeface="Times New Roman" panose="02020603050405020304" pitchFamily="18" charset="0"/>
                <a:cs typeface="Times New Roman" panose="02020603050405020304" pitchFamily="18" charset="0"/>
              </a:rPr>
              <a:t>FD1: A is not a </a:t>
            </a:r>
            <a:r>
              <a:rPr lang="en-US" altLang="en-US" sz="2400" dirty="0" err="1">
                <a:latin typeface="Times New Roman" panose="02020603050405020304" pitchFamily="18" charset="0"/>
                <a:cs typeface="Times New Roman" panose="02020603050405020304" pitchFamily="18" charset="0"/>
              </a:rPr>
              <a:t>superkey</a:t>
            </a:r>
            <a:r>
              <a:rPr lang="en-US" altLang="en-US" sz="2400" dirty="0">
                <a:latin typeface="Times New Roman" panose="02020603050405020304" pitchFamily="18" charset="0"/>
                <a:cs typeface="Times New Roman" panose="02020603050405020304" pitchFamily="18" charset="0"/>
              </a:rPr>
              <a:t>; FD2: BC is not a </a:t>
            </a:r>
            <a:r>
              <a:rPr lang="en-US" altLang="en-US" sz="2400" dirty="0" err="1">
                <a:latin typeface="Times New Roman" panose="02020603050405020304" pitchFamily="18" charset="0"/>
                <a:cs typeface="Times New Roman" panose="02020603050405020304" pitchFamily="18" charset="0"/>
              </a:rPr>
              <a:t>superkey</a:t>
            </a:r>
            <a:r>
              <a:rPr lang="en-US" altLang="en-US" sz="2400" dirty="0">
                <a:latin typeface="Times New Roman" panose="02020603050405020304" pitchFamily="18" charset="0"/>
                <a:cs typeface="Times New Roman" panose="02020603050405020304" pitchFamily="18" charset="0"/>
              </a:rPr>
              <a:t>; </a:t>
            </a:r>
          </a:p>
          <a:p>
            <a:pPr algn="l"/>
            <a:r>
              <a:rPr lang="en-US" altLang="en-US" sz="2400" dirty="0">
                <a:latin typeface="Times New Roman" panose="02020603050405020304" pitchFamily="18" charset="0"/>
                <a:cs typeface="Times New Roman" panose="02020603050405020304" pitchFamily="18" charset="0"/>
              </a:rPr>
              <a:t>FD3: BCD is a </a:t>
            </a:r>
            <a:r>
              <a:rPr lang="en-US" altLang="en-US" sz="2400" dirty="0" err="1">
                <a:latin typeface="Times New Roman" panose="02020603050405020304" pitchFamily="18" charset="0"/>
                <a:cs typeface="Times New Roman" panose="02020603050405020304" pitchFamily="18" charset="0"/>
              </a:rPr>
              <a:t>superkey</a:t>
            </a:r>
            <a:r>
              <a:rPr lang="en-US" altLang="en-US" sz="2400" dirty="0">
                <a:latin typeface="Times New Roman" panose="02020603050405020304" pitchFamily="18" charset="0"/>
                <a:cs typeface="Times New Roman" panose="02020603050405020304" pitchFamily="18" charset="0"/>
              </a:rPr>
              <a:t>; FD4: E is not a </a:t>
            </a:r>
            <a:r>
              <a:rPr lang="en-US" altLang="en-US" sz="2400" dirty="0" err="1">
                <a:latin typeface="Times New Roman" panose="02020603050405020304" pitchFamily="18" charset="0"/>
                <a:cs typeface="Times New Roman" panose="02020603050405020304" pitchFamily="18" charset="0"/>
              </a:rPr>
              <a:t>superkey</a:t>
            </a:r>
            <a:endParaRPr lang="en-US" altLang="en-US" sz="2400" dirty="0">
              <a:latin typeface="Times New Roman" panose="02020603050405020304" pitchFamily="18" charset="0"/>
              <a:cs typeface="Times New Roman" panose="02020603050405020304" pitchFamily="18" charset="0"/>
            </a:endParaRPr>
          </a:p>
          <a:p>
            <a:pPr algn="l"/>
            <a:r>
              <a:rPr lang="en-US" altLang="en-US" sz="2400" dirty="0">
                <a:latin typeface="Times New Roman" panose="02020603050405020304" pitchFamily="18" charset="0"/>
                <a:cs typeface="Times New Roman" panose="02020603050405020304" pitchFamily="18" charset="0"/>
              </a:rPr>
              <a:t>Therefore R is not in </a:t>
            </a:r>
            <a:r>
              <a:rPr lang="en-US" altLang="en-US" sz="2400" dirty="0" err="1">
                <a:latin typeface="Times New Roman" panose="02020603050405020304" pitchFamily="18" charset="0"/>
                <a:cs typeface="Times New Roman" panose="02020603050405020304" pitchFamily="18" charset="0"/>
              </a:rPr>
              <a:t>BCNF</a:t>
            </a:r>
            <a:r>
              <a:rPr lang="en-US" altLang="en-US" sz="2400" dirty="0">
                <a:latin typeface="Times New Roman" panose="02020603050405020304" pitchFamily="18" charset="0"/>
                <a:cs typeface="Times New Roman" panose="02020603050405020304" pitchFamily="18" charset="0"/>
              </a:rPr>
              <a:t> and should be decomposed as:</a:t>
            </a:r>
          </a:p>
          <a:p>
            <a:pPr lvl="1">
              <a:buFont typeface="Wingdings" panose="05000000000000000000" pitchFamily="2" charset="2"/>
              <a:buChar char="Ø"/>
            </a:pPr>
            <a:r>
              <a:rPr lang="en-US" altLang="en-US" sz="2000" b="1" dirty="0">
                <a:solidFill>
                  <a:srgbClr val="0070C0"/>
                </a:solidFill>
                <a:latin typeface="Palatino Linotype" panose="02040502050505030304" pitchFamily="18" charset="0"/>
                <a:cs typeface="Times New Roman" panose="02020603050405020304" pitchFamily="18" charset="0"/>
              </a:rPr>
              <a:t>R1 = (ABC) {</a:t>
            </a:r>
            <a:r>
              <a:rPr lang="en-US" altLang="en-US" sz="2000" b="1" dirty="0" err="1">
                <a:solidFill>
                  <a:srgbClr val="0070C0"/>
                </a:solidFill>
                <a:latin typeface="Palatino Linotype" panose="02040502050505030304" pitchFamily="18" charset="0"/>
                <a:cs typeface="Times New Roman" panose="02020603050405020304" pitchFamily="18" charset="0"/>
              </a:rPr>
              <a:t>A→BC</a:t>
            </a:r>
            <a:r>
              <a:rPr lang="en-US" altLang="en-US" sz="2000" b="1" dirty="0">
                <a:solidFill>
                  <a:srgbClr val="0070C0"/>
                </a:solidFill>
                <a:latin typeface="Palatino Linotype" panose="02040502050505030304" pitchFamily="18" charset="0"/>
                <a:cs typeface="Times New Roman" panose="02020603050405020304" pitchFamily="18" charset="0"/>
              </a:rPr>
              <a:t>, </a:t>
            </a:r>
            <a:r>
              <a:rPr lang="en-US" altLang="en-US" sz="2000" b="1" dirty="0" err="1">
                <a:solidFill>
                  <a:srgbClr val="0070C0"/>
                </a:solidFill>
                <a:latin typeface="Palatino Linotype" panose="02040502050505030304" pitchFamily="18" charset="0"/>
                <a:cs typeface="Times New Roman" panose="02020603050405020304" pitchFamily="18" charset="0"/>
              </a:rPr>
              <a:t>BC→A</a:t>
            </a:r>
            <a:r>
              <a:rPr lang="en-US" altLang="en-US" sz="2000" b="1" dirty="0">
                <a:solidFill>
                  <a:srgbClr val="0070C0"/>
                </a:solidFill>
                <a:latin typeface="Palatino Linotype" panose="02040502050505030304" pitchFamily="18" charset="0"/>
                <a:cs typeface="Times New Roman" panose="02020603050405020304" pitchFamily="18" charset="0"/>
              </a:rPr>
              <a:t>} </a:t>
            </a:r>
            <a:r>
              <a:rPr lang="en-US" altLang="en-US" sz="2000" dirty="0">
                <a:solidFill>
                  <a:srgbClr val="0070C0"/>
                </a:solidFill>
                <a:latin typeface="Palatino Linotype" panose="02040502050505030304" pitchFamily="18" charset="0"/>
                <a:cs typeface="Times New Roman" panose="02020603050405020304" pitchFamily="18" charset="0"/>
              </a:rPr>
              <a:t>in </a:t>
            </a:r>
            <a:r>
              <a:rPr lang="en-US" altLang="en-US" sz="2000" dirty="0" err="1">
                <a:solidFill>
                  <a:srgbClr val="0070C0"/>
                </a:solidFill>
                <a:latin typeface="Palatino Linotype" panose="02040502050505030304" pitchFamily="18" charset="0"/>
                <a:cs typeface="Times New Roman" panose="02020603050405020304" pitchFamily="18" charset="0"/>
              </a:rPr>
              <a:t>BCNF</a:t>
            </a:r>
            <a:r>
              <a:rPr lang="en-US" altLang="en-US" sz="2000" dirty="0">
                <a:solidFill>
                  <a:srgbClr val="0070C0"/>
                </a:solidFill>
                <a:latin typeface="Palatino Linotype" panose="02040502050505030304" pitchFamily="18" charset="0"/>
                <a:cs typeface="Times New Roman" panose="02020603050405020304" pitchFamily="18" charset="0"/>
              </a:rPr>
              <a:t> (</a:t>
            </a:r>
            <a:r>
              <a:rPr lang="en-US" altLang="en-US" sz="2000" dirty="0" err="1">
                <a:solidFill>
                  <a:srgbClr val="0070C0"/>
                </a:solidFill>
                <a:latin typeface="Palatino Linotype" panose="02040502050505030304" pitchFamily="18" charset="0"/>
                <a:cs typeface="Times New Roman" panose="02020603050405020304" pitchFamily="18" charset="0"/>
              </a:rPr>
              <a:t>superkey</a:t>
            </a:r>
            <a:r>
              <a:rPr lang="en-US" altLang="en-US" sz="2000" dirty="0">
                <a:solidFill>
                  <a:srgbClr val="0070C0"/>
                </a:solidFill>
                <a:latin typeface="Palatino Linotype" panose="02040502050505030304" pitchFamily="18" charset="0"/>
                <a:cs typeface="Times New Roman" panose="02020603050405020304" pitchFamily="18" charset="0"/>
              </a:rPr>
              <a:t> = {A, BC})</a:t>
            </a:r>
          </a:p>
          <a:p>
            <a:pPr lvl="1">
              <a:buFont typeface="Wingdings" panose="05000000000000000000" pitchFamily="2" charset="2"/>
              <a:buChar char="Ø"/>
            </a:pPr>
            <a:r>
              <a:rPr lang="en-US" altLang="en-US" sz="2000" b="1" dirty="0">
                <a:solidFill>
                  <a:srgbClr val="0070C0"/>
                </a:solidFill>
                <a:latin typeface="Palatino Linotype" panose="02040502050505030304" pitchFamily="18" charset="0"/>
                <a:cs typeface="Times New Roman" panose="02020603050405020304" pitchFamily="18" charset="0"/>
              </a:rPr>
              <a:t>R2 = (</a:t>
            </a:r>
            <a:r>
              <a:rPr lang="en-US" altLang="en-US" sz="2000" b="1" dirty="0" err="1">
                <a:solidFill>
                  <a:srgbClr val="0070C0"/>
                </a:solidFill>
                <a:latin typeface="Palatino Linotype" panose="02040502050505030304" pitchFamily="18" charset="0"/>
                <a:cs typeface="Times New Roman" panose="02020603050405020304" pitchFamily="18" charset="0"/>
              </a:rPr>
              <a:t>BCDE</a:t>
            </a:r>
            <a:r>
              <a:rPr lang="en-US" altLang="en-US" sz="2000" b="1" dirty="0">
                <a:solidFill>
                  <a:srgbClr val="0070C0"/>
                </a:solidFill>
                <a:latin typeface="Palatino Linotype" panose="02040502050505030304" pitchFamily="18" charset="0"/>
                <a:cs typeface="Times New Roman" panose="02020603050405020304" pitchFamily="18" charset="0"/>
              </a:rPr>
              <a:t>) {</a:t>
            </a:r>
            <a:r>
              <a:rPr lang="en-US" altLang="en-US" sz="2000" b="1" dirty="0" err="1">
                <a:solidFill>
                  <a:srgbClr val="0070C0"/>
                </a:solidFill>
                <a:latin typeface="Palatino Linotype" panose="02040502050505030304" pitchFamily="18" charset="0"/>
                <a:cs typeface="Times New Roman" panose="02020603050405020304" pitchFamily="18" charset="0"/>
              </a:rPr>
              <a:t>BCD→E</a:t>
            </a:r>
            <a:r>
              <a:rPr lang="en-US" altLang="en-US" sz="2000" b="1" dirty="0">
                <a:solidFill>
                  <a:srgbClr val="0070C0"/>
                </a:solidFill>
                <a:latin typeface="Palatino Linotype" panose="02040502050505030304" pitchFamily="18" charset="0"/>
                <a:cs typeface="Times New Roman" panose="02020603050405020304" pitchFamily="18" charset="0"/>
              </a:rPr>
              <a:t>, </a:t>
            </a:r>
            <a:r>
              <a:rPr lang="en-US" altLang="en-US" sz="2000" b="1" dirty="0" err="1">
                <a:solidFill>
                  <a:srgbClr val="0070C0"/>
                </a:solidFill>
                <a:latin typeface="Palatino Linotype" panose="02040502050505030304" pitchFamily="18" charset="0"/>
                <a:cs typeface="Times New Roman" panose="02020603050405020304" pitchFamily="18" charset="0"/>
              </a:rPr>
              <a:t>E→C</a:t>
            </a:r>
            <a:r>
              <a:rPr lang="en-US" altLang="en-US" sz="2000" b="1" dirty="0">
                <a:solidFill>
                  <a:srgbClr val="0070C0"/>
                </a:solidFill>
                <a:latin typeface="Palatino Linotype" panose="02040502050505030304" pitchFamily="18" charset="0"/>
                <a:cs typeface="Times New Roman" panose="02020603050405020304" pitchFamily="18" charset="0"/>
              </a:rPr>
              <a:t>} </a:t>
            </a:r>
            <a:r>
              <a:rPr lang="en-US" altLang="en-US" sz="2000" dirty="0">
                <a:solidFill>
                  <a:srgbClr val="0070C0"/>
                </a:solidFill>
                <a:latin typeface="Palatino Linotype" panose="02040502050505030304" pitchFamily="18" charset="0"/>
                <a:cs typeface="Times New Roman" panose="02020603050405020304" pitchFamily="18" charset="0"/>
              </a:rPr>
              <a:t>not in </a:t>
            </a:r>
            <a:r>
              <a:rPr lang="en-US" altLang="en-US" sz="2000" dirty="0" err="1">
                <a:solidFill>
                  <a:srgbClr val="0070C0"/>
                </a:solidFill>
                <a:latin typeface="Palatino Linotype" panose="02040502050505030304" pitchFamily="18" charset="0"/>
                <a:cs typeface="Times New Roman" panose="02020603050405020304" pitchFamily="18" charset="0"/>
              </a:rPr>
              <a:t>BCNF</a:t>
            </a:r>
            <a:r>
              <a:rPr lang="en-US" altLang="en-US" sz="2000" dirty="0">
                <a:solidFill>
                  <a:srgbClr val="0070C0"/>
                </a:solidFill>
                <a:latin typeface="Palatino Linotype" panose="02040502050505030304" pitchFamily="18" charset="0"/>
                <a:cs typeface="Times New Roman" panose="02020603050405020304" pitchFamily="18" charset="0"/>
              </a:rPr>
              <a:t> (</a:t>
            </a:r>
            <a:r>
              <a:rPr lang="en-US" altLang="en-US" sz="2000" dirty="0" err="1">
                <a:solidFill>
                  <a:srgbClr val="0070C0"/>
                </a:solidFill>
                <a:latin typeface="Palatino Linotype" panose="02040502050505030304" pitchFamily="18" charset="0"/>
                <a:cs typeface="Times New Roman" panose="02020603050405020304" pitchFamily="18" charset="0"/>
              </a:rPr>
              <a:t>E→C</a:t>
            </a:r>
            <a:r>
              <a:rPr lang="en-US" altLang="en-US" sz="2000" dirty="0">
                <a:solidFill>
                  <a:srgbClr val="0070C0"/>
                </a:solidFill>
                <a:latin typeface="Palatino Linotype" panose="02040502050505030304" pitchFamily="18" charset="0"/>
                <a:cs typeface="Times New Roman" panose="02020603050405020304" pitchFamily="18" charset="0"/>
              </a:rPr>
              <a:t> and E is not a </a:t>
            </a:r>
            <a:r>
              <a:rPr lang="en-US" altLang="en-US" sz="2000" dirty="0" err="1">
                <a:solidFill>
                  <a:srgbClr val="0070C0"/>
                </a:solidFill>
                <a:latin typeface="Palatino Linotype" panose="02040502050505030304" pitchFamily="18" charset="0"/>
                <a:cs typeface="Times New Roman" panose="02020603050405020304" pitchFamily="18" charset="0"/>
              </a:rPr>
              <a:t>uperkey</a:t>
            </a:r>
            <a:r>
              <a:rPr lang="en-US" altLang="en-US" sz="2000" dirty="0">
                <a:solidFill>
                  <a:srgbClr val="0070C0"/>
                </a:solidFill>
                <a:latin typeface="Palatino Linotype" panose="02040502050505030304" pitchFamily="18" charset="0"/>
                <a:cs typeface="Times New Roman" panose="02020603050405020304" pitchFamily="18" charset="0"/>
              </a:rPr>
              <a:t>)</a:t>
            </a:r>
          </a:p>
          <a:p>
            <a:pPr algn="l"/>
            <a:r>
              <a:rPr lang="en-US" altLang="en-US" sz="2400" dirty="0">
                <a:latin typeface="Times New Roman" panose="02020603050405020304" pitchFamily="18" charset="0"/>
                <a:cs typeface="Times New Roman" panose="02020603050405020304" pitchFamily="18" charset="0"/>
              </a:rPr>
              <a:t>We continue decomposing R2 into</a:t>
            </a:r>
          </a:p>
          <a:p>
            <a:pPr lvl="1">
              <a:buFont typeface="Wingdings" panose="05000000000000000000" pitchFamily="2" charset="2"/>
              <a:buChar char="Ø"/>
            </a:pPr>
            <a:r>
              <a:rPr lang="en-US" altLang="en-US" sz="2000" b="1" dirty="0">
                <a:solidFill>
                  <a:srgbClr val="0070C0"/>
                </a:solidFill>
                <a:latin typeface="Palatino Linotype" panose="02040502050505030304" pitchFamily="18" charset="0"/>
                <a:cs typeface="Times New Roman" panose="02020603050405020304" pitchFamily="18" charset="0"/>
              </a:rPr>
              <a:t>R21= (BDE) no FDs. R21 is in </a:t>
            </a:r>
            <a:r>
              <a:rPr lang="en-US" altLang="en-US" sz="2000" b="1" dirty="0" err="1">
                <a:solidFill>
                  <a:srgbClr val="0070C0"/>
                </a:solidFill>
                <a:latin typeface="Palatino Linotype" panose="02040502050505030304" pitchFamily="18" charset="0"/>
                <a:cs typeface="Times New Roman" panose="02020603050405020304" pitchFamily="18" charset="0"/>
              </a:rPr>
              <a:t>BCNF</a:t>
            </a:r>
            <a:endParaRPr lang="en-US" altLang="en-US" sz="2000" b="1" dirty="0">
              <a:solidFill>
                <a:srgbClr val="0070C0"/>
              </a:solidFill>
              <a:latin typeface="Palatino Linotype" panose="02040502050505030304" pitchFamily="18" charset="0"/>
              <a:cs typeface="Times New Roman" panose="02020603050405020304" pitchFamily="18" charset="0"/>
            </a:endParaRPr>
          </a:p>
          <a:p>
            <a:pPr lvl="1">
              <a:buFont typeface="Wingdings" panose="05000000000000000000" pitchFamily="2" charset="2"/>
              <a:buChar char="Ø"/>
            </a:pPr>
            <a:r>
              <a:rPr lang="en-US" altLang="en-US" sz="2000" b="1" dirty="0">
                <a:solidFill>
                  <a:srgbClr val="0070C0"/>
                </a:solidFill>
                <a:latin typeface="Palatino Linotype" panose="02040502050505030304" pitchFamily="18" charset="0"/>
                <a:cs typeface="Times New Roman" panose="02020603050405020304" pitchFamily="18" charset="0"/>
              </a:rPr>
              <a:t>R22= (EC) {</a:t>
            </a:r>
            <a:r>
              <a:rPr lang="en-US" altLang="en-US" sz="2000" b="1" dirty="0" err="1">
                <a:solidFill>
                  <a:srgbClr val="0070C0"/>
                </a:solidFill>
                <a:latin typeface="Palatino Linotype" panose="02040502050505030304" pitchFamily="18" charset="0"/>
                <a:cs typeface="Times New Roman" panose="02020603050405020304" pitchFamily="18" charset="0"/>
              </a:rPr>
              <a:t>E→C</a:t>
            </a:r>
            <a:r>
              <a:rPr lang="en-US" altLang="en-US" sz="2000" b="1" dirty="0">
                <a:solidFill>
                  <a:srgbClr val="0070C0"/>
                </a:solidFill>
                <a:latin typeface="Palatino Linotype" panose="02040502050505030304" pitchFamily="18" charset="0"/>
                <a:cs typeface="Times New Roman" panose="02020603050405020304" pitchFamily="18" charset="0"/>
              </a:rPr>
              <a:t>} E is a </a:t>
            </a:r>
            <a:r>
              <a:rPr lang="en-US" altLang="en-US" sz="2000" b="1" dirty="0" err="1">
                <a:solidFill>
                  <a:srgbClr val="0070C0"/>
                </a:solidFill>
                <a:latin typeface="Palatino Linotype" panose="02040502050505030304" pitchFamily="18" charset="0"/>
                <a:cs typeface="Times New Roman" panose="02020603050405020304" pitchFamily="18" charset="0"/>
              </a:rPr>
              <a:t>superkey</a:t>
            </a:r>
            <a:r>
              <a:rPr lang="en-US" altLang="en-US" sz="2000" b="1" dirty="0">
                <a:solidFill>
                  <a:srgbClr val="0070C0"/>
                </a:solidFill>
                <a:latin typeface="Palatino Linotype" panose="02040502050505030304" pitchFamily="18" charset="0"/>
                <a:cs typeface="Times New Roman" panose="02020603050405020304" pitchFamily="18" charset="0"/>
              </a:rPr>
              <a:t> R22 is in </a:t>
            </a:r>
            <a:r>
              <a:rPr lang="en-US" altLang="en-US" sz="2000" b="1" dirty="0" err="1">
                <a:solidFill>
                  <a:srgbClr val="0070C0"/>
                </a:solidFill>
                <a:latin typeface="Palatino Linotype" panose="02040502050505030304" pitchFamily="18" charset="0"/>
                <a:cs typeface="Times New Roman" panose="02020603050405020304" pitchFamily="18" charset="0"/>
              </a:rPr>
              <a:t>BCNF</a:t>
            </a:r>
            <a:r>
              <a:rPr lang="en-US" altLang="en-US" sz="2000" b="1" dirty="0">
                <a:solidFill>
                  <a:srgbClr val="0070C0"/>
                </a:solidFill>
                <a:latin typeface="Palatino Linotype" panose="02040502050505030304" pitchFamily="18" charset="0"/>
                <a:cs typeface="Times New Roman" panose="02020603050405020304" pitchFamily="18" charset="0"/>
              </a:rPr>
              <a:t>.</a:t>
            </a:r>
          </a:p>
          <a:p>
            <a:r>
              <a:rPr lang="en-US" altLang="en-US" sz="2400" b="1" dirty="0">
                <a:solidFill>
                  <a:srgbClr val="C00000"/>
                </a:solidFill>
                <a:latin typeface="Times New Roman" panose="02020603050405020304" pitchFamily="18" charset="0"/>
                <a:cs typeface="Times New Roman" panose="02020603050405020304" pitchFamily="18" charset="0"/>
              </a:rPr>
              <a:t>Final solution: </a:t>
            </a:r>
            <a:r>
              <a:rPr lang="en-US" altLang="en-US" sz="2400" b="1" dirty="0">
                <a:latin typeface="Times New Roman" panose="02020603050405020304" pitchFamily="18" charset="0"/>
                <a:cs typeface="Times New Roman" panose="02020603050405020304" pitchFamily="18" charset="0"/>
              </a:rPr>
              <a:t>Scheme D= {ABC, BDE, EC} is in </a:t>
            </a:r>
            <a:r>
              <a:rPr lang="en-US" altLang="en-US" sz="2400" b="1" dirty="0" err="1">
                <a:latin typeface="Times New Roman" panose="02020603050405020304" pitchFamily="18" charset="0"/>
                <a:cs typeface="Times New Roman" panose="02020603050405020304" pitchFamily="18" charset="0"/>
              </a:rPr>
              <a:t>BCNF</a:t>
            </a:r>
            <a:r>
              <a:rPr lang="en-US" altLang="en-US" sz="2400" b="1"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399" name="Content Placeholder 1"/>
          <p:cNvSpPr>
            <a:spLocks noGrp="1"/>
          </p:cNvSpPr>
          <p:nvPr>
            <p:ph sz="quarter" idx="10"/>
          </p:nvPr>
        </p:nvSpPr>
        <p:spPr/>
        <p:txBody>
          <a:bodyPr/>
          <a:lstStyle/>
          <a:p>
            <a:r>
              <a:rPr lang="en-US" b="1" dirty="0"/>
              <a:t>Example-2</a:t>
            </a:r>
            <a:endParaRPr lang="en-IN" b="1" dirty="0"/>
          </a:p>
        </p:txBody>
      </p:sp>
      <p:sp>
        <p:nvSpPr>
          <p:cNvPr id="1050400" name="Content Placeholder 3"/>
          <p:cNvSpPr>
            <a:spLocks noGrp="1"/>
          </p:cNvSpPr>
          <p:nvPr>
            <p:ph idx="1"/>
          </p:nvPr>
        </p:nvSpPr>
        <p:spPr>
          <a:xfrm>
            <a:off x="365760" y="1025165"/>
            <a:ext cx="11338560" cy="5486400"/>
          </a:xfrm>
        </p:spPr>
        <p:txBody>
          <a:bodyPr/>
          <a:lstStyle/>
          <a:p>
            <a:endParaRPr lang="en-US" dirty="0"/>
          </a:p>
        </p:txBody>
      </p:sp>
      <p:pic>
        <p:nvPicPr>
          <p:cNvPr id="2097349" name="Content Placeholder 5" descr="Screen Clipping"/>
          <p:cNvPicPr>
            <a:picLocks noChangeAspect="1"/>
          </p:cNvPicPr>
          <p:nvPr/>
        </p:nvPicPr>
        <p:blipFill>
          <a:blip r:embed="rId3"/>
          <a:stretch>
            <a:fillRect/>
          </a:stretch>
        </p:blipFill>
        <p:spPr>
          <a:xfrm>
            <a:off x="1672231" y="1190847"/>
            <a:ext cx="6461676" cy="4966048"/>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04" name="Content Placeholder 1"/>
          <p:cNvSpPr>
            <a:spLocks noGrp="1"/>
          </p:cNvSpPr>
          <p:nvPr>
            <p:ph sz="quarter" idx="10"/>
          </p:nvPr>
        </p:nvSpPr>
        <p:spPr/>
        <p:txBody>
          <a:bodyPr/>
          <a:lstStyle/>
          <a:p>
            <a:r>
              <a:rPr lang="en-US" b="1" dirty="0"/>
              <a:t>Example-3</a:t>
            </a:r>
            <a:endParaRPr lang="en-IN" b="1" dirty="0"/>
          </a:p>
        </p:txBody>
      </p:sp>
      <p:sp>
        <p:nvSpPr>
          <p:cNvPr id="1050405" name="Content Placeholder 3"/>
          <p:cNvSpPr>
            <a:spLocks noGrp="1"/>
          </p:cNvSpPr>
          <p:nvPr>
            <p:ph idx="1"/>
          </p:nvPr>
        </p:nvSpPr>
        <p:spPr>
          <a:xfrm>
            <a:off x="365760" y="1025165"/>
            <a:ext cx="11338560" cy="5486400"/>
          </a:xfrm>
        </p:spPr>
        <p:txBody>
          <a:bodyPr/>
          <a:lstStyle/>
          <a:p>
            <a:r>
              <a:rPr lang="en-US" sz="2400" b="1" dirty="0">
                <a:solidFill>
                  <a:srgbClr val="0070C0"/>
                </a:solidFill>
                <a:latin typeface="Arial" panose="020B0604020202020204" pitchFamily="34" charset="0"/>
              </a:rPr>
              <a:t>Design X</a:t>
            </a:r>
          </a:p>
        </p:txBody>
      </p:sp>
      <p:pic>
        <p:nvPicPr>
          <p:cNvPr id="2097350" name="Content Placeholder 5" descr="Screen Clipping"/>
          <p:cNvPicPr>
            <a:picLocks noChangeAspect="1"/>
          </p:cNvPicPr>
          <p:nvPr/>
        </p:nvPicPr>
        <p:blipFill rotWithShape="1">
          <a:blip r:embed="rId3"/>
          <a:srcRect l="726" t="1544" r="539" b="3560"/>
          <a:stretch>
            <a:fillRect/>
          </a:stretch>
        </p:blipFill>
        <p:spPr>
          <a:xfrm>
            <a:off x="2232837" y="1105786"/>
            <a:ext cx="7134447" cy="4954772"/>
          </a:xfrm>
          <a:prstGeom prst="rect">
            <a:avLst/>
          </a:prstGeom>
        </p:spPr>
      </p:pic>
      <p:sp>
        <p:nvSpPr>
          <p:cNvPr id="1050406" name="Rectangle 6"/>
          <p:cNvSpPr/>
          <p:nvPr/>
        </p:nvSpPr>
        <p:spPr>
          <a:xfrm>
            <a:off x="2406602" y="1025165"/>
            <a:ext cx="1973270" cy="379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407" name="Rectangle 2"/>
          <p:cNvSpPr/>
          <p:nvPr/>
        </p:nvSpPr>
        <p:spPr bwMode="auto">
          <a:xfrm>
            <a:off x="2232837" y="4582633"/>
            <a:ext cx="2317898" cy="1435393"/>
          </a:xfrm>
          <a:prstGeom prst="rect">
            <a:avLst/>
          </a:prstGeom>
          <a:noFill/>
          <a:ln w="38100">
            <a:solidFill>
              <a:srgbClr val="FF0000"/>
            </a:solidFill>
            <a:round/>
            <a:headEnd/>
            <a:tailEnd/>
          </a:ln>
          <a:effectLst/>
        </p:spPr>
        <p:txBody>
          <a:bodyPr wrap="none" rtlCol="0" anchor="ctr"/>
          <a:lstStyle/>
          <a:p>
            <a:pPr algn="ct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11" name="Content Placeholder 1"/>
          <p:cNvSpPr>
            <a:spLocks noGrp="1"/>
          </p:cNvSpPr>
          <p:nvPr>
            <p:ph sz="quarter" idx="10"/>
          </p:nvPr>
        </p:nvSpPr>
        <p:spPr/>
        <p:txBody>
          <a:bodyPr/>
          <a:lstStyle/>
          <a:p>
            <a:r>
              <a:rPr lang="en-US" b="1" dirty="0"/>
              <a:t>Example-3 (Contd.)</a:t>
            </a:r>
            <a:endParaRPr lang="en-IN" b="1" dirty="0"/>
          </a:p>
        </p:txBody>
      </p:sp>
      <p:sp>
        <p:nvSpPr>
          <p:cNvPr id="1050412" name="Content Placeholder 3"/>
          <p:cNvSpPr>
            <a:spLocks noGrp="1"/>
          </p:cNvSpPr>
          <p:nvPr>
            <p:ph idx="1"/>
          </p:nvPr>
        </p:nvSpPr>
        <p:spPr>
          <a:xfrm>
            <a:off x="365760" y="1025165"/>
            <a:ext cx="11338560" cy="5486400"/>
          </a:xfrm>
        </p:spPr>
        <p:txBody>
          <a:bodyPr/>
          <a:lstStyle/>
          <a:p>
            <a:r>
              <a:rPr lang="en-US" sz="2400" b="1" dirty="0">
                <a:solidFill>
                  <a:srgbClr val="0070C0"/>
                </a:solidFill>
                <a:latin typeface="Arial" panose="020B0604020202020204" pitchFamily="34" charset="0"/>
              </a:rPr>
              <a:t>Design Y</a:t>
            </a:r>
          </a:p>
          <a:p>
            <a:endParaRPr lang="en-US" dirty="0"/>
          </a:p>
        </p:txBody>
      </p:sp>
      <p:sp>
        <p:nvSpPr>
          <p:cNvPr id="1050413" name="Rectangle 6"/>
          <p:cNvSpPr/>
          <p:nvPr/>
        </p:nvSpPr>
        <p:spPr>
          <a:xfrm>
            <a:off x="2449133" y="1010208"/>
            <a:ext cx="1973270" cy="379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51" name="Content Placeholder 5" descr="Screen Clipping"/>
          <p:cNvPicPr>
            <a:picLocks noChangeAspect="1"/>
          </p:cNvPicPr>
          <p:nvPr/>
        </p:nvPicPr>
        <p:blipFill rotWithShape="1">
          <a:blip r:embed="rId3"/>
          <a:srcRect l="2592" t="3090" r="1592" b="1351"/>
          <a:stretch>
            <a:fillRect/>
          </a:stretch>
        </p:blipFill>
        <p:spPr>
          <a:xfrm>
            <a:off x="2626242" y="1190847"/>
            <a:ext cx="6549656" cy="5124893"/>
          </a:xfrm>
          <a:prstGeom prst="rect">
            <a:avLst/>
          </a:prstGeom>
        </p:spPr>
      </p:pic>
      <p:sp>
        <p:nvSpPr>
          <p:cNvPr id="1050414" name="Rectangle 8"/>
          <p:cNvSpPr/>
          <p:nvPr/>
        </p:nvSpPr>
        <p:spPr>
          <a:xfrm>
            <a:off x="2301406" y="1204057"/>
            <a:ext cx="1973270" cy="379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415" name="Rectangle 10"/>
          <p:cNvSpPr/>
          <p:nvPr/>
        </p:nvSpPr>
        <p:spPr bwMode="auto">
          <a:xfrm>
            <a:off x="2647508" y="4872292"/>
            <a:ext cx="2232836" cy="1209532"/>
          </a:xfrm>
          <a:prstGeom prst="rect">
            <a:avLst/>
          </a:prstGeom>
          <a:noFill/>
          <a:ln w="38100">
            <a:solidFill>
              <a:srgbClr val="FF0000"/>
            </a:solidFill>
            <a:round/>
            <a:headEnd/>
            <a:tailEnd/>
          </a:ln>
          <a:effectLst/>
        </p:spPr>
        <p:txBody>
          <a:bodyPr wrap="none" rtlCol="0" anchor="ctr"/>
          <a:lstStyle/>
          <a:p>
            <a:pPr algn="ct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19" name="Content Placeholder 1"/>
          <p:cNvSpPr>
            <a:spLocks noGrp="1"/>
          </p:cNvSpPr>
          <p:nvPr>
            <p:ph sz="quarter" idx="10"/>
          </p:nvPr>
        </p:nvSpPr>
        <p:spPr/>
        <p:txBody>
          <a:bodyPr/>
          <a:lstStyle/>
          <a:p>
            <a:r>
              <a:rPr lang="en-US" b="1" dirty="0"/>
              <a:t>Exercise </a:t>
            </a:r>
            <a:endParaRPr lang="en-IN" b="1" dirty="0"/>
          </a:p>
        </p:txBody>
      </p:sp>
      <p:sp>
        <p:nvSpPr>
          <p:cNvPr id="1050420" name="Content Placeholder 3"/>
          <p:cNvSpPr>
            <a:spLocks noGrp="1"/>
          </p:cNvSpPr>
          <p:nvPr>
            <p:ph idx="1"/>
          </p:nvPr>
        </p:nvSpPr>
        <p:spPr>
          <a:xfrm>
            <a:off x="365760" y="1025165"/>
            <a:ext cx="11338560" cy="5486400"/>
          </a:xfrm>
        </p:spPr>
        <p:txBody>
          <a:bodyPr/>
          <a:lstStyle/>
          <a:p>
            <a:r>
              <a:rPr lang="en-US" sz="2400" b="1" dirty="0">
                <a:latin typeface="Times New Roman" panose="02020603050405020304" pitchFamily="18" charset="0"/>
                <a:cs typeface="Times New Roman" panose="02020603050405020304" pitchFamily="18" charset="0"/>
              </a:rPr>
              <a:t>Given R(A, B, C, D) and F = {B </a:t>
            </a:r>
            <a:r>
              <a:rPr lang="en-US" altLang="en-US" sz="2400" b="1" dirty="0">
                <a:latin typeface="Times New Roman" panose="02020603050405020304" pitchFamily="18" charset="0"/>
                <a:cs typeface="Times New Roman" panose="02020603050405020304" pitchFamily="18" charset="0"/>
              </a:rPr>
              <a:t>→ C, AC → D}. Normalize R and test whether it preserves the dependencies and a lossless join.</a:t>
            </a:r>
          </a:p>
          <a:p>
            <a:r>
              <a:rPr lang="en-US" sz="2400" b="1" u="sng" dirty="0">
                <a:solidFill>
                  <a:srgbClr val="C00000"/>
                </a:solidFill>
                <a:latin typeface="Times New Roman" panose="02020603050405020304" pitchFamily="18" charset="0"/>
                <a:cs typeface="Times New Roman" panose="02020603050405020304" pitchFamily="18" charset="0"/>
              </a:rPr>
              <a:t>Solution:</a:t>
            </a:r>
          </a:p>
          <a:p>
            <a:r>
              <a:rPr lang="en-US" sz="2400" dirty="0" err="1">
                <a:latin typeface="Times New Roman" panose="02020603050405020304" pitchFamily="18" charset="0"/>
                <a:cs typeface="Times New Roman" panose="02020603050405020304" pitchFamily="18" charset="0"/>
              </a:rPr>
              <a:t>CK</a:t>
            </a:r>
            <a:r>
              <a:rPr lang="en-US" sz="2400" dirty="0">
                <a:latin typeface="Times New Roman" panose="02020603050405020304" pitchFamily="18" charset="0"/>
                <a:cs typeface="Times New Roman" panose="02020603050405020304" pitchFamily="18" charset="0"/>
              </a:rPr>
              <a:t> = {AB}</a:t>
            </a:r>
          </a:p>
          <a:p>
            <a:r>
              <a:rPr lang="en-US" sz="2400" dirty="0">
                <a:latin typeface="Times New Roman" panose="02020603050405020304" pitchFamily="18" charset="0"/>
                <a:cs typeface="Times New Roman" panose="02020603050405020304" pitchFamily="18" charset="0"/>
              </a:rPr>
              <a:t>Not in 3NF as per the definition.</a:t>
            </a:r>
          </a:p>
          <a:p>
            <a:r>
              <a:rPr lang="en-US" sz="2400" dirty="0">
                <a:latin typeface="Times New Roman" panose="02020603050405020304" pitchFamily="18" charset="0"/>
                <a:cs typeface="Times New Roman" panose="02020603050405020304" pitchFamily="18" charset="0"/>
              </a:rPr>
              <a:t>D = {R1(</a:t>
            </a:r>
            <a:r>
              <a:rPr lang="en-US" sz="2400" b="1" dirty="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C), R2(</a:t>
            </a:r>
            <a:r>
              <a:rPr lang="en-US" sz="2400" b="1" dirty="0" err="1">
                <a:latin typeface="Times New Roman" panose="02020603050405020304" pitchFamily="18" charset="0"/>
                <a:cs typeface="Times New Roman" panose="02020603050405020304" pitchFamily="18" charset="0"/>
              </a:rPr>
              <a:t>AC</a:t>
            </a:r>
            <a:r>
              <a:rPr lang="en-US" sz="2400" dirty="0" err="1">
                <a:latin typeface="Times New Roman" panose="02020603050405020304" pitchFamily="18" charset="0"/>
                <a:cs typeface="Times New Roman" panose="02020603050405020304" pitchFamily="18" charset="0"/>
              </a:rPr>
              <a:t>D</a:t>
            </a:r>
            <a:r>
              <a:rPr lang="en-US" sz="2400" dirty="0">
                <a:latin typeface="Times New Roman" panose="02020603050405020304" pitchFamily="18" charset="0"/>
                <a:cs typeface="Times New Roman" panose="02020603050405020304" pitchFamily="18" charset="0"/>
              </a:rPr>
              <a:t>)} with F1 = {B </a:t>
            </a:r>
            <a:r>
              <a:rPr lang="en-US" altLang="en-US" sz="2400" dirty="0">
                <a:latin typeface="Times New Roman" panose="02020603050405020304" pitchFamily="18" charset="0"/>
                <a:cs typeface="Times New Roman" panose="02020603050405020304" pitchFamily="18" charset="0"/>
              </a:rPr>
              <a:t>→ C} and F2 = {AC </a:t>
            </a:r>
            <a:r>
              <a:rPr lang="en-US" altLang="en-US" sz="2400" b="1"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D}</a:t>
            </a:r>
          </a:p>
          <a:p>
            <a:r>
              <a:rPr lang="en-US" sz="2400" dirty="0">
                <a:latin typeface="Times New Roman" panose="02020603050405020304" pitchFamily="18" charset="0"/>
                <a:cs typeface="Times New Roman" panose="02020603050405020304" pitchFamily="18" charset="0"/>
              </a:rPr>
              <a:t>Now R1 and R2 are in 3NF and </a:t>
            </a:r>
            <a:r>
              <a:rPr lang="en-US" sz="2400" dirty="0" err="1">
                <a:latin typeface="Times New Roman" panose="02020603050405020304" pitchFamily="18" charset="0"/>
                <a:cs typeface="Times New Roman" panose="02020603050405020304" pitchFamily="18" charset="0"/>
              </a:rPr>
              <a:t>BCNF</a:t>
            </a:r>
            <a:r>
              <a:rPr lang="en-US" sz="2400" dirty="0">
                <a:latin typeface="Times New Roman" panose="02020603050405020304" pitchFamily="18" charset="0"/>
                <a:cs typeface="Times New Roman" panose="02020603050405020304" pitchFamily="18" charset="0"/>
              </a:rPr>
              <a:t>.</a:t>
            </a:r>
          </a:p>
          <a:p>
            <a:r>
              <a:rPr lang="en-US" sz="2400" b="1" dirty="0">
                <a:solidFill>
                  <a:srgbClr val="00B050"/>
                </a:solidFill>
                <a:latin typeface="Times New Roman" panose="02020603050405020304" pitchFamily="18" charset="0"/>
                <a:cs typeface="Times New Roman" panose="02020603050405020304" pitchFamily="18" charset="0"/>
              </a:rPr>
              <a:t>It does preserve the dependencies, because F = F1 </a:t>
            </a:r>
            <a:r>
              <a:rPr lang="en-US" sz="2400" b="1" dirty="0">
                <a:solidFill>
                  <a:srgbClr val="00B050"/>
                </a:solidFill>
                <a:latin typeface="Times New Roman" panose="02020603050405020304" pitchFamily="18" charset="0"/>
                <a:cs typeface="Times New Roman" panose="02020603050405020304" pitchFamily="18" charset="0"/>
                <a:sym typeface="Symbol" panose="05050102010706020507" pitchFamily="18" charset="2"/>
              </a:rPr>
              <a:t> F2.</a:t>
            </a:r>
          </a:p>
          <a:p>
            <a:r>
              <a:rPr lang="en-US" sz="2400" dirty="0">
                <a:latin typeface="Times New Roman" panose="02020603050405020304" pitchFamily="18" charset="0"/>
                <a:cs typeface="Times New Roman" panose="02020603050405020304" pitchFamily="18" charset="0"/>
                <a:sym typeface="Symbol" panose="05050102010706020507" pitchFamily="18" charset="2"/>
              </a:rPr>
              <a:t>Check R1 R2 </a:t>
            </a:r>
            <a:r>
              <a:rPr lang="en-US" altLang="en-US" sz="2400" dirty="0">
                <a:latin typeface="Times New Roman" panose="02020603050405020304" pitchFamily="18" charset="0"/>
                <a:cs typeface="Times New Roman" panose="02020603050405020304" pitchFamily="18" charset="0"/>
              </a:rPr>
              <a:t>→ R1 – R2 or R2 – R1</a:t>
            </a:r>
          </a:p>
          <a:p>
            <a:r>
              <a:rPr lang="en-US" sz="2400" dirty="0">
                <a:latin typeface="Times New Roman" panose="02020603050405020304" pitchFamily="18" charset="0"/>
                <a:cs typeface="Times New Roman" panose="02020603050405020304" pitchFamily="18" charset="0"/>
              </a:rPr>
              <a:t>(BC) </a:t>
            </a:r>
            <a:r>
              <a:rPr lang="en-US" sz="2400" dirty="0">
                <a:latin typeface="Times New Roman" panose="02020603050405020304" pitchFamily="18" charset="0"/>
                <a:cs typeface="Times New Roman" panose="02020603050405020304" pitchFamily="18" charset="0"/>
                <a:sym typeface="Symbol" panose="05050102010706020507" pitchFamily="18" charset="2"/>
              </a:rPr>
              <a:t> (</a:t>
            </a:r>
            <a:r>
              <a:rPr lang="en-US" sz="2400" dirty="0" err="1">
                <a:latin typeface="Times New Roman" panose="02020603050405020304" pitchFamily="18" charset="0"/>
                <a:cs typeface="Times New Roman" panose="02020603050405020304" pitchFamily="18" charset="0"/>
                <a:sym typeface="Symbol" panose="05050102010706020507" pitchFamily="18" charset="2"/>
              </a:rPr>
              <a:t>ACD</a:t>
            </a:r>
            <a:r>
              <a:rPr lang="en-US" sz="2400" dirty="0">
                <a:latin typeface="Times New Roman" panose="02020603050405020304" pitchFamily="18" charset="0"/>
                <a:cs typeface="Times New Roman" panose="02020603050405020304" pitchFamily="18" charset="0"/>
                <a:sym typeface="Symbol" panose="05050102010706020507" pitchFamily="18" charset="2"/>
              </a:rPr>
              <a:t>) </a:t>
            </a:r>
            <a:r>
              <a:rPr lang="en-US" altLang="en-US" sz="2400" dirty="0">
                <a:latin typeface="Times New Roman" panose="02020603050405020304" pitchFamily="18" charset="0"/>
                <a:cs typeface="Times New Roman" panose="02020603050405020304" pitchFamily="18" charset="0"/>
              </a:rPr>
              <a:t>→ BC – </a:t>
            </a:r>
            <a:r>
              <a:rPr lang="en-US" altLang="en-US" sz="2400" dirty="0" err="1">
                <a:latin typeface="Times New Roman" panose="02020603050405020304" pitchFamily="18" charset="0"/>
                <a:cs typeface="Times New Roman" panose="02020603050405020304" pitchFamily="18" charset="0"/>
              </a:rPr>
              <a:t>ACD</a:t>
            </a:r>
            <a:r>
              <a:rPr lang="en-US" altLang="en-US" sz="2400" dirty="0">
                <a:latin typeface="Times New Roman" panose="02020603050405020304" pitchFamily="18" charset="0"/>
                <a:cs typeface="Times New Roman" panose="02020603050405020304" pitchFamily="18" charset="0"/>
              </a:rPr>
              <a:t> or </a:t>
            </a:r>
            <a:r>
              <a:rPr lang="en-US" altLang="en-US" sz="2400" dirty="0" err="1">
                <a:latin typeface="Times New Roman" panose="02020603050405020304" pitchFamily="18" charset="0"/>
                <a:cs typeface="Times New Roman" panose="02020603050405020304" pitchFamily="18" charset="0"/>
              </a:rPr>
              <a:t>ACD</a:t>
            </a:r>
            <a:r>
              <a:rPr lang="en-US" altLang="en-US" sz="2400" dirty="0">
                <a:latin typeface="Times New Roman" panose="02020603050405020304" pitchFamily="18" charset="0"/>
                <a:cs typeface="Times New Roman" panose="02020603050405020304" pitchFamily="18" charset="0"/>
              </a:rPr>
              <a:t> – BC does not hold</a:t>
            </a:r>
          </a:p>
          <a:p>
            <a:r>
              <a:rPr lang="en-US" sz="2400" b="1" dirty="0">
                <a:solidFill>
                  <a:srgbClr val="FF0000"/>
                </a:solidFill>
                <a:latin typeface="Times New Roman" panose="02020603050405020304" pitchFamily="18" charset="0"/>
                <a:cs typeface="Times New Roman" panose="02020603050405020304" pitchFamily="18" charset="0"/>
              </a:rPr>
              <a:t>Therefore, it is not lossless decomposition.</a:t>
            </a:r>
          </a:p>
          <a:p>
            <a:endParaRPr lang="en-US" sz="1050" b="1" dirty="0">
              <a:latin typeface="Times New Roman" panose="02020603050405020304" pitchFamily="18" charset="0"/>
              <a:cs typeface="Times New Roman" panose="02020603050405020304" pitchFamily="18" charset="0"/>
            </a:endParaRPr>
          </a:p>
          <a:p>
            <a:pPr marL="0" indent="0">
              <a:buNone/>
            </a:pPr>
            <a:r>
              <a:rPr lang="en-US" sz="1800" b="1" i="1" dirty="0">
                <a:solidFill>
                  <a:srgbClr val="0070C0"/>
                </a:solidFill>
                <a:latin typeface="Times New Roman" panose="02020603050405020304" pitchFamily="18" charset="0"/>
                <a:cs typeface="Times New Roman" panose="02020603050405020304" pitchFamily="18" charset="0"/>
              </a:rPr>
              <a:t>	Note: Test using the matrix method also.</a:t>
            </a:r>
          </a:p>
          <a:p>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782534-C94A-D275-4872-8144AA464FE1}"/>
              </a:ext>
            </a:extLst>
          </p:cNvPr>
          <p:cNvSpPr>
            <a:spLocks noGrp="1"/>
          </p:cNvSpPr>
          <p:nvPr>
            <p:ph sz="quarter" idx="10"/>
          </p:nvPr>
        </p:nvSpPr>
        <p:spPr/>
        <p:txBody>
          <a:bodyPr/>
          <a:lstStyle/>
          <a:p>
            <a:r>
              <a:rPr lang="en-IN" dirty="0"/>
              <a:t>Commands 	</a:t>
            </a:r>
          </a:p>
        </p:txBody>
      </p:sp>
      <p:sp>
        <p:nvSpPr>
          <p:cNvPr id="3" name="Content Placeholder 2">
            <a:extLst>
              <a:ext uri="{FF2B5EF4-FFF2-40B4-BE49-F238E27FC236}">
                <a16:creationId xmlns:a16="http://schemas.microsoft.com/office/drawing/2014/main" id="{803A3D49-2C56-9324-6203-3DFA5A9023AE}"/>
              </a:ext>
            </a:extLst>
          </p:cNvPr>
          <p:cNvSpPr>
            <a:spLocks noGrp="1"/>
          </p:cNvSpPr>
          <p:nvPr>
            <p:ph idx="1"/>
          </p:nvPr>
        </p:nvSpPr>
        <p:spPr/>
        <p:txBody>
          <a:bodyPr/>
          <a:lstStyle/>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a) Find out all doctors who have visited hospitals in the same city they live in, in descending order of their names. </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SELECT DISTINCT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D.Doctor</a:t>
            </a:r>
            <a:r>
              <a:rPr lang="en-IN" sz="1800" b="1" dirty="0">
                <a:effectLst/>
                <a:latin typeface="Aptos" panose="020B0004020202020204" pitchFamily="34" charset="0"/>
                <a:ea typeface="Aptos" panose="020B0004020202020204" pitchFamily="34" charset="0"/>
                <a:cs typeface="Times New Roman" panose="02020603050405020304" pitchFamily="18" charset="0"/>
              </a:rPr>
              <a:t>-name</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FROM DOCTOR D</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JOIN DOC-HOSP DH ON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D.Doctor</a:t>
            </a:r>
            <a:r>
              <a:rPr lang="en-IN" sz="1800" b="1" dirty="0">
                <a:effectLst/>
                <a:latin typeface="Aptos" panose="020B0004020202020204" pitchFamily="34" charset="0"/>
                <a:ea typeface="Aptos" panose="020B0004020202020204" pitchFamily="34" charset="0"/>
                <a:cs typeface="Times New Roman" panose="02020603050405020304" pitchFamily="18" charset="0"/>
              </a:rPr>
              <a:t>-no =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DH.Doctor</a:t>
            </a:r>
            <a:r>
              <a:rPr lang="en-IN" sz="1800" b="1" dirty="0">
                <a:effectLst/>
                <a:latin typeface="Aptos" panose="020B0004020202020204" pitchFamily="34" charset="0"/>
                <a:ea typeface="Aptos" panose="020B0004020202020204" pitchFamily="34" charset="0"/>
                <a:cs typeface="Times New Roman" panose="02020603050405020304" pitchFamily="18" charset="0"/>
              </a:rPr>
              <a:t>-no</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JOIN HOSPITAL H ON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DH.Hospital</a:t>
            </a:r>
            <a:r>
              <a:rPr lang="en-IN" sz="1800" b="1" dirty="0">
                <a:effectLst/>
                <a:latin typeface="Aptos" panose="020B0004020202020204" pitchFamily="34" charset="0"/>
                <a:ea typeface="Aptos" panose="020B0004020202020204" pitchFamily="34" charset="0"/>
                <a:cs typeface="Times New Roman" panose="02020603050405020304" pitchFamily="18" charset="0"/>
              </a:rPr>
              <a:t>-no =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H.Hospital</a:t>
            </a:r>
            <a:r>
              <a:rPr lang="en-IN" sz="1800" b="1" dirty="0">
                <a:effectLst/>
                <a:latin typeface="Aptos" panose="020B0004020202020204" pitchFamily="34" charset="0"/>
                <a:ea typeface="Aptos" panose="020B0004020202020204" pitchFamily="34" charset="0"/>
                <a:cs typeface="Times New Roman" panose="02020603050405020304" pitchFamily="18" charset="0"/>
              </a:rPr>
              <a:t>-no</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WHERE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D.City</a:t>
            </a:r>
            <a:r>
              <a:rPr lang="en-IN" sz="1800" b="1" dirty="0">
                <a:effectLst/>
                <a:latin typeface="Aptos" panose="020B0004020202020204" pitchFamily="34" charset="0"/>
                <a:ea typeface="Aptos" panose="020B0004020202020204" pitchFamily="34" charset="0"/>
                <a:cs typeface="Times New Roman" panose="02020603050405020304" pitchFamily="18" charset="0"/>
              </a:rPr>
              <a:t> =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H.City</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ORDER BY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D.Doctor</a:t>
            </a:r>
            <a:r>
              <a:rPr lang="en-IN" sz="1800" b="1" dirty="0">
                <a:effectLst/>
                <a:latin typeface="Aptos" panose="020B0004020202020204" pitchFamily="34" charset="0"/>
                <a:ea typeface="Aptos" panose="020B0004020202020204" pitchFamily="34" charset="0"/>
                <a:cs typeface="Times New Roman" panose="02020603050405020304" pitchFamily="18" charset="0"/>
              </a:rPr>
              <a:t>-name DESC;</a:t>
            </a:r>
            <a:endParaRPr lang="en-IN" dirty="0"/>
          </a:p>
        </p:txBody>
      </p:sp>
    </p:spTree>
    <p:extLst>
      <p:ext uri="{BB962C8B-B14F-4D97-AF65-F5344CB8AC3E}">
        <p14:creationId xmlns:p14="http://schemas.microsoft.com/office/powerpoint/2010/main" val="18670064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36" name="Content Placeholder 1"/>
          <p:cNvSpPr>
            <a:spLocks noGrp="1"/>
          </p:cNvSpPr>
          <p:nvPr>
            <p:ph sz="quarter" idx="10"/>
          </p:nvPr>
        </p:nvSpPr>
        <p:spPr>
          <a:xfrm>
            <a:off x="106440" y="4648200"/>
            <a:ext cx="11896263" cy="1600200"/>
          </a:xfrm>
        </p:spPr>
        <p:txBody>
          <a:bodyPr/>
          <a:lstStyle/>
          <a:p>
            <a:pPr>
              <a:lnSpc>
                <a:spcPct val="100000"/>
              </a:lnSpc>
            </a:pPr>
            <a:r>
              <a:rPr lang="en-IN" sz="3600" spc="300" dirty="0">
                <a:solidFill>
                  <a:srgbClr val="FF0000"/>
                </a:solidFill>
              </a:rPr>
              <a:t>Contact Session 10: </a:t>
            </a:r>
            <a:r>
              <a:rPr lang="en-GB" sz="3600" b="0" dirty="0"/>
              <a:t>Disk Storage, Basic File Structures,  </a:t>
            </a:r>
          </a:p>
          <a:p>
            <a:pPr>
              <a:lnSpc>
                <a:spcPct val="100000"/>
              </a:lnSpc>
            </a:pPr>
            <a:r>
              <a:rPr lang="en-GB" sz="3600" b="0" dirty="0"/>
              <a:t>                                                Hashing, and Modern Storage  </a:t>
            </a:r>
          </a:p>
          <a:p>
            <a:pPr>
              <a:lnSpc>
                <a:spcPct val="100000"/>
              </a:lnSpc>
            </a:pPr>
            <a:r>
              <a:rPr lang="en-GB" sz="3600" b="0" dirty="0"/>
              <a:t>                                                Architectures </a:t>
            </a:r>
            <a:endParaRPr lang="en-IN" sz="3600" spc="300" dirty="0">
              <a:solidFill>
                <a:srgbClr val="FF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50" name="Title 1"/>
          <p:cNvSpPr>
            <a:spLocks noGrp="1"/>
          </p:cNvSpPr>
          <p:nvPr>
            <p:ph type="title"/>
          </p:nvPr>
        </p:nvSpPr>
        <p:spPr/>
        <p:txBody>
          <a:bodyPr/>
          <a:lstStyle/>
          <a:p>
            <a:r>
              <a:rPr lang="en-US" altLang="en-US" dirty="0"/>
              <a:t>Introduction</a:t>
            </a:r>
          </a:p>
        </p:txBody>
      </p:sp>
      <p:sp>
        <p:nvSpPr>
          <p:cNvPr id="1050451" name="Content Placeholder 2"/>
          <p:cNvSpPr>
            <a:spLocks noGrp="1"/>
          </p:cNvSpPr>
          <p:nvPr>
            <p:ph idx="1"/>
          </p:nvPr>
        </p:nvSpPr>
        <p:spPr/>
        <p:txBody>
          <a:bodyPr/>
          <a:lstStyle/>
          <a:p>
            <a:r>
              <a:rPr lang="en-US" altLang="en-US" dirty="0"/>
              <a:t>Databases typically stored on magnetic disks</a:t>
            </a:r>
          </a:p>
          <a:p>
            <a:pPr lvl="1"/>
            <a:r>
              <a:rPr lang="en-US" altLang="en-US" dirty="0"/>
              <a:t>Accessed using physical database file structures</a:t>
            </a:r>
          </a:p>
          <a:p>
            <a:r>
              <a:rPr lang="en-US" altLang="en-US" dirty="0"/>
              <a:t>Storage hierarchy</a:t>
            </a:r>
          </a:p>
          <a:p>
            <a:pPr lvl="1"/>
            <a:r>
              <a:rPr lang="en-US" altLang="en-US" dirty="0"/>
              <a:t>Primary storage</a:t>
            </a:r>
          </a:p>
          <a:p>
            <a:pPr lvl="2"/>
            <a:r>
              <a:rPr lang="en-US" altLang="en-US" dirty="0"/>
              <a:t>CPU main memory, cache memory</a:t>
            </a:r>
          </a:p>
          <a:p>
            <a:pPr lvl="1"/>
            <a:r>
              <a:rPr lang="en-US" altLang="en-US" dirty="0"/>
              <a:t>Secondary storage</a:t>
            </a:r>
          </a:p>
          <a:p>
            <a:pPr lvl="2"/>
            <a:r>
              <a:rPr lang="en-US" altLang="en-US" dirty="0"/>
              <a:t>Magnetic disks, flash memory, solid-state drives</a:t>
            </a:r>
          </a:p>
          <a:p>
            <a:pPr lvl="1"/>
            <a:r>
              <a:rPr lang="en-US" altLang="en-US" dirty="0"/>
              <a:t>Tertiary storage</a:t>
            </a:r>
          </a:p>
          <a:p>
            <a:pPr lvl="2"/>
            <a:r>
              <a:rPr lang="en-US" altLang="en-US" dirty="0"/>
              <a:t>Removable media</a:t>
            </a:r>
          </a:p>
          <a:p>
            <a:pPr lvl="1"/>
            <a:endParaRPr lang="en-US" altLang="en-US" dirty="0"/>
          </a:p>
        </p:txBody>
      </p:sp>
      <p:sp>
        <p:nvSpPr>
          <p:cNvPr id="1050452"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56" name="Title 1"/>
          <p:cNvSpPr>
            <a:spLocks noGrp="1"/>
          </p:cNvSpPr>
          <p:nvPr>
            <p:ph type="title"/>
          </p:nvPr>
        </p:nvSpPr>
        <p:spPr/>
        <p:txBody>
          <a:bodyPr/>
          <a:lstStyle/>
          <a:p>
            <a:r>
              <a:rPr lang="en-US" altLang="en-US" dirty="0"/>
              <a:t>Memory Hierarchies and Storage Devices</a:t>
            </a:r>
          </a:p>
        </p:txBody>
      </p:sp>
      <p:sp>
        <p:nvSpPr>
          <p:cNvPr id="1050457" name="Content Placeholder 2"/>
          <p:cNvSpPr>
            <a:spLocks noGrp="1"/>
          </p:cNvSpPr>
          <p:nvPr>
            <p:ph idx="1"/>
          </p:nvPr>
        </p:nvSpPr>
        <p:spPr/>
        <p:txBody>
          <a:bodyPr/>
          <a:lstStyle/>
          <a:p>
            <a:r>
              <a:rPr lang="en-US" altLang="en-US" dirty="0"/>
              <a:t>Cache memory</a:t>
            </a:r>
          </a:p>
          <a:p>
            <a:pPr lvl="1"/>
            <a:r>
              <a:rPr lang="en-US" altLang="en-US" dirty="0"/>
              <a:t>Static RAM</a:t>
            </a:r>
          </a:p>
          <a:p>
            <a:pPr lvl="1"/>
            <a:r>
              <a:rPr lang="en-US" altLang="en-US" dirty="0"/>
              <a:t>DRAM</a:t>
            </a:r>
          </a:p>
          <a:p>
            <a:r>
              <a:rPr lang="en-US" altLang="en-US" dirty="0"/>
              <a:t>Mass storage</a:t>
            </a:r>
          </a:p>
          <a:p>
            <a:pPr lvl="1"/>
            <a:r>
              <a:rPr lang="en-US" altLang="en-US" dirty="0"/>
              <a:t>Magnetic disks</a:t>
            </a:r>
          </a:p>
          <a:p>
            <a:pPr lvl="2"/>
            <a:r>
              <a:rPr lang="en-US" altLang="en-US" dirty="0"/>
              <a:t>CD-ROM, DVD, tape drives</a:t>
            </a:r>
          </a:p>
          <a:p>
            <a:r>
              <a:rPr lang="en-US" altLang="en-US" dirty="0"/>
              <a:t>Flash memory</a:t>
            </a:r>
          </a:p>
          <a:p>
            <a:pPr lvl="1"/>
            <a:r>
              <a:rPr lang="en-US" altLang="en-US" dirty="0"/>
              <a:t>Nonvolatile</a:t>
            </a:r>
          </a:p>
        </p:txBody>
      </p:sp>
      <p:sp>
        <p:nvSpPr>
          <p:cNvPr id="1050458"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61" name="Title 1"/>
          <p:cNvSpPr>
            <a:spLocks noGrp="1"/>
          </p:cNvSpPr>
          <p:nvPr>
            <p:ph type="title"/>
          </p:nvPr>
        </p:nvSpPr>
        <p:spPr/>
        <p:txBody>
          <a:bodyPr/>
          <a:lstStyle/>
          <a:p>
            <a:r>
              <a:rPr lang="en-US" altLang="en-US" dirty="0"/>
              <a:t>Storage Types and Characteristics</a:t>
            </a:r>
          </a:p>
        </p:txBody>
      </p:sp>
      <p:pic>
        <p:nvPicPr>
          <p:cNvPr id="2097354" name="Picture 3"/>
          <p:cNvPicPr>
            <a:picLocks noChangeAspect="1"/>
          </p:cNvPicPr>
          <p:nvPr/>
        </p:nvPicPr>
        <p:blipFill>
          <a:blip r:embed="rId2"/>
          <a:srcRect/>
          <a:stretch>
            <a:fillRect/>
          </a:stretch>
        </p:blipFill>
        <p:spPr bwMode="auto">
          <a:xfrm>
            <a:off x="1776413" y="1993901"/>
            <a:ext cx="8458200" cy="3122613"/>
          </a:xfrm>
          <a:prstGeom prst="rect">
            <a:avLst/>
          </a:prstGeom>
          <a:noFill/>
          <a:ln>
            <a:noFill/>
          </a:ln>
        </p:spPr>
      </p:pic>
      <p:sp>
        <p:nvSpPr>
          <p:cNvPr id="1050462" name="TextBox 4"/>
          <p:cNvSpPr txBox="1">
            <a:spLocks noChangeArrowheads="1"/>
          </p:cNvSpPr>
          <p:nvPr/>
        </p:nvSpPr>
        <p:spPr bwMode="auto">
          <a:xfrm>
            <a:off x="3505201" y="5643563"/>
            <a:ext cx="5662613" cy="601662"/>
          </a:xfrm>
          <a:prstGeom prst="rect">
            <a:avLst/>
          </a:prstGeom>
          <a:noFill/>
          <a:ln>
            <a:noFill/>
          </a:ln>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600" dirty="0">
                <a:solidFill>
                  <a:schemeClr val="tx1"/>
                </a:solidFill>
              </a:rPr>
              <a:t>Table 16.1 Types of Storage with Capacity, Access Time, Max Bandwidth (Transfer Speed), and Commodity Cost</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63" name="Title 1"/>
          <p:cNvSpPr>
            <a:spLocks noGrp="1"/>
          </p:cNvSpPr>
          <p:nvPr>
            <p:ph type="title"/>
          </p:nvPr>
        </p:nvSpPr>
        <p:spPr/>
        <p:txBody>
          <a:bodyPr/>
          <a:lstStyle/>
          <a:p>
            <a:r>
              <a:rPr lang="en-US" altLang="en-US" dirty="0"/>
              <a:t>Storage Organization of Databases</a:t>
            </a:r>
          </a:p>
        </p:txBody>
      </p:sp>
      <p:sp>
        <p:nvSpPr>
          <p:cNvPr id="1050464" name="Content Placeholder 2"/>
          <p:cNvSpPr>
            <a:spLocks noGrp="1"/>
          </p:cNvSpPr>
          <p:nvPr>
            <p:ph idx="1"/>
          </p:nvPr>
        </p:nvSpPr>
        <p:spPr/>
        <p:txBody>
          <a:bodyPr/>
          <a:lstStyle/>
          <a:p>
            <a:r>
              <a:rPr lang="en-US" altLang="en-US" dirty="0"/>
              <a:t>Persistent data</a:t>
            </a:r>
          </a:p>
          <a:p>
            <a:pPr lvl="1"/>
            <a:r>
              <a:rPr lang="en-US" altLang="en-US" dirty="0"/>
              <a:t>Most databases</a:t>
            </a:r>
          </a:p>
          <a:p>
            <a:r>
              <a:rPr lang="en-US" altLang="en-US" dirty="0"/>
              <a:t>Transient data</a:t>
            </a:r>
          </a:p>
          <a:p>
            <a:pPr lvl="1"/>
            <a:r>
              <a:rPr lang="en-US" altLang="en-US" dirty="0"/>
              <a:t>Exists only during program execution</a:t>
            </a:r>
          </a:p>
          <a:p>
            <a:r>
              <a:rPr lang="en-US" altLang="en-US" dirty="0"/>
              <a:t>File organization</a:t>
            </a:r>
          </a:p>
          <a:p>
            <a:pPr lvl="1"/>
            <a:r>
              <a:rPr lang="en-US" altLang="en-US" dirty="0"/>
              <a:t>Determines how records are physically placed on the disk</a:t>
            </a:r>
          </a:p>
          <a:p>
            <a:pPr lvl="1"/>
            <a:r>
              <a:rPr lang="en-US" altLang="en-US" dirty="0"/>
              <a:t>Determines how records are accessed</a:t>
            </a:r>
          </a:p>
        </p:txBody>
      </p:sp>
      <p:sp>
        <p:nvSpPr>
          <p:cNvPr id="1050465"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66" name="Title 1"/>
          <p:cNvSpPr>
            <a:spLocks noGrp="1"/>
          </p:cNvSpPr>
          <p:nvPr>
            <p:ph type="title"/>
          </p:nvPr>
        </p:nvSpPr>
        <p:spPr>
          <a:xfrm>
            <a:off x="1752600" y="303214"/>
            <a:ext cx="7620000" cy="1068387"/>
          </a:xfrm>
        </p:spPr>
        <p:txBody>
          <a:bodyPr/>
          <a:lstStyle/>
          <a:p>
            <a:r>
              <a:rPr lang="en-US" altLang="en-US" dirty="0"/>
              <a:t> Secondary Storage Devices</a:t>
            </a:r>
          </a:p>
        </p:txBody>
      </p:sp>
      <p:sp>
        <p:nvSpPr>
          <p:cNvPr id="1050467" name="Content Placeholder 2"/>
          <p:cNvSpPr>
            <a:spLocks noGrp="1"/>
          </p:cNvSpPr>
          <p:nvPr>
            <p:ph idx="1"/>
          </p:nvPr>
        </p:nvSpPr>
        <p:spPr/>
        <p:txBody>
          <a:bodyPr/>
          <a:lstStyle/>
          <a:p>
            <a:r>
              <a:rPr lang="en-US" altLang="en-US" dirty="0"/>
              <a:t>Hard disk drive</a:t>
            </a:r>
          </a:p>
          <a:p>
            <a:r>
              <a:rPr lang="en-US" altLang="en-US" dirty="0"/>
              <a:t>Bits (ones and zeros)</a:t>
            </a:r>
          </a:p>
          <a:p>
            <a:pPr lvl="1"/>
            <a:r>
              <a:rPr lang="en-US" altLang="en-US" dirty="0"/>
              <a:t>Grouped into bytes or characters</a:t>
            </a:r>
          </a:p>
          <a:p>
            <a:r>
              <a:rPr lang="en-US" altLang="en-US" dirty="0"/>
              <a:t>Disk capacity measures storage size</a:t>
            </a:r>
          </a:p>
          <a:p>
            <a:r>
              <a:rPr lang="en-US" altLang="en-US" dirty="0"/>
              <a:t>Disks may be single or double-sided</a:t>
            </a:r>
          </a:p>
          <a:p>
            <a:r>
              <a:rPr lang="en-US" altLang="en-US" dirty="0"/>
              <a:t>Concentric circles called tracks</a:t>
            </a:r>
          </a:p>
          <a:p>
            <a:pPr lvl="1"/>
            <a:r>
              <a:rPr lang="en-US" altLang="en-US" dirty="0"/>
              <a:t>Tracks divided into blocks or sectors</a:t>
            </a:r>
          </a:p>
          <a:p>
            <a:r>
              <a:rPr lang="en-US" altLang="en-US" dirty="0"/>
              <a:t>Disk packs</a:t>
            </a:r>
          </a:p>
          <a:p>
            <a:pPr lvl="1"/>
            <a:r>
              <a:rPr lang="en-US" altLang="en-US" dirty="0"/>
              <a:t>Cylinder</a:t>
            </a:r>
          </a:p>
        </p:txBody>
      </p:sp>
      <p:sp>
        <p:nvSpPr>
          <p:cNvPr id="1050468"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69" name="Title 1"/>
          <p:cNvSpPr>
            <a:spLocks noGrp="1"/>
          </p:cNvSpPr>
          <p:nvPr>
            <p:ph type="title"/>
          </p:nvPr>
        </p:nvSpPr>
        <p:spPr/>
        <p:txBody>
          <a:bodyPr/>
          <a:lstStyle/>
          <a:p>
            <a:r>
              <a:rPr lang="en-US" altLang="en-US" dirty="0"/>
              <a:t>Single-Sided Disk and Disk Pack</a:t>
            </a:r>
          </a:p>
        </p:txBody>
      </p:sp>
      <p:pic>
        <p:nvPicPr>
          <p:cNvPr id="2097355" name="Picture 3"/>
          <p:cNvPicPr>
            <a:picLocks noChangeAspect="1"/>
          </p:cNvPicPr>
          <p:nvPr/>
        </p:nvPicPr>
        <p:blipFill>
          <a:blip r:embed="rId2"/>
          <a:srcRect/>
          <a:stretch>
            <a:fillRect/>
          </a:stretch>
        </p:blipFill>
        <p:spPr bwMode="auto">
          <a:xfrm>
            <a:off x="2974976" y="1450976"/>
            <a:ext cx="5705475" cy="4568825"/>
          </a:xfrm>
          <a:prstGeom prst="rect">
            <a:avLst/>
          </a:prstGeom>
          <a:noFill/>
          <a:ln>
            <a:noFill/>
          </a:ln>
        </p:spPr>
      </p:pic>
      <p:sp>
        <p:nvSpPr>
          <p:cNvPr id="1050470" name="TextBox 4"/>
          <p:cNvSpPr txBox="1">
            <a:spLocks noChangeArrowheads="1"/>
          </p:cNvSpPr>
          <p:nvPr/>
        </p:nvSpPr>
        <p:spPr bwMode="auto">
          <a:xfrm>
            <a:off x="3352801" y="6045200"/>
            <a:ext cx="5707063" cy="584200"/>
          </a:xfrm>
          <a:prstGeom prst="rect">
            <a:avLst/>
          </a:prstGeom>
          <a:noFill/>
          <a:ln>
            <a:noFill/>
          </a:ln>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600" dirty="0">
                <a:solidFill>
                  <a:schemeClr val="tx1"/>
                </a:solidFill>
              </a:rPr>
              <a:t>Figure 16.1 (a) A single-sided disk with read/write hardware (b) A disk pack with read/write hardware</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71" name="Title 1"/>
          <p:cNvSpPr>
            <a:spLocks noGrp="1"/>
          </p:cNvSpPr>
          <p:nvPr>
            <p:ph type="title"/>
          </p:nvPr>
        </p:nvSpPr>
        <p:spPr/>
        <p:txBody>
          <a:bodyPr/>
          <a:lstStyle/>
          <a:p>
            <a:r>
              <a:rPr lang="en-US" altLang="en-US" dirty="0"/>
              <a:t>Sectors on a Disk</a:t>
            </a:r>
          </a:p>
        </p:txBody>
      </p:sp>
      <p:sp>
        <p:nvSpPr>
          <p:cNvPr id="1050472" name="TextBox 4"/>
          <p:cNvSpPr txBox="1">
            <a:spLocks noChangeArrowheads="1"/>
          </p:cNvSpPr>
          <p:nvPr/>
        </p:nvSpPr>
        <p:spPr bwMode="auto">
          <a:xfrm>
            <a:off x="2792413" y="5786439"/>
            <a:ext cx="6781800" cy="585787"/>
          </a:xfrm>
          <a:prstGeom prst="rect">
            <a:avLst/>
          </a:prstGeom>
          <a:noFill/>
          <a:ln>
            <a:noFill/>
          </a:ln>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600" dirty="0">
                <a:solidFill>
                  <a:schemeClr val="tx1"/>
                </a:solidFill>
              </a:rPr>
              <a:t>Figure 16.2 Different sector organizations on disk (a) Sectors subtending a fixed angle (b) Sectors maintaining a uniform recording density</a:t>
            </a:r>
          </a:p>
        </p:txBody>
      </p:sp>
      <p:pic>
        <p:nvPicPr>
          <p:cNvPr id="2097356" name="Picture 5"/>
          <p:cNvPicPr>
            <a:picLocks noChangeAspect="1"/>
          </p:cNvPicPr>
          <p:nvPr/>
        </p:nvPicPr>
        <p:blipFill>
          <a:blip r:embed="rId2"/>
          <a:srcRect/>
          <a:stretch>
            <a:fillRect/>
          </a:stretch>
        </p:blipFill>
        <p:spPr bwMode="auto">
          <a:xfrm>
            <a:off x="2497139" y="1935164"/>
            <a:ext cx="7051675" cy="3387725"/>
          </a:xfrm>
          <a:prstGeom prst="rect">
            <a:avLst/>
          </a:prstGeom>
          <a:noFill/>
          <a:ln>
            <a:noFill/>
          </a:ln>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73" name="Title 1"/>
          <p:cNvSpPr>
            <a:spLocks noGrp="1"/>
          </p:cNvSpPr>
          <p:nvPr>
            <p:ph type="title"/>
          </p:nvPr>
        </p:nvSpPr>
        <p:spPr/>
        <p:txBody>
          <a:bodyPr/>
          <a:lstStyle/>
          <a:p>
            <a:r>
              <a:rPr lang="en-US" altLang="en-US" dirty="0"/>
              <a:t>Secondary Storage Devices (cont’d.)</a:t>
            </a:r>
          </a:p>
        </p:txBody>
      </p:sp>
      <p:sp>
        <p:nvSpPr>
          <p:cNvPr id="1050474" name="Content Placeholder 2"/>
          <p:cNvSpPr>
            <a:spLocks noGrp="1"/>
          </p:cNvSpPr>
          <p:nvPr>
            <p:ph idx="1"/>
          </p:nvPr>
        </p:nvSpPr>
        <p:spPr/>
        <p:txBody>
          <a:bodyPr/>
          <a:lstStyle/>
          <a:p>
            <a:r>
              <a:rPr lang="en-US" altLang="en-US" dirty="0"/>
              <a:t>Formatting</a:t>
            </a:r>
          </a:p>
          <a:p>
            <a:pPr lvl="1"/>
            <a:r>
              <a:rPr lang="en-US" altLang="en-US" dirty="0"/>
              <a:t>Divides tracks into equal-sized disk blocks</a:t>
            </a:r>
          </a:p>
          <a:p>
            <a:pPr lvl="1"/>
            <a:r>
              <a:rPr lang="en-US" altLang="en-US" dirty="0"/>
              <a:t>Blocks separated by interblock gaps</a:t>
            </a:r>
          </a:p>
          <a:p>
            <a:r>
              <a:rPr lang="en-US" altLang="en-US" dirty="0"/>
              <a:t>Data transfer in units of disk blocks</a:t>
            </a:r>
          </a:p>
          <a:p>
            <a:pPr lvl="1"/>
            <a:r>
              <a:rPr lang="en-US" altLang="en-US" dirty="0"/>
              <a:t>Hardware address supplied to disk I/O hardware</a:t>
            </a:r>
          </a:p>
          <a:p>
            <a:r>
              <a:rPr lang="en-US" altLang="en-US" dirty="0"/>
              <a:t>Buffer</a:t>
            </a:r>
          </a:p>
          <a:p>
            <a:pPr lvl="1"/>
            <a:r>
              <a:rPr lang="en-US" altLang="en-US" dirty="0"/>
              <a:t>Used in read and write operations</a:t>
            </a:r>
          </a:p>
          <a:p>
            <a:r>
              <a:rPr lang="en-US" altLang="en-US" dirty="0"/>
              <a:t>Read/write head</a:t>
            </a:r>
          </a:p>
          <a:p>
            <a:pPr lvl="1"/>
            <a:r>
              <a:rPr lang="en-US" altLang="en-US" dirty="0"/>
              <a:t>Hardware mechanism for read and write operations</a:t>
            </a:r>
          </a:p>
          <a:p>
            <a:endParaRPr lang="en-US" altLang="en-US" dirty="0"/>
          </a:p>
        </p:txBody>
      </p:sp>
      <p:sp>
        <p:nvSpPr>
          <p:cNvPr id="1050475"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76" name="Title 1"/>
          <p:cNvSpPr>
            <a:spLocks noGrp="1"/>
          </p:cNvSpPr>
          <p:nvPr>
            <p:ph type="title"/>
          </p:nvPr>
        </p:nvSpPr>
        <p:spPr/>
        <p:txBody>
          <a:bodyPr/>
          <a:lstStyle/>
          <a:p>
            <a:r>
              <a:rPr lang="en-US" altLang="en-US" dirty="0"/>
              <a:t>Secondary Storage Devices (cont’d.)</a:t>
            </a:r>
          </a:p>
        </p:txBody>
      </p:sp>
      <p:sp>
        <p:nvSpPr>
          <p:cNvPr id="1050477" name="Content Placeholder 2"/>
          <p:cNvSpPr>
            <a:spLocks noGrp="1"/>
          </p:cNvSpPr>
          <p:nvPr>
            <p:ph idx="1"/>
          </p:nvPr>
        </p:nvSpPr>
        <p:spPr/>
        <p:txBody>
          <a:bodyPr/>
          <a:lstStyle/>
          <a:p>
            <a:r>
              <a:rPr lang="en-US" dirty="0"/>
              <a:t>Disk controller</a:t>
            </a:r>
          </a:p>
          <a:p>
            <a:pPr lvl="1"/>
            <a:r>
              <a:rPr lang="en-US" dirty="0"/>
              <a:t>Interfaces disk drive to computer system</a:t>
            </a:r>
          </a:p>
          <a:p>
            <a:pPr lvl="1"/>
            <a:r>
              <a:rPr lang="en-US" dirty="0"/>
              <a:t>Standard interfaces</a:t>
            </a:r>
          </a:p>
          <a:p>
            <a:pPr lvl="2"/>
            <a:r>
              <a:rPr lang="en-US" dirty="0"/>
              <a:t>SCSI - </a:t>
            </a:r>
            <a:r>
              <a:rPr lang="en-US" b="0" i="0" dirty="0">
                <a:solidFill>
                  <a:srgbClr val="111111"/>
                </a:solidFill>
                <a:effectLst/>
                <a:latin typeface="Roboto" panose="02000000000000000000" pitchFamily="2" charset="0"/>
              </a:rPr>
              <a:t>Small Computer System Interface</a:t>
            </a:r>
            <a:endParaRPr lang="en-US" dirty="0"/>
          </a:p>
          <a:p>
            <a:pPr lvl="2"/>
            <a:r>
              <a:rPr lang="en-US" dirty="0"/>
              <a:t>SATA - </a:t>
            </a:r>
            <a:r>
              <a:rPr lang="en-US" b="0" i="0" dirty="0">
                <a:solidFill>
                  <a:srgbClr val="111111"/>
                </a:solidFill>
                <a:effectLst/>
                <a:latin typeface="Roboto" panose="02000000000000000000" pitchFamily="2" charset="0"/>
              </a:rPr>
              <a:t>Serial Advanced Technology Attachment</a:t>
            </a:r>
            <a:endParaRPr lang="en-US" dirty="0"/>
          </a:p>
          <a:p>
            <a:pPr lvl="2"/>
            <a:r>
              <a:rPr lang="en-US" dirty="0"/>
              <a:t>SAS - </a:t>
            </a:r>
            <a:r>
              <a:rPr lang="en-US" b="0" i="0" dirty="0">
                <a:solidFill>
                  <a:srgbClr val="111111"/>
                </a:solidFill>
                <a:effectLst/>
                <a:latin typeface="Roboto" panose="02000000000000000000" pitchFamily="2" charset="0"/>
              </a:rPr>
              <a:t>Serial Attached SCSI</a:t>
            </a:r>
          </a:p>
          <a:p>
            <a:pPr lvl="2"/>
            <a:endParaRPr lang="en-US" dirty="0">
              <a:solidFill>
                <a:srgbClr val="111111"/>
              </a:solidFill>
              <a:latin typeface="Roboto" panose="02000000000000000000" pitchFamily="2" charset="0"/>
            </a:endParaRPr>
          </a:p>
          <a:p>
            <a:pPr lvl="2"/>
            <a:r>
              <a:rPr lang="en-GB" dirty="0">
                <a:hlinkClick r:id="rId2"/>
              </a:rPr>
              <a:t>Hard Drive Connector Types Explained! - SAS, SATA, SCSI, FC, IDE – YouTube</a:t>
            </a:r>
            <a:endParaRPr lang="en-GB" dirty="0"/>
          </a:p>
          <a:p>
            <a:pPr lvl="2"/>
            <a:r>
              <a:rPr lang="en-US" dirty="0">
                <a:hlinkClick r:id="rId3"/>
              </a:rPr>
              <a:t>What is SAS and NL SAS |SCSI | SATA |IDE |Fiber channel - YouTube</a:t>
            </a:r>
            <a:endParaRPr lang="en-US" dirty="0"/>
          </a:p>
          <a:p>
            <a:pPr indent="0"/>
            <a:endParaRPr lang="en-US" dirty="0"/>
          </a:p>
        </p:txBody>
      </p:sp>
      <p:sp>
        <p:nvSpPr>
          <p:cNvPr id="1050478"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DC400-A48F-6FCA-7AEC-1E0CB9A6033D}"/>
              </a:ext>
            </a:extLst>
          </p:cNvPr>
          <p:cNvSpPr>
            <a:spLocks noGrp="1"/>
          </p:cNvSpPr>
          <p:nvPr>
            <p:ph sz="quarter" idx="10"/>
          </p:nvPr>
        </p:nvSpPr>
        <p:spPr/>
        <p:txBody>
          <a:bodyPr/>
          <a:lstStyle/>
          <a:p>
            <a:r>
              <a:rPr lang="en-IN" dirty="0"/>
              <a:t>cont.</a:t>
            </a:r>
          </a:p>
        </p:txBody>
      </p:sp>
      <p:sp>
        <p:nvSpPr>
          <p:cNvPr id="3" name="Content Placeholder 2">
            <a:extLst>
              <a:ext uri="{FF2B5EF4-FFF2-40B4-BE49-F238E27FC236}">
                <a16:creationId xmlns:a16="http://schemas.microsoft.com/office/drawing/2014/main" id="{D453A5B8-8A75-21CB-58F8-8044B0801226}"/>
              </a:ext>
            </a:extLst>
          </p:cNvPr>
          <p:cNvSpPr>
            <a:spLocks noGrp="1"/>
          </p:cNvSpPr>
          <p:nvPr>
            <p:ph idx="1"/>
          </p:nvPr>
        </p:nvSpPr>
        <p:spPr/>
        <p:txBody>
          <a:bodyPr/>
          <a:lstStyle/>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b) Find out to which hospitals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Dr.</a:t>
            </a:r>
            <a:r>
              <a:rPr lang="en-IN" sz="1800" b="1" dirty="0">
                <a:effectLst/>
                <a:latin typeface="Aptos" panose="020B0004020202020204" pitchFamily="34" charset="0"/>
                <a:ea typeface="Aptos" panose="020B0004020202020204" pitchFamily="34" charset="0"/>
                <a:cs typeface="Times New Roman" panose="02020603050405020304" pitchFamily="18" charset="0"/>
              </a:rPr>
              <a:t> Smith" has visited.</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SELECT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H.Name</a:t>
            </a:r>
            <a:r>
              <a:rPr lang="en-IN" sz="1800" b="1" dirty="0">
                <a:effectLst/>
                <a:latin typeface="Aptos" panose="020B0004020202020204" pitchFamily="34" charset="0"/>
                <a:ea typeface="Aptos" panose="020B0004020202020204" pitchFamily="34" charset="0"/>
                <a:cs typeface="Times New Roman" panose="02020603050405020304" pitchFamily="18" charset="0"/>
              </a:rPr>
              <a:t> AS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Hospital_name</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FROM DOCTOR D</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JOIN DOC-HOSP DH ON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D.Doctor</a:t>
            </a:r>
            <a:r>
              <a:rPr lang="en-IN" sz="1800" b="1" dirty="0">
                <a:effectLst/>
                <a:latin typeface="Aptos" panose="020B0004020202020204" pitchFamily="34" charset="0"/>
                <a:ea typeface="Aptos" panose="020B0004020202020204" pitchFamily="34" charset="0"/>
                <a:cs typeface="Times New Roman" panose="02020603050405020304" pitchFamily="18" charset="0"/>
              </a:rPr>
              <a:t>-no =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DH.Doctor</a:t>
            </a:r>
            <a:r>
              <a:rPr lang="en-IN" sz="1800" b="1" dirty="0">
                <a:effectLst/>
                <a:latin typeface="Aptos" panose="020B0004020202020204" pitchFamily="34" charset="0"/>
                <a:ea typeface="Aptos" panose="020B0004020202020204" pitchFamily="34" charset="0"/>
                <a:cs typeface="Times New Roman" panose="02020603050405020304" pitchFamily="18" charset="0"/>
              </a:rPr>
              <a:t>-no</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JOIN HOSPITAL H ON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DH.Hospital</a:t>
            </a:r>
            <a:r>
              <a:rPr lang="en-IN" sz="1800" b="1" dirty="0">
                <a:effectLst/>
                <a:latin typeface="Aptos" panose="020B0004020202020204" pitchFamily="34" charset="0"/>
                <a:ea typeface="Aptos" panose="020B0004020202020204" pitchFamily="34" charset="0"/>
                <a:cs typeface="Times New Roman" panose="02020603050405020304" pitchFamily="18" charset="0"/>
              </a:rPr>
              <a:t>-no =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H.Hospital</a:t>
            </a:r>
            <a:r>
              <a:rPr lang="en-IN" sz="1800" b="1" dirty="0">
                <a:effectLst/>
                <a:latin typeface="Aptos" panose="020B0004020202020204" pitchFamily="34" charset="0"/>
                <a:ea typeface="Aptos" panose="020B0004020202020204" pitchFamily="34" charset="0"/>
                <a:cs typeface="Times New Roman" panose="02020603050405020304" pitchFamily="18" charset="0"/>
              </a:rPr>
              <a:t>-no</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WHERE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D.Doctor</a:t>
            </a:r>
            <a:r>
              <a:rPr lang="en-IN" sz="1800" b="1" dirty="0">
                <a:effectLst/>
                <a:latin typeface="Aptos" panose="020B0004020202020204" pitchFamily="34" charset="0"/>
                <a:ea typeface="Aptos" panose="020B0004020202020204" pitchFamily="34" charset="0"/>
                <a:cs typeface="Times New Roman" panose="02020603050405020304" pitchFamily="18" charset="0"/>
              </a:rPr>
              <a:t>-name =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Dr.</a:t>
            </a:r>
            <a:r>
              <a:rPr lang="en-IN" sz="1800" b="1" dirty="0">
                <a:effectLst/>
                <a:latin typeface="Aptos" panose="020B0004020202020204" pitchFamily="34" charset="0"/>
                <a:ea typeface="Aptos" panose="020B0004020202020204" pitchFamily="34" charset="0"/>
                <a:cs typeface="Times New Roman" panose="02020603050405020304" pitchFamily="18" charset="0"/>
              </a:rPr>
              <a:t> Smith';</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7939347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79" name="Title 1"/>
          <p:cNvSpPr>
            <a:spLocks noGrp="1"/>
          </p:cNvSpPr>
          <p:nvPr>
            <p:ph type="title"/>
          </p:nvPr>
        </p:nvSpPr>
        <p:spPr/>
        <p:txBody>
          <a:bodyPr/>
          <a:lstStyle/>
          <a:p>
            <a:r>
              <a:rPr lang="en-US" altLang="en-US" dirty="0"/>
              <a:t>Secondary Storage Devices (cont’d.)</a:t>
            </a:r>
          </a:p>
        </p:txBody>
      </p:sp>
      <p:sp>
        <p:nvSpPr>
          <p:cNvPr id="1050480" name="Content Placeholder 2"/>
          <p:cNvSpPr>
            <a:spLocks noGrp="1"/>
          </p:cNvSpPr>
          <p:nvPr>
            <p:ph idx="1"/>
          </p:nvPr>
        </p:nvSpPr>
        <p:spPr/>
        <p:txBody>
          <a:bodyPr/>
          <a:lstStyle/>
          <a:p>
            <a:r>
              <a:rPr lang="en-US" altLang="en-US" dirty="0"/>
              <a:t>Techniques for efficient data access</a:t>
            </a:r>
          </a:p>
          <a:p>
            <a:pPr lvl="1"/>
            <a:r>
              <a:rPr lang="en-US" altLang="en-US" dirty="0"/>
              <a:t>Data buffering</a:t>
            </a:r>
          </a:p>
          <a:p>
            <a:pPr lvl="1"/>
            <a:r>
              <a:rPr lang="en-US" altLang="en-US" dirty="0"/>
              <a:t>Proper organization of data on disk</a:t>
            </a:r>
          </a:p>
          <a:p>
            <a:pPr lvl="1"/>
            <a:r>
              <a:rPr lang="en-US" altLang="en-US" dirty="0"/>
              <a:t>Reading data ahead of request</a:t>
            </a:r>
          </a:p>
          <a:p>
            <a:pPr lvl="1"/>
            <a:r>
              <a:rPr lang="en-US" altLang="en-US" dirty="0"/>
              <a:t>Proper scheduling of I/O requests</a:t>
            </a:r>
          </a:p>
          <a:p>
            <a:pPr lvl="1"/>
            <a:r>
              <a:rPr lang="en-US" altLang="en-US" dirty="0"/>
              <a:t>Use of log disks to temporarily hold writes</a:t>
            </a:r>
          </a:p>
          <a:p>
            <a:pPr lvl="1"/>
            <a:r>
              <a:rPr lang="en-US" altLang="en-US" dirty="0"/>
              <a:t>Use of SSDs or flash memory for recovery purposes</a:t>
            </a:r>
          </a:p>
          <a:p>
            <a:endParaRPr lang="en-US" altLang="en-US" dirty="0"/>
          </a:p>
        </p:txBody>
      </p:sp>
      <p:sp>
        <p:nvSpPr>
          <p:cNvPr id="1050481"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82" name="Title 1"/>
          <p:cNvSpPr>
            <a:spLocks noGrp="1"/>
          </p:cNvSpPr>
          <p:nvPr>
            <p:ph type="title"/>
          </p:nvPr>
        </p:nvSpPr>
        <p:spPr/>
        <p:txBody>
          <a:bodyPr/>
          <a:lstStyle/>
          <a:p>
            <a:r>
              <a:rPr lang="en-US" altLang="en-US" dirty="0"/>
              <a:t>Solid State Device Storage</a:t>
            </a:r>
          </a:p>
        </p:txBody>
      </p:sp>
      <p:sp>
        <p:nvSpPr>
          <p:cNvPr id="1050483" name="Content Placeholder 2"/>
          <p:cNvSpPr>
            <a:spLocks noGrp="1"/>
          </p:cNvSpPr>
          <p:nvPr>
            <p:ph idx="1"/>
          </p:nvPr>
        </p:nvSpPr>
        <p:spPr/>
        <p:txBody>
          <a:bodyPr/>
          <a:lstStyle/>
          <a:p>
            <a:pPr marL="342900" indent="-342900">
              <a:buFont typeface="Arial" panose="020B0604020202020204" pitchFamily="34" charset="0"/>
              <a:buChar char="•"/>
            </a:pPr>
            <a:r>
              <a:rPr lang="en-US" altLang="en-US" dirty="0"/>
              <a:t>Sometimes called flash storage</a:t>
            </a:r>
          </a:p>
          <a:p>
            <a:pPr marL="342900" indent="-342900">
              <a:buFont typeface="Arial" panose="020B0604020202020204" pitchFamily="34" charset="0"/>
              <a:buChar char="•"/>
            </a:pPr>
            <a:r>
              <a:rPr lang="en-US" altLang="en-US" dirty="0"/>
              <a:t>Main component: controller</a:t>
            </a:r>
          </a:p>
          <a:p>
            <a:pPr marL="342900" indent="-342900">
              <a:buFont typeface="Arial" panose="020B0604020202020204" pitchFamily="34" charset="0"/>
              <a:buChar char="•"/>
            </a:pPr>
            <a:r>
              <a:rPr lang="en-US" altLang="en-US" dirty="0"/>
              <a:t>Set of interconnected flash memory cards</a:t>
            </a:r>
          </a:p>
          <a:p>
            <a:pPr marL="342900" indent="-342900">
              <a:buFont typeface="Arial" panose="020B0604020202020204" pitchFamily="34" charset="0"/>
              <a:buChar char="•"/>
            </a:pPr>
            <a:r>
              <a:rPr lang="en-US" altLang="en-US" dirty="0"/>
              <a:t>No moving parts</a:t>
            </a:r>
          </a:p>
          <a:p>
            <a:pPr marL="342900" indent="-342900">
              <a:buFont typeface="Arial" panose="020B0604020202020204" pitchFamily="34" charset="0"/>
              <a:buChar char="•"/>
            </a:pPr>
            <a:r>
              <a:rPr lang="en-US" altLang="en-US" dirty="0"/>
              <a:t>Data less likely to be fragmented</a:t>
            </a:r>
          </a:p>
          <a:p>
            <a:pPr marL="342900" indent="-342900">
              <a:buFont typeface="Arial" panose="020B0604020202020204" pitchFamily="34" charset="0"/>
              <a:buChar char="•"/>
            </a:pPr>
            <a:r>
              <a:rPr lang="en-US" altLang="en-US" dirty="0"/>
              <a:t>More costly than HDDs</a:t>
            </a:r>
          </a:p>
          <a:p>
            <a:pPr marL="342900" indent="-342900">
              <a:buFont typeface="Arial" panose="020B0604020202020204" pitchFamily="34" charset="0"/>
              <a:buChar char="•"/>
            </a:pPr>
            <a:r>
              <a:rPr lang="en-US" altLang="en-US" dirty="0"/>
              <a:t>DRAM-based SSDs available</a:t>
            </a:r>
          </a:p>
          <a:p>
            <a:pPr lvl="1"/>
            <a:r>
              <a:rPr lang="en-US" altLang="en-US" dirty="0"/>
              <a:t>Faster access times compared with flash</a:t>
            </a:r>
          </a:p>
        </p:txBody>
      </p:sp>
      <p:sp>
        <p:nvSpPr>
          <p:cNvPr id="1050484"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85" name="Title 1"/>
          <p:cNvSpPr>
            <a:spLocks noGrp="1"/>
          </p:cNvSpPr>
          <p:nvPr>
            <p:ph type="title"/>
          </p:nvPr>
        </p:nvSpPr>
        <p:spPr/>
        <p:txBody>
          <a:bodyPr/>
          <a:lstStyle/>
          <a:p>
            <a:r>
              <a:rPr lang="en-US" altLang="en-US" dirty="0"/>
              <a:t>Magnetic Tape Storage Devices</a:t>
            </a:r>
          </a:p>
        </p:txBody>
      </p:sp>
      <p:sp>
        <p:nvSpPr>
          <p:cNvPr id="1050486" name="Content Placeholder 2"/>
          <p:cNvSpPr>
            <a:spLocks noGrp="1"/>
          </p:cNvSpPr>
          <p:nvPr>
            <p:ph idx="1"/>
          </p:nvPr>
        </p:nvSpPr>
        <p:spPr/>
        <p:txBody>
          <a:bodyPr/>
          <a:lstStyle/>
          <a:p>
            <a:pPr marL="342900" indent="-342900">
              <a:buFont typeface="Arial" panose="020B0604020202020204" pitchFamily="34" charset="0"/>
              <a:buChar char="•"/>
            </a:pPr>
            <a:r>
              <a:rPr lang="en-US" altLang="en-US" dirty="0"/>
              <a:t>Sequential access </a:t>
            </a:r>
          </a:p>
          <a:p>
            <a:pPr lvl="1"/>
            <a:r>
              <a:rPr lang="en-US" altLang="en-US" dirty="0"/>
              <a:t>Must scan preceding blocks</a:t>
            </a:r>
          </a:p>
          <a:p>
            <a:pPr marL="342900" indent="-342900">
              <a:buFont typeface="Arial" panose="020B0604020202020204" pitchFamily="34" charset="0"/>
              <a:buChar char="•"/>
            </a:pPr>
            <a:r>
              <a:rPr lang="en-US" altLang="en-US" dirty="0"/>
              <a:t>Tape is mounted and scanned until required block is under read/write head</a:t>
            </a:r>
          </a:p>
          <a:p>
            <a:pPr marL="342900" indent="-342900">
              <a:buFont typeface="Arial" panose="020B0604020202020204" pitchFamily="34" charset="0"/>
              <a:buChar char="•"/>
            </a:pPr>
            <a:r>
              <a:rPr lang="en-US" altLang="en-US" dirty="0"/>
              <a:t>Important functions</a:t>
            </a:r>
          </a:p>
          <a:p>
            <a:pPr lvl="1"/>
            <a:r>
              <a:rPr lang="en-US" altLang="en-US" dirty="0"/>
              <a:t>Backup</a:t>
            </a:r>
          </a:p>
          <a:p>
            <a:pPr lvl="1"/>
            <a:r>
              <a:rPr lang="en-US" altLang="en-US" dirty="0"/>
              <a:t>Archive</a:t>
            </a:r>
          </a:p>
        </p:txBody>
      </p:sp>
      <p:sp>
        <p:nvSpPr>
          <p:cNvPr id="1050487"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88" name="Title 1"/>
          <p:cNvSpPr>
            <a:spLocks noGrp="1"/>
          </p:cNvSpPr>
          <p:nvPr>
            <p:ph type="title"/>
          </p:nvPr>
        </p:nvSpPr>
        <p:spPr/>
        <p:txBody>
          <a:bodyPr/>
          <a:lstStyle/>
          <a:p>
            <a:r>
              <a:rPr lang="en-US" altLang="en-US" dirty="0"/>
              <a:t>Buffering of Blocks</a:t>
            </a:r>
          </a:p>
        </p:txBody>
      </p:sp>
      <p:sp>
        <p:nvSpPr>
          <p:cNvPr id="1050489" name="Content Placeholder 2"/>
          <p:cNvSpPr>
            <a:spLocks noGrp="1"/>
          </p:cNvSpPr>
          <p:nvPr>
            <p:ph idx="1"/>
          </p:nvPr>
        </p:nvSpPr>
        <p:spPr/>
        <p:txBody>
          <a:bodyPr/>
          <a:lstStyle/>
          <a:p>
            <a:r>
              <a:rPr lang="en-US" altLang="en-US" dirty="0"/>
              <a:t>Buffering most useful when processes can run concurrently in parallel</a:t>
            </a:r>
          </a:p>
        </p:txBody>
      </p:sp>
      <p:pic>
        <p:nvPicPr>
          <p:cNvPr id="2097357" name="Picture 1"/>
          <p:cNvPicPr>
            <a:picLocks noChangeAspect="1"/>
          </p:cNvPicPr>
          <p:nvPr/>
        </p:nvPicPr>
        <p:blipFill>
          <a:blip r:embed="rId2"/>
          <a:srcRect/>
          <a:stretch>
            <a:fillRect/>
          </a:stretch>
        </p:blipFill>
        <p:spPr bwMode="auto">
          <a:xfrm>
            <a:off x="2962276" y="2938463"/>
            <a:ext cx="5895975" cy="3124200"/>
          </a:xfrm>
          <a:prstGeom prst="rect">
            <a:avLst/>
          </a:prstGeom>
          <a:noFill/>
          <a:ln>
            <a:noFill/>
          </a:ln>
        </p:spPr>
      </p:pic>
      <p:sp>
        <p:nvSpPr>
          <p:cNvPr id="1050490" name="TextBox 2"/>
          <p:cNvSpPr txBox="1">
            <a:spLocks noChangeArrowheads="1"/>
          </p:cNvSpPr>
          <p:nvPr/>
        </p:nvSpPr>
        <p:spPr bwMode="auto">
          <a:xfrm>
            <a:off x="2978150" y="6116639"/>
            <a:ext cx="6019800" cy="339725"/>
          </a:xfrm>
          <a:prstGeom prst="rect">
            <a:avLst/>
          </a:prstGeom>
          <a:noFill/>
          <a:ln>
            <a:noFill/>
          </a:ln>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600" dirty="0">
                <a:solidFill>
                  <a:schemeClr val="tx1"/>
                </a:solidFill>
              </a:rPr>
              <a:t> Interleaved concurrency versus parallel execution</a:t>
            </a:r>
          </a:p>
        </p:txBody>
      </p:sp>
      <p:sp>
        <p:nvSpPr>
          <p:cNvPr id="1050491"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92" name="Title 1"/>
          <p:cNvSpPr>
            <a:spLocks noGrp="1"/>
          </p:cNvSpPr>
          <p:nvPr>
            <p:ph type="title"/>
          </p:nvPr>
        </p:nvSpPr>
        <p:spPr/>
        <p:txBody>
          <a:bodyPr/>
          <a:lstStyle/>
          <a:p>
            <a:r>
              <a:rPr lang="en-US" altLang="en-US" dirty="0"/>
              <a:t>Buffering of Blocks (cont’d.)</a:t>
            </a:r>
          </a:p>
        </p:txBody>
      </p:sp>
      <p:sp>
        <p:nvSpPr>
          <p:cNvPr id="1050493" name="Content Placeholder 2"/>
          <p:cNvSpPr>
            <a:spLocks noGrp="1"/>
          </p:cNvSpPr>
          <p:nvPr>
            <p:ph idx="1"/>
          </p:nvPr>
        </p:nvSpPr>
        <p:spPr/>
        <p:txBody>
          <a:bodyPr/>
          <a:lstStyle/>
          <a:p>
            <a:r>
              <a:rPr lang="en-US" altLang="en-US" dirty="0"/>
              <a:t>Double buffering can be used to read continuous stream of blocks</a:t>
            </a:r>
          </a:p>
        </p:txBody>
      </p:sp>
      <p:sp>
        <p:nvSpPr>
          <p:cNvPr id="1050494" name="TextBox 2"/>
          <p:cNvSpPr txBox="1">
            <a:spLocks noChangeArrowheads="1"/>
          </p:cNvSpPr>
          <p:nvPr/>
        </p:nvSpPr>
        <p:spPr bwMode="auto">
          <a:xfrm>
            <a:off x="3006725" y="5908676"/>
            <a:ext cx="6019800" cy="339725"/>
          </a:xfrm>
          <a:prstGeom prst="rect">
            <a:avLst/>
          </a:prstGeom>
          <a:noFill/>
          <a:ln>
            <a:noFill/>
          </a:ln>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600" dirty="0">
                <a:solidFill>
                  <a:schemeClr val="tx1"/>
                </a:solidFill>
              </a:rPr>
              <a:t> Use of two buffers, A and B, for reading from disk</a:t>
            </a:r>
          </a:p>
        </p:txBody>
      </p:sp>
      <p:pic>
        <p:nvPicPr>
          <p:cNvPr id="2097358" name="Picture 3"/>
          <p:cNvPicPr>
            <a:picLocks noChangeAspect="1"/>
          </p:cNvPicPr>
          <p:nvPr/>
        </p:nvPicPr>
        <p:blipFill>
          <a:blip r:embed="rId2"/>
          <a:srcRect/>
          <a:stretch>
            <a:fillRect/>
          </a:stretch>
        </p:blipFill>
        <p:spPr bwMode="auto">
          <a:xfrm>
            <a:off x="2130425" y="3187700"/>
            <a:ext cx="7886700" cy="2495550"/>
          </a:xfrm>
          <a:prstGeom prst="rect">
            <a:avLst/>
          </a:prstGeom>
          <a:noFill/>
          <a:ln>
            <a:noFill/>
          </a:ln>
        </p:spPr>
      </p:pic>
      <p:sp>
        <p:nvSpPr>
          <p:cNvPr id="1050495"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96" name="Title 1"/>
          <p:cNvSpPr>
            <a:spLocks noGrp="1"/>
          </p:cNvSpPr>
          <p:nvPr>
            <p:ph type="title"/>
          </p:nvPr>
        </p:nvSpPr>
        <p:spPr/>
        <p:txBody>
          <a:bodyPr/>
          <a:lstStyle/>
          <a:p>
            <a:r>
              <a:rPr lang="en-US" altLang="en-US" dirty="0"/>
              <a:t>Buffer Management and Replacement Strategies</a:t>
            </a:r>
          </a:p>
        </p:txBody>
      </p:sp>
      <p:sp>
        <p:nvSpPr>
          <p:cNvPr id="1050497" name="Content Placeholder 2"/>
          <p:cNvSpPr>
            <a:spLocks noGrp="1"/>
          </p:cNvSpPr>
          <p:nvPr>
            <p:ph idx="1"/>
          </p:nvPr>
        </p:nvSpPr>
        <p:spPr/>
        <p:txBody>
          <a:bodyPr/>
          <a:lstStyle/>
          <a:p>
            <a:pPr marL="342900" indent="-342900">
              <a:buFont typeface="Arial" panose="020B0604020202020204" pitchFamily="34" charset="0"/>
              <a:buChar char="•"/>
            </a:pPr>
            <a:r>
              <a:rPr lang="en-US" altLang="en-US" dirty="0"/>
              <a:t>Buffer management information</a:t>
            </a:r>
          </a:p>
          <a:p>
            <a:pPr lvl="1"/>
            <a:r>
              <a:rPr lang="en-US" altLang="en-US" dirty="0"/>
              <a:t>Pin count</a:t>
            </a:r>
          </a:p>
          <a:p>
            <a:pPr lvl="1"/>
            <a:r>
              <a:rPr lang="en-US" altLang="en-US" dirty="0"/>
              <a:t>Dirty bit</a:t>
            </a:r>
          </a:p>
          <a:p>
            <a:pPr marL="342900" indent="-342900">
              <a:buFont typeface="Arial" panose="020B0604020202020204" pitchFamily="34" charset="0"/>
              <a:buChar char="•"/>
            </a:pPr>
            <a:r>
              <a:rPr lang="en-US" altLang="en-US" dirty="0"/>
              <a:t>Buffer replacement strategies</a:t>
            </a:r>
          </a:p>
          <a:p>
            <a:pPr lvl="1"/>
            <a:r>
              <a:rPr lang="en-US" altLang="en-US" dirty="0"/>
              <a:t>Least recently used (LRU)</a:t>
            </a:r>
          </a:p>
          <a:p>
            <a:pPr lvl="1"/>
            <a:r>
              <a:rPr lang="en-US" altLang="en-US" dirty="0"/>
              <a:t>Clock policy</a:t>
            </a:r>
          </a:p>
          <a:p>
            <a:pPr lvl="1"/>
            <a:r>
              <a:rPr lang="en-US" altLang="en-US" dirty="0"/>
              <a:t>First-in-first-out (FIFO)</a:t>
            </a:r>
          </a:p>
        </p:txBody>
      </p:sp>
      <p:sp>
        <p:nvSpPr>
          <p:cNvPr id="1050498"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99" name="Title 1"/>
          <p:cNvSpPr>
            <a:spLocks noGrp="1"/>
          </p:cNvSpPr>
          <p:nvPr>
            <p:ph type="title"/>
          </p:nvPr>
        </p:nvSpPr>
        <p:spPr/>
        <p:txBody>
          <a:bodyPr/>
          <a:lstStyle/>
          <a:p>
            <a:r>
              <a:rPr lang="en-US" altLang="en-US" dirty="0"/>
              <a:t>Placing File Records on Disk</a:t>
            </a:r>
          </a:p>
        </p:txBody>
      </p:sp>
      <p:sp>
        <p:nvSpPr>
          <p:cNvPr id="1050500" name="Content Placeholder 2"/>
          <p:cNvSpPr>
            <a:spLocks noGrp="1"/>
          </p:cNvSpPr>
          <p:nvPr>
            <p:ph idx="1"/>
          </p:nvPr>
        </p:nvSpPr>
        <p:spPr/>
        <p:txBody>
          <a:bodyPr/>
          <a:lstStyle/>
          <a:p>
            <a:pPr marL="342900" indent="-342900">
              <a:buFont typeface="Arial" panose="020B0604020202020204" pitchFamily="34" charset="0"/>
              <a:buChar char="•"/>
            </a:pPr>
            <a:r>
              <a:rPr lang="en-US" altLang="en-US" dirty="0"/>
              <a:t>Record: collection of related data values or items</a:t>
            </a:r>
          </a:p>
          <a:p>
            <a:pPr lvl="1"/>
            <a:r>
              <a:rPr lang="en-US" altLang="en-US" dirty="0"/>
              <a:t>Values correspond to record field</a:t>
            </a:r>
          </a:p>
          <a:p>
            <a:pPr marL="342900" indent="-342900">
              <a:buFont typeface="Arial" panose="020B0604020202020204" pitchFamily="34" charset="0"/>
              <a:buChar char="•"/>
            </a:pPr>
            <a:r>
              <a:rPr lang="en-US" altLang="en-US" dirty="0"/>
              <a:t>Data types</a:t>
            </a:r>
          </a:p>
          <a:p>
            <a:pPr lvl="1"/>
            <a:r>
              <a:rPr lang="en-US" altLang="en-US" dirty="0"/>
              <a:t>Numeric</a:t>
            </a:r>
          </a:p>
          <a:p>
            <a:pPr lvl="1"/>
            <a:r>
              <a:rPr lang="en-US" altLang="en-US" dirty="0"/>
              <a:t>String</a:t>
            </a:r>
          </a:p>
          <a:p>
            <a:pPr lvl="1"/>
            <a:r>
              <a:rPr lang="en-US" altLang="en-US" dirty="0"/>
              <a:t>Boolean</a:t>
            </a:r>
          </a:p>
          <a:p>
            <a:pPr lvl="1"/>
            <a:r>
              <a:rPr lang="en-US" altLang="en-US" dirty="0"/>
              <a:t>Date/time</a:t>
            </a:r>
          </a:p>
          <a:p>
            <a:pPr marL="342900" indent="-342900">
              <a:buFont typeface="Arial" panose="020B0604020202020204" pitchFamily="34" charset="0"/>
              <a:buChar char="•"/>
            </a:pPr>
            <a:r>
              <a:rPr lang="en-US" altLang="en-US" dirty="0"/>
              <a:t>Binary large objects (BLOBs)</a:t>
            </a:r>
          </a:p>
          <a:p>
            <a:pPr lvl="1"/>
            <a:r>
              <a:rPr lang="en-US" altLang="en-US" dirty="0"/>
              <a:t>Unstructured objects</a:t>
            </a:r>
          </a:p>
        </p:txBody>
      </p:sp>
      <p:sp>
        <p:nvSpPr>
          <p:cNvPr id="1050501"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02" name="Title 1"/>
          <p:cNvSpPr>
            <a:spLocks noGrp="1"/>
          </p:cNvSpPr>
          <p:nvPr>
            <p:ph type="title"/>
          </p:nvPr>
        </p:nvSpPr>
        <p:spPr/>
        <p:txBody>
          <a:bodyPr/>
          <a:lstStyle/>
          <a:p>
            <a:r>
              <a:rPr lang="en-US" altLang="en-US" dirty="0"/>
              <a:t>Placing File Records on Disk (cont’d.)</a:t>
            </a:r>
          </a:p>
        </p:txBody>
      </p:sp>
      <p:sp>
        <p:nvSpPr>
          <p:cNvPr id="1050503" name="Content Placeholder 2"/>
          <p:cNvSpPr>
            <a:spLocks noGrp="1"/>
          </p:cNvSpPr>
          <p:nvPr>
            <p:ph idx="1"/>
          </p:nvPr>
        </p:nvSpPr>
        <p:spPr/>
        <p:txBody>
          <a:bodyPr/>
          <a:lstStyle/>
          <a:p>
            <a:r>
              <a:rPr lang="en-US" altLang="en-US" dirty="0"/>
              <a:t>Reasons for variable-length records</a:t>
            </a:r>
          </a:p>
          <a:p>
            <a:pPr lvl="1"/>
            <a:r>
              <a:rPr lang="en-US" altLang="en-US" dirty="0"/>
              <a:t>One or more fields have variable length</a:t>
            </a:r>
          </a:p>
          <a:p>
            <a:pPr lvl="1"/>
            <a:r>
              <a:rPr lang="en-US" altLang="en-US" dirty="0"/>
              <a:t>One or more fields are repeating</a:t>
            </a:r>
          </a:p>
          <a:p>
            <a:pPr lvl="1"/>
            <a:r>
              <a:rPr lang="en-US" altLang="en-US" dirty="0"/>
              <a:t>One or more fields are optional</a:t>
            </a:r>
          </a:p>
          <a:p>
            <a:pPr lvl="1"/>
            <a:r>
              <a:rPr lang="en-US" altLang="en-US" dirty="0"/>
              <a:t>File contains records of different types</a:t>
            </a:r>
          </a:p>
        </p:txBody>
      </p:sp>
      <p:sp>
        <p:nvSpPr>
          <p:cNvPr id="1050504"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05" name="Title 1"/>
          <p:cNvSpPr>
            <a:spLocks noGrp="1"/>
          </p:cNvSpPr>
          <p:nvPr>
            <p:ph type="title"/>
          </p:nvPr>
        </p:nvSpPr>
        <p:spPr/>
        <p:txBody>
          <a:bodyPr/>
          <a:lstStyle/>
          <a:p>
            <a:r>
              <a:rPr lang="en-US" altLang="en-US" dirty="0"/>
              <a:t>Record Blocking and Spanned Versus Unspanned Records</a:t>
            </a:r>
          </a:p>
        </p:txBody>
      </p:sp>
      <p:sp>
        <p:nvSpPr>
          <p:cNvPr id="1050506" name="Content Placeholder 2"/>
          <p:cNvSpPr>
            <a:spLocks noGrp="1"/>
          </p:cNvSpPr>
          <p:nvPr>
            <p:ph idx="1"/>
          </p:nvPr>
        </p:nvSpPr>
        <p:spPr/>
        <p:txBody>
          <a:bodyPr/>
          <a:lstStyle/>
          <a:p>
            <a:pPr marL="342900" indent="-342900">
              <a:buFont typeface="Arial" panose="020B0604020202020204" pitchFamily="34" charset="0"/>
              <a:buChar char="•"/>
            </a:pPr>
            <a:r>
              <a:rPr lang="en-US" altLang="en-US" dirty="0"/>
              <a:t>File records allocated to disk blocks</a:t>
            </a:r>
          </a:p>
          <a:p>
            <a:pPr marL="342900" indent="-342900">
              <a:buFont typeface="Arial" panose="020B0604020202020204" pitchFamily="34" charset="0"/>
              <a:buChar char="•"/>
            </a:pPr>
            <a:r>
              <a:rPr lang="en-US" altLang="en-US" dirty="0"/>
              <a:t>Spanned records</a:t>
            </a:r>
          </a:p>
          <a:p>
            <a:pPr lvl="1"/>
            <a:r>
              <a:rPr lang="en-US" altLang="en-US" dirty="0"/>
              <a:t>Larger than a single block</a:t>
            </a:r>
          </a:p>
          <a:p>
            <a:pPr lvl="1"/>
            <a:r>
              <a:rPr lang="en-US" altLang="en-US" dirty="0"/>
              <a:t>Pointer at end of first block points to block containing remainder of record</a:t>
            </a:r>
          </a:p>
          <a:p>
            <a:pPr marL="342900" indent="-342900">
              <a:buFont typeface="Arial" panose="020B0604020202020204" pitchFamily="34" charset="0"/>
              <a:buChar char="•"/>
            </a:pPr>
            <a:r>
              <a:rPr lang="en-US" altLang="en-US" dirty="0"/>
              <a:t>Unspanned</a:t>
            </a:r>
          </a:p>
          <a:p>
            <a:pPr lvl="1"/>
            <a:r>
              <a:rPr lang="en-US" altLang="en-US" dirty="0"/>
              <a:t>Records not allowed to cross block boundaries</a:t>
            </a:r>
          </a:p>
        </p:txBody>
      </p:sp>
      <p:sp>
        <p:nvSpPr>
          <p:cNvPr id="1050507"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08" name="Title 1"/>
          <p:cNvSpPr>
            <a:spLocks noGrp="1"/>
          </p:cNvSpPr>
          <p:nvPr>
            <p:ph type="title"/>
          </p:nvPr>
        </p:nvSpPr>
        <p:spPr/>
        <p:txBody>
          <a:bodyPr/>
          <a:lstStyle/>
          <a:p>
            <a:r>
              <a:rPr lang="en-US" altLang="en-US" dirty="0"/>
              <a:t>Record Blocking and Spanned Versus Unspanned Records (cont’d.)</a:t>
            </a:r>
          </a:p>
        </p:txBody>
      </p:sp>
      <p:sp>
        <p:nvSpPr>
          <p:cNvPr id="1050509" name="Content Placeholder 5"/>
          <p:cNvSpPr>
            <a:spLocks noGrp="1"/>
          </p:cNvSpPr>
          <p:nvPr>
            <p:ph idx="1"/>
          </p:nvPr>
        </p:nvSpPr>
        <p:spPr/>
        <p:txBody>
          <a:bodyPr/>
          <a:lstStyle/>
          <a:p>
            <a:r>
              <a:rPr lang="en-US" altLang="en-US" dirty="0"/>
              <a:t>Blocking factor</a:t>
            </a:r>
          </a:p>
          <a:p>
            <a:pPr lvl="1"/>
            <a:r>
              <a:rPr lang="en-US" altLang="en-US" dirty="0"/>
              <a:t>Average number of records per block for the file</a:t>
            </a:r>
          </a:p>
        </p:txBody>
      </p:sp>
      <p:pic>
        <p:nvPicPr>
          <p:cNvPr id="2097359" name="Picture 3"/>
          <p:cNvPicPr>
            <a:picLocks noChangeAspect="1"/>
          </p:cNvPicPr>
          <p:nvPr/>
        </p:nvPicPr>
        <p:blipFill>
          <a:blip r:embed="rId2"/>
          <a:srcRect/>
          <a:stretch>
            <a:fillRect/>
          </a:stretch>
        </p:blipFill>
        <p:spPr bwMode="auto">
          <a:xfrm>
            <a:off x="2886075" y="3446463"/>
            <a:ext cx="5791200" cy="1981200"/>
          </a:xfrm>
          <a:prstGeom prst="rect">
            <a:avLst/>
          </a:prstGeom>
          <a:noFill/>
          <a:ln>
            <a:noFill/>
          </a:ln>
        </p:spPr>
      </p:pic>
      <p:sp>
        <p:nvSpPr>
          <p:cNvPr id="1050510" name="TextBox 2"/>
          <p:cNvSpPr txBox="1">
            <a:spLocks noChangeArrowheads="1"/>
          </p:cNvSpPr>
          <p:nvPr/>
        </p:nvSpPr>
        <p:spPr bwMode="auto">
          <a:xfrm>
            <a:off x="2590801" y="5732464"/>
            <a:ext cx="7262813" cy="338137"/>
          </a:xfrm>
          <a:prstGeom prst="rect">
            <a:avLst/>
          </a:prstGeom>
          <a:noFill/>
          <a:ln>
            <a:noFill/>
          </a:ln>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600" dirty="0">
                <a:solidFill>
                  <a:schemeClr val="tx1"/>
                </a:solidFill>
              </a:rPr>
              <a:t>Figure 16.6 Types of record organization (a) Unspanned (b) Spanned</a:t>
            </a:r>
          </a:p>
        </p:txBody>
      </p:sp>
      <p:sp>
        <p:nvSpPr>
          <p:cNvPr id="1050511"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0D063F-5628-5C27-1505-A57E252C521A}"/>
              </a:ext>
            </a:extLst>
          </p:cNvPr>
          <p:cNvSpPr>
            <a:spLocks noGrp="1"/>
          </p:cNvSpPr>
          <p:nvPr>
            <p:ph sz="quarter" idx="10"/>
          </p:nvPr>
        </p:nvSpPr>
        <p:spPr/>
        <p:txBody>
          <a:bodyPr/>
          <a:lstStyle/>
          <a:p>
            <a:r>
              <a:rPr lang="en-IN" dirty="0"/>
              <a:t>Cont.</a:t>
            </a:r>
          </a:p>
        </p:txBody>
      </p:sp>
      <p:sp>
        <p:nvSpPr>
          <p:cNvPr id="3" name="Content Placeholder 2">
            <a:extLst>
              <a:ext uri="{FF2B5EF4-FFF2-40B4-BE49-F238E27FC236}">
                <a16:creationId xmlns:a16="http://schemas.microsoft.com/office/drawing/2014/main" id="{FDD6C41F-014F-DAC3-3893-89B1778781B3}"/>
              </a:ext>
            </a:extLst>
          </p:cNvPr>
          <p:cNvSpPr>
            <a:spLocks noGrp="1"/>
          </p:cNvSpPr>
          <p:nvPr>
            <p:ph idx="1"/>
          </p:nvPr>
        </p:nvSpPr>
        <p:spPr/>
        <p:txBody>
          <a:bodyPr/>
          <a:lstStyle/>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c) Count the number of doctors who visited "Shree Clinic" on 1 March 1999. </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SELECT COUNT(DISTINCT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DH.Doctor</a:t>
            </a:r>
            <a:r>
              <a:rPr lang="en-IN" sz="1800" b="1" dirty="0">
                <a:effectLst/>
                <a:latin typeface="Aptos" panose="020B0004020202020204" pitchFamily="34" charset="0"/>
                <a:ea typeface="Aptos" panose="020B0004020202020204" pitchFamily="34" charset="0"/>
                <a:cs typeface="Times New Roman" panose="02020603050405020304" pitchFamily="18" charset="0"/>
              </a:rPr>
              <a:t>-no) AS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Number_of_Doctors</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FROM DOC-HOSP DH</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JOIN HOSPITAL H ON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DH.Hospital</a:t>
            </a:r>
            <a:r>
              <a:rPr lang="en-IN" sz="1800" b="1" dirty="0">
                <a:effectLst/>
                <a:latin typeface="Aptos" panose="020B0004020202020204" pitchFamily="34" charset="0"/>
                <a:ea typeface="Aptos" panose="020B0004020202020204" pitchFamily="34" charset="0"/>
                <a:cs typeface="Times New Roman" panose="02020603050405020304" pitchFamily="18" charset="0"/>
              </a:rPr>
              <a:t>-no =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H.Hospital</a:t>
            </a:r>
            <a:r>
              <a:rPr lang="en-IN" sz="1800" b="1" dirty="0">
                <a:effectLst/>
                <a:latin typeface="Aptos" panose="020B0004020202020204" pitchFamily="34" charset="0"/>
                <a:ea typeface="Aptos" panose="020B0004020202020204" pitchFamily="34" charset="0"/>
                <a:cs typeface="Times New Roman" panose="02020603050405020304" pitchFamily="18" charset="0"/>
              </a:rPr>
              <a:t>-no</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WHERE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H.Name</a:t>
            </a:r>
            <a:r>
              <a:rPr lang="en-IN" sz="1800" b="1" dirty="0">
                <a:effectLst/>
                <a:latin typeface="Aptos" panose="020B0004020202020204" pitchFamily="34" charset="0"/>
                <a:ea typeface="Aptos" panose="020B0004020202020204" pitchFamily="34" charset="0"/>
                <a:cs typeface="Times New Roman" panose="02020603050405020304" pitchFamily="18" charset="0"/>
              </a:rPr>
              <a:t> = 'Shree Clinic' AND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DH.Date</a:t>
            </a:r>
            <a:r>
              <a:rPr lang="en-IN" sz="1800" b="1" dirty="0">
                <a:effectLst/>
                <a:latin typeface="Aptos" panose="020B0004020202020204" pitchFamily="34" charset="0"/>
                <a:ea typeface="Aptos" panose="020B0004020202020204" pitchFamily="34" charset="0"/>
                <a:cs typeface="Times New Roman" panose="02020603050405020304" pitchFamily="18" charset="0"/>
              </a:rPr>
              <a:t> = '1999-03-01’;</a:t>
            </a:r>
          </a:p>
          <a:p>
            <a:pPr marL="0" indent="0">
              <a:buNone/>
            </a:pPr>
            <a:endParaRPr lang="en-IN" sz="1800" b="1" dirty="0">
              <a:latin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d) Find out how many times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Dr.</a:t>
            </a:r>
            <a:r>
              <a:rPr lang="en-IN" sz="1800" b="1" dirty="0">
                <a:effectLst/>
                <a:latin typeface="Aptos" panose="020B0004020202020204" pitchFamily="34" charset="0"/>
                <a:ea typeface="Aptos" panose="020B0004020202020204" pitchFamily="34" charset="0"/>
                <a:cs typeface="Times New Roman" panose="02020603050405020304" pitchFamily="18" charset="0"/>
              </a:rPr>
              <a:t> Joshi" has visited "Shree Clinic."</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SELECT COUNT(*) AS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Number_of_Visits</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FROM DOC-HOSP DH</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JOIN DOCTOR D ON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DH.Doctor</a:t>
            </a:r>
            <a:r>
              <a:rPr lang="en-IN" sz="1800" b="1" dirty="0">
                <a:effectLst/>
                <a:latin typeface="Aptos" panose="020B0004020202020204" pitchFamily="34" charset="0"/>
                <a:ea typeface="Aptos" panose="020B0004020202020204" pitchFamily="34" charset="0"/>
                <a:cs typeface="Times New Roman" panose="02020603050405020304" pitchFamily="18" charset="0"/>
              </a:rPr>
              <a:t>-no =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D.Doctor</a:t>
            </a:r>
            <a:r>
              <a:rPr lang="en-IN" sz="1800" b="1" dirty="0">
                <a:effectLst/>
                <a:latin typeface="Aptos" panose="020B0004020202020204" pitchFamily="34" charset="0"/>
                <a:ea typeface="Aptos" panose="020B0004020202020204" pitchFamily="34" charset="0"/>
                <a:cs typeface="Times New Roman" panose="02020603050405020304" pitchFamily="18" charset="0"/>
              </a:rPr>
              <a:t>-no</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JOIN HOSPITAL H ON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DH.Hospital</a:t>
            </a:r>
            <a:r>
              <a:rPr lang="en-IN" sz="1800" b="1" dirty="0">
                <a:effectLst/>
                <a:latin typeface="Aptos" panose="020B0004020202020204" pitchFamily="34" charset="0"/>
                <a:ea typeface="Aptos" panose="020B0004020202020204" pitchFamily="34" charset="0"/>
                <a:cs typeface="Times New Roman" panose="02020603050405020304" pitchFamily="18" charset="0"/>
              </a:rPr>
              <a:t>-no =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H.Hospital</a:t>
            </a:r>
            <a:r>
              <a:rPr lang="en-IN" sz="1800" b="1" dirty="0">
                <a:effectLst/>
                <a:latin typeface="Aptos" panose="020B0004020202020204" pitchFamily="34" charset="0"/>
                <a:ea typeface="Aptos" panose="020B0004020202020204" pitchFamily="34" charset="0"/>
                <a:cs typeface="Times New Roman" panose="02020603050405020304" pitchFamily="18" charset="0"/>
              </a:rPr>
              <a:t>-no</a:t>
            </a:r>
          </a:p>
          <a:p>
            <a:pPr marL="0" indent="0">
              <a:lnSpc>
                <a:spcPct val="107000"/>
              </a:lnSpc>
              <a:spcAft>
                <a:spcPts val="800"/>
              </a:spcAft>
              <a:buNone/>
            </a:pPr>
            <a:r>
              <a:rPr lang="en-IN" sz="1800" b="1" dirty="0">
                <a:effectLst/>
                <a:latin typeface="Aptos" panose="020B0004020202020204" pitchFamily="34" charset="0"/>
                <a:ea typeface="Aptos" panose="020B0004020202020204" pitchFamily="34" charset="0"/>
                <a:cs typeface="Times New Roman" panose="02020603050405020304" pitchFamily="18" charset="0"/>
              </a:rPr>
              <a:t>WHERE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D.Doctor</a:t>
            </a:r>
            <a:r>
              <a:rPr lang="en-IN" sz="1800" b="1" dirty="0">
                <a:effectLst/>
                <a:latin typeface="Aptos" panose="020B0004020202020204" pitchFamily="34" charset="0"/>
                <a:ea typeface="Aptos" panose="020B0004020202020204" pitchFamily="34" charset="0"/>
                <a:cs typeface="Times New Roman" panose="02020603050405020304" pitchFamily="18" charset="0"/>
              </a:rPr>
              <a:t>-name =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Dr.</a:t>
            </a:r>
            <a:r>
              <a:rPr lang="en-IN" sz="1800" b="1" dirty="0">
                <a:effectLst/>
                <a:latin typeface="Aptos" panose="020B0004020202020204" pitchFamily="34" charset="0"/>
                <a:ea typeface="Aptos" panose="020B0004020202020204" pitchFamily="34" charset="0"/>
                <a:cs typeface="Times New Roman" panose="02020603050405020304" pitchFamily="18" charset="0"/>
              </a:rPr>
              <a:t> Joshi' AND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H.Name</a:t>
            </a:r>
            <a:r>
              <a:rPr lang="en-IN" sz="1800" b="1" dirty="0">
                <a:effectLst/>
                <a:latin typeface="Aptos" panose="020B0004020202020204" pitchFamily="34" charset="0"/>
                <a:ea typeface="Aptos" panose="020B0004020202020204" pitchFamily="34" charset="0"/>
                <a:cs typeface="Times New Roman" panose="02020603050405020304" pitchFamily="18" charset="0"/>
              </a:rPr>
              <a:t> = 'Shree Clinic';</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1570028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12" name="Title 1"/>
          <p:cNvSpPr>
            <a:spLocks noGrp="1"/>
          </p:cNvSpPr>
          <p:nvPr>
            <p:ph type="title"/>
          </p:nvPr>
        </p:nvSpPr>
        <p:spPr/>
        <p:txBody>
          <a:bodyPr/>
          <a:lstStyle/>
          <a:p>
            <a:r>
              <a:rPr lang="en-US" altLang="en-US" dirty="0"/>
              <a:t>Record Blocking and Spanned Versus Unspanned Records (cont’d.)</a:t>
            </a:r>
          </a:p>
        </p:txBody>
      </p:sp>
      <p:sp>
        <p:nvSpPr>
          <p:cNvPr id="1050513" name="Content Placeholder 2"/>
          <p:cNvSpPr>
            <a:spLocks noGrp="1"/>
          </p:cNvSpPr>
          <p:nvPr>
            <p:ph idx="1"/>
          </p:nvPr>
        </p:nvSpPr>
        <p:spPr/>
        <p:txBody>
          <a:bodyPr/>
          <a:lstStyle/>
          <a:p>
            <a:pPr marL="342900" indent="-342900">
              <a:buFont typeface="Arial" panose="020B0604020202020204" pitchFamily="34" charset="0"/>
              <a:buChar char="•"/>
            </a:pPr>
            <a:r>
              <a:rPr lang="en-US" altLang="en-US" dirty="0"/>
              <a:t>Allocating file blocks on disk</a:t>
            </a:r>
          </a:p>
          <a:p>
            <a:pPr lvl="1"/>
            <a:r>
              <a:rPr lang="en-US" altLang="en-US" dirty="0"/>
              <a:t>Contiguous allocation</a:t>
            </a:r>
          </a:p>
          <a:p>
            <a:pPr lvl="1"/>
            <a:r>
              <a:rPr lang="en-US" altLang="en-US" dirty="0"/>
              <a:t>Linked allocation</a:t>
            </a:r>
          </a:p>
          <a:p>
            <a:pPr lvl="1"/>
            <a:r>
              <a:rPr lang="en-US" altLang="en-US" dirty="0"/>
              <a:t>Indexed allocation</a:t>
            </a:r>
          </a:p>
          <a:p>
            <a:pPr marL="342900" indent="-342900">
              <a:buFont typeface="Arial" panose="020B0604020202020204" pitchFamily="34" charset="0"/>
              <a:buChar char="•"/>
            </a:pPr>
            <a:r>
              <a:rPr lang="en-US" altLang="en-US" dirty="0"/>
              <a:t>File header (file descriptor)</a:t>
            </a:r>
          </a:p>
          <a:p>
            <a:pPr lvl="1"/>
            <a:r>
              <a:rPr lang="en-US" altLang="en-US" dirty="0"/>
              <a:t>Contains file information needed by system programs</a:t>
            </a:r>
          </a:p>
          <a:p>
            <a:pPr lvl="2"/>
            <a:r>
              <a:rPr lang="en-US" altLang="en-US" dirty="0"/>
              <a:t>Disk addresses</a:t>
            </a:r>
          </a:p>
          <a:p>
            <a:pPr lvl="2"/>
            <a:r>
              <a:rPr lang="en-US" altLang="en-US" dirty="0"/>
              <a:t>Format descriptions</a:t>
            </a:r>
          </a:p>
        </p:txBody>
      </p:sp>
      <p:sp>
        <p:nvSpPr>
          <p:cNvPr id="1050514"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15" name="Title 1"/>
          <p:cNvSpPr>
            <a:spLocks noGrp="1"/>
          </p:cNvSpPr>
          <p:nvPr>
            <p:ph type="title"/>
          </p:nvPr>
        </p:nvSpPr>
        <p:spPr/>
        <p:txBody>
          <a:bodyPr/>
          <a:lstStyle/>
          <a:p>
            <a:r>
              <a:rPr lang="en-US" altLang="en-US" dirty="0"/>
              <a:t>Operations on Files</a:t>
            </a:r>
          </a:p>
        </p:txBody>
      </p:sp>
      <p:sp>
        <p:nvSpPr>
          <p:cNvPr id="1050516" name="Content Placeholder 2"/>
          <p:cNvSpPr>
            <a:spLocks noGrp="1"/>
          </p:cNvSpPr>
          <p:nvPr>
            <p:ph idx="1"/>
          </p:nvPr>
        </p:nvSpPr>
        <p:spPr/>
        <p:txBody>
          <a:bodyPr/>
          <a:lstStyle/>
          <a:p>
            <a:pPr marL="342900" indent="-342900">
              <a:buFont typeface="Arial" panose="020B0604020202020204" pitchFamily="34" charset="0"/>
              <a:buChar char="•"/>
            </a:pPr>
            <a:r>
              <a:rPr lang="en-US" altLang="en-US" dirty="0"/>
              <a:t>Retrieval operations</a:t>
            </a:r>
          </a:p>
          <a:p>
            <a:pPr lvl="1"/>
            <a:r>
              <a:rPr lang="en-US" altLang="en-US" dirty="0"/>
              <a:t>No change to file data</a:t>
            </a:r>
          </a:p>
          <a:p>
            <a:pPr marL="342900" indent="-342900">
              <a:buFont typeface="Arial" panose="020B0604020202020204" pitchFamily="34" charset="0"/>
              <a:buChar char="•"/>
            </a:pPr>
            <a:r>
              <a:rPr lang="en-US" altLang="en-US" dirty="0"/>
              <a:t>Update operations</a:t>
            </a:r>
          </a:p>
          <a:p>
            <a:pPr lvl="1"/>
            <a:r>
              <a:rPr lang="en-US" altLang="en-US" dirty="0"/>
              <a:t>File change by insertion, deletion, or modification</a:t>
            </a:r>
          </a:p>
          <a:p>
            <a:pPr marL="342900" indent="-342900">
              <a:buFont typeface="Arial" panose="020B0604020202020204" pitchFamily="34" charset="0"/>
              <a:buChar char="•"/>
            </a:pPr>
            <a:r>
              <a:rPr lang="en-US" altLang="en-US" dirty="0"/>
              <a:t>Records selected based on selection condition</a:t>
            </a:r>
          </a:p>
        </p:txBody>
      </p:sp>
      <p:sp>
        <p:nvSpPr>
          <p:cNvPr id="1050517"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18" name="Title 1"/>
          <p:cNvSpPr>
            <a:spLocks noGrp="1"/>
          </p:cNvSpPr>
          <p:nvPr>
            <p:ph type="title"/>
          </p:nvPr>
        </p:nvSpPr>
        <p:spPr/>
        <p:txBody>
          <a:bodyPr/>
          <a:lstStyle/>
          <a:p>
            <a:r>
              <a:rPr lang="en-US" altLang="en-US" dirty="0"/>
              <a:t>Operations on Files (cont’d.)</a:t>
            </a:r>
          </a:p>
        </p:txBody>
      </p:sp>
      <p:sp>
        <p:nvSpPr>
          <p:cNvPr id="1050519" name="Content Placeholder 2"/>
          <p:cNvSpPr>
            <a:spLocks noGrp="1"/>
          </p:cNvSpPr>
          <p:nvPr>
            <p:ph idx="1"/>
          </p:nvPr>
        </p:nvSpPr>
        <p:spPr/>
        <p:txBody>
          <a:bodyPr/>
          <a:lstStyle/>
          <a:p>
            <a:r>
              <a:rPr lang="en-US" altLang="en-US" dirty="0"/>
              <a:t>Examples of operations for accessing file records</a:t>
            </a:r>
          </a:p>
          <a:p>
            <a:pPr lvl="1"/>
            <a:r>
              <a:rPr lang="en-US" altLang="en-US" dirty="0"/>
              <a:t>Open</a:t>
            </a:r>
          </a:p>
          <a:p>
            <a:pPr lvl="1"/>
            <a:r>
              <a:rPr lang="en-US" altLang="en-US" dirty="0"/>
              <a:t>Find</a:t>
            </a:r>
          </a:p>
          <a:p>
            <a:pPr lvl="1"/>
            <a:r>
              <a:rPr lang="en-US" altLang="en-US" dirty="0"/>
              <a:t>Read</a:t>
            </a:r>
          </a:p>
          <a:p>
            <a:pPr lvl="1"/>
            <a:r>
              <a:rPr lang="en-US" altLang="en-US" dirty="0"/>
              <a:t>FindNext</a:t>
            </a:r>
          </a:p>
          <a:p>
            <a:pPr lvl="1"/>
            <a:r>
              <a:rPr lang="en-US" altLang="en-US" dirty="0"/>
              <a:t>Delete</a:t>
            </a:r>
          </a:p>
          <a:p>
            <a:pPr lvl="1"/>
            <a:r>
              <a:rPr lang="en-US" altLang="en-US" dirty="0"/>
              <a:t>Insert</a:t>
            </a:r>
          </a:p>
          <a:p>
            <a:pPr lvl="1"/>
            <a:r>
              <a:rPr lang="en-US" altLang="en-US" dirty="0"/>
              <a:t>Close</a:t>
            </a:r>
          </a:p>
          <a:p>
            <a:pPr lvl="1"/>
            <a:r>
              <a:rPr lang="en-US" altLang="en-US" dirty="0"/>
              <a:t>Scan</a:t>
            </a:r>
          </a:p>
        </p:txBody>
      </p:sp>
      <p:sp>
        <p:nvSpPr>
          <p:cNvPr id="1050520"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21" name="Title 1"/>
          <p:cNvSpPr>
            <a:spLocks noGrp="1"/>
          </p:cNvSpPr>
          <p:nvPr>
            <p:ph type="title"/>
          </p:nvPr>
        </p:nvSpPr>
        <p:spPr/>
        <p:txBody>
          <a:bodyPr/>
          <a:lstStyle/>
          <a:p>
            <a:r>
              <a:rPr lang="en-US" altLang="en-US" dirty="0"/>
              <a:t>Files of Unordered Records (Heap Files)</a:t>
            </a:r>
          </a:p>
        </p:txBody>
      </p:sp>
      <p:sp>
        <p:nvSpPr>
          <p:cNvPr id="1050522" name="Content Placeholder 2"/>
          <p:cNvSpPr>
            <a:spLocks noGrp="1"/>
          </p:cNvSpPr>
          <p:nvPr>
            <p:ph idx="1"/>
          </p:nvPr>
        </p:nvSpPr>
        <p:spPr/>
        <p:txBody>
          <a:bodyPr/>
          <a:lstStyle/>
          <a:p>
            <a:pPr marL="342900" indent="-342900">
              <a:buFont typeface="Arial" panose="020B0604020202020204" pitchFamily="34" charset="0"/>
              <a:buChar char="•"/>
            </a:pPr>
            <a:r>
              <a:rPr lang="en-US" altLang="en-US" dirty="0"/>
              <a:t>Heap (or pile) file</a:t>
            </a:r>
          </a:p>
          <a:p>
            <a:pPr lvl="1"/>
            <a:r>
              <a:rPr lang="en-US" altLang="en-US" dirty="0"/>
              <a:t>Records placed in file in order of insertion</a:t>
            </a:r>
          </a:p>
          <a:p>
            <a:pPr marL="342900" indent="-342900">
              <a:buFont typeface="Arial" panose="020B0604020202020204" pitchFamily="34" charset="0"/>
              <a:buChar char="•"/>
            </a:pPr>
            <a:r>
              <a:rPr lang="en-US" altLang="en-US" dirty="0"/>
              <a:t>Inserting a new record is very efficient</a:t>
            </a:r>
          </a:p>
          <a:p>
            <a:pPr marL="342900" indent="-342900">
              <a:buFont typeface="Arial" panose="020B0604020202020204" pitchFamily="34" charset="0"/>
              <a:buChar char="•"/>
            </a:pPr>
            <a:r>
              <a:rPr lang="en-US" altLang="en-US" dirty="0"/>
              <a:t>Searching for a record requires linear search</a:t>
            </a:r>
          </a:p>
          <a:p>
            <a:pPr marL="342900" indent="-342900">
              <a:buFont typeface="Arial" panose="020B0604020202020204" pitchFamily="34" charset="0"/>
              <a:buChar char="•"/>
            </a:pPr>
            <a:r>
              <a:rPr lang="en-US" altLang="en-US" dirty="0"/>
              <a:t>Deletion techniques</a:t>
            </a:r>
          </a:p>
          <a:p>
            <a:pPr lvl="1"/>
            <a:r>
              <a:rPr lang="en-US" altLang="en-US" dirty="0"/>
              <a:t>Rewrite the block</a:t>
            </a:r>
          </a:p>
          <a:p>
            <a:pPr lvl="1"/>
            <a:r>
              <a:rPr lang="en-US" altLang="en-US" dirty="0"/>
              <a:t>Use deletion marker</a:t>
            </a:r>
          </a:p>
        </p:txBody>
      </p:sp>
      <p:sp>
        <p:nvSpPr>
          <p:cNvPr id="1050523"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24" name="Title 1"/>
          <p:cNvSpPr>
            <a:spLocks noGrp="1"/>
          </p:cNvSpPr>
          <p:nvPr>
            <p:ph type="title"/>
          </p:nvPr>
        </p:nvSpPr>
        <p:spPr/>
        <p:txBody>
          <a:bodyPr/>
          <a:lstStyle/>
          <a:p>
            <a:r>
              <a:rPr lang="en-US" altLang="en-US" dirty="0"/>
              <a:t>Files of Ordered Records (Sorted Files)</a:t>
            </a:r>
          </a:p>
        </p:txBody>
      </p:sp>
      <p:sp>
        <p:nvSpPr>
          <p:cNvPr id="1050525" name="Content Placeholder 2"/>
          <p:cNvSpPr>
            <a:spLocks noGrp="1"/>
          </p:cNvSpPr>
          <p:nvPr>
            <p:ph idx="1"/>
          </p:nvPr>
        </p:nvSpPr>
        <p:spPr/>
        <p:txBody>
          <a:bodyPr/>
          <a:lstStyle/>
          <a:p>
            <a:pPr marL="342900" indent="-342900">
              <a:buFont typeface="Arial" panose="020B0604020202020204" pitchFamily="34" charset="0"/>
              <a:buChar char="•"/>
            </a:pPr>
            <a:r>
              <a:rPr lang="en-US" altLang="en-US" dirty="0"/>
              <a:t>Ordered (sequential) file</a:t>
            </a:r>
          </a:p>
          <a:p>
            <a:pPr lvl="1"/>
            <a:r>
              <a:rPr lang="en-US" altLang="en-US" dirty="0"/>
              <a:t>Records sorted by ordering field</a:t>
            </a:r>
          </a:p>
          <a:p>
            <a:pPr lvl="2"/>
            <a:r>
              <a:rPr lang="en-US" altLang="en-US" dirty="0"/>
              <a:t>Called ordering key if ordering field is a key field</a:t>
            </a:r>
          </a:p>
          <a:p>
            <a:pPr marL="342900" indent="-342900">
              <a:buFont typeface="Arial" panose="020B0604020202020204" pitchFamily="34" charset="0"/>
              <a:buChar char="•"/>
            </a:pPr>
            <a:r>
              <a:rPr lang="en-US" altLang="en-US" dirty="0"/>
              <a:t>Advantages</a:t>
            </a:r>
          </a:p>
          <a:p>
            <a:pPr lvl="1"/>
            <a:r>
              <a:rPr lang="en-US" altLang="en-US" dirty="0"/>
              <a:t>Reading records in order of ordering key value is extremely efficient</a:t>
            </a:r>
          </a:p>
          <a:p>
            <a:pPr lvl="1"/>
            <a:r>
              <a:rPr lang="en-US" altLang="en-US" dirty="0"/>
              <a:t>Finding next record</a:t>
            </a:r>
          </a:p>
          <a:p>
            <a:pPr lvl="1"/>
            <a:r>
              <a:rPr lang="en-US" altLang="en-US" dirty="0"/>
              <a:t>Binary search technique</a:t>
            </a:r>
          </a:p>
        </p:txBody>
      </p:sp>
      <p:sp>
        <p:nvSpPr>
          <p:cNvPr id="1050526"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27" name="Title 1"/>
          <p:cNvSpPr>
            <a:spLocks noGrp="1"/>
          </p:cNvSpPr>
          <p:nvPr>
            <p:ph type="title"/>
          </p:nvPr>
        </p:nvSpPr>
        <p:spPr/>
        <p:txBody>
          <a:bodyPr/>
          <a:lstStyle/>
          <a:p>
            <a:r>
              <a:rPr lang="en-US" altLang="en-US" dirty="0"/>
              <a:t>Access Times for Various File Organizations</a:t>
            </a:r>
          </a:p>
        </p:txBody>
      </p:sp>
      <p:pic>
        <p:nvPicPr>
          <p:cNvPr id="2097360" name="Picture 3"/>
          <p:cNvPicPr>
            <a:picLocks noChangeAspect="1"/>
          </p:cNvPicPr>
          <p:nvPr/>
        </p:nvPicPr>
        <p:blipFill>
          <a:blip r:embed="rId2"/>
          <a:srcRect/>
          <a:stretch>
            <a:fillRect/>
          </a:stretch>
        </p:blipFill>
        <p:spPr bwMode="auto">
          <a:xfrm>
            <a:off x="2343151" y="2514600"/>
            <a:ext cx="7288213" cy="1657350"/>
          </a:xfrm>
          <a:prstGeom prst="rect">
            <a:avLst/>
          </a:prstGeom>
          <a:noFill/>
          <a:ln>
            <a:noFill/>
          </a:ln>
        </p:spPr>
      </p:pic>
      <p:sp>
        <p:nvSpPr>
          <p:cNvPr id="1050528" name="TextBox 2"/>
          <p:cNvSpPr txBox="1">
            <a:spLocks noChangeArrowheads="1"/>
          </p:cNvSpPr>
          <p:nvPr/>
        </p:nvSpPr>
        <p:spPr bwMode="auto">
          <a:xfrm>
            <a:off x="3848100" y="5013325"/>
            <a:ext cx="4495800" cy="585788"/>
          </a:xfrm>
          <a:prstGeom prst="rect">
            <a:avLst/>
          </a:prstGeom>
          <a:noFill/>
          <a:ln>
            <a:noFill/>
          </a:ln>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600" dirty="0">
                <a:solidFill>
                  <a:schemeClr val="tx1"/>
                </a:solidFill>
              </a:rPr>
              <a:t>Table 16.3 Average access times for a file of </a:t>
            </a:r>
            <a:r>
              <a:rPr lang="en-US" altLang="en-US" sz="1600" i="1" dirty="0">
                <a:solidFill>
                  <a:schemeClr val="tx1"/>
                </a:solidFill>
              </a:rPr>
              <a:t>b </a:t>
            </a:r>
            <a:r>
              <a:rPr lang="en-US" altLang="en-US" sz="1600" dirty="0">
                <a:solidFill>
                  <a:schemeClr val="tx1"/>
                </a:solidFill>
              </a:rPr>
              <a:t>blocks under basic file organizations</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29" name="Title 1"/>
          <p:cNvSpPr>
            <a:spLocks noGrp="1"/>
          </p:cNvSpPr>
          <p:nvPr>
            <p:ph type="title"/>
          </p:nvPr>
        </p:nvSpPr>
        <p:spPr/>
        <p:txBody>
          <a:bodyPr/>
          <a:lstStyle/>
          <a:p>
            <a:r>
              <a:rPr lang="en-US" altLang="en-US" dirty="0"/>
              <a:t> Hashing Techniques</a:t>
            </a:r>
          </a:p>
        </p:txBody>
      </p:sp>
      <p:sp>
        <p:nvSpPr>
          <p:cNvPr id="1050530" name="Content Placeholder 2"/>
          <p:cNvSpPr>
            <a:spLocks noGrp="1"/>
          </p:cNvSpPr>
          <p:nvPr>
            <p:ph idx="1"/>
          </p:nvPr>
        </p:nvSpPr>
        <p:spPr/>
        <p:txBody>
          <a:bodyPr/>
          <a:lstStyle/>
          <a:p>
            <a:pPr marL="342900" indent="-342900">
              <a:buFont typeface="Arial" panose="020B0604020202020204" pitchFamily="34" charset="0"/>
              <a:buChar char="•"/>
            </a:pPr>
            <a:r>
              <a:rPr lang="en-US" altLang="en-US" dirty="0"/>
              <a:t>Hash function (randomizing function)</a:t>
            </a:r>
          </a:p>
          <a:p>
            <a:pPr lvl="1"/>
            <a:r>
              <a:rPr lang="en-US" altLang="en-US" dirty="0"/>
              <a:t>Applied to hash field value of a record</a:t>
            </a:r>
          </a:p>
          <a:p>
            <a:pPr lvl="1"/>
            <a:r>
              <a:rPr lang="en-US" altLang="en-US" dirty="0"/>
              <a:t>Yields address of the disk block of stored record</a:t>
            </a:r>
          </a:p>
          <a:p>
            <a:pPr marL="342900" indent="-342900">
              <a:buFont typeface="Arial" panose="020B0604020202020204" pitchFamily="34" charset="0"/>
              <a:buChar char="•"/>
            </a:pPr>
            <a:r>
              <a:rPr lang="en-US" altLang="en-US" dirty="0"/>
              <a:t>Organization called hash file</a:t>
            </a:r>
          </a:p>
          <a:p>
            <a:pPr lvl="1"/>
            <a:r>
              <a:rPr lang="en-US" altLang="en-US" dirty="0"/>
              <a:t>Search condition is equality condition on the hash field</a:t>
            </a:r>
          </a:p>
          <a:p>
            <a:pPr lvl="1"/>
            <a:r>
              <a:rPr lang="en-US" altLang="en-US" dirty="0"/>
              <a:t>Hash field typically key field</a:t>
            </a:r>
          </a:p>
          <a:p>
            <a:pPr marL="342900" indent="-342900">
              <a:buFont typeface="Arial" panose="020B0604020202020204" pitchFamily="34" charset="0"/>
              <a:buChar char="•"/>
            </a:pPr>
            <a:r>
              <a:rPr lang="en-US" altLang="en-US" dirty="0"/>
              <a:t>Hashing also internal search structure</a:t>
            </a:r>
          </a:p>
          <a:p>
            <a:pPr lvl="1"/>
            <a:r>
              <a:rPr lang="en-US" altLang="en-US" dirty="0"/>
              <a:t>Used when group of records accessed exclusively by one field value</a:t>
            </a:r>
          </a:p>
        </p:txBody>
      </p:sp>
      <p:sp>
        <p:nvSpPr>
          <p:cNvPr id="1050531"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32" name="Title 1"/>
          <p:cNvSpPr>
            <a:spLocks noGrp="1"/>
          </p:cNvSpPr>
          <p:nvPr>
            <p:ph type="title"/>
          </p:nvPr>
        </p:nvSpPr>
        <p:spPr/>
        <p:txBody>
          <a:bodyPr/>
          <a:lstStyle/>
          <a:p>
            <a:r>
              <a:rPr lang="en-US" altLang="en-US" dirty="0"/>
              <a:t>Hashing Techniques (cont’d.)</a:t>
            </a:r>
          </a:p>
        </p:txBody>
      </p:sp>
      <p:sp>
        <p:nvSpPr>
          <p:cNvPr id="1050533" name="Content Placeholder 2"/>
          <p:cNvSpPr>
            <a:spLocks noGrp="1"/>
          </p:cNvSpPr>
          <p:nvPr>
            <p:ph idx="1"/>
          </p:nvPr>
        </p:nvSpPr>
        <p:spPr/>
        <p:txBody>
          <a:bodyPr/>
          <a:lstStyle/>
          <a:p>
            <a:pPr marL="342900" indent="-342900">
              <a:buFont typeface="Arial" panose="020B0604020202020204" pitchFamily="34" charset="0"/>
              <a:buChar char="•"/>
            </a:pPr>
            <a:r>
              <a:rPr lang="en-US" altLang="en-US" dirty="0"/>
              <a:t>Internal hashing</a:t>
            </a:r>
          </a:p>
          <a:p>
            <a:pPr lvl="1"/>
            <a:r>
              <a:rPr lang="en-US" altLang="en-US" dirty="0"/>
              <a:t>Hash table</a:t>
            </a:r>
          </a:p>
          <a:p>
            <a:pPr marL="342900" indent="-342900">
              <a:buFont typeface="Arial" panose="020B0604020202020204" pitchFamily="34" charset="0"/>
              <a:buChar char="•"/>
            </a:pPr>
            <a:r>
              <a:rPr lang="en-US" altLang="en-US" dirty="0"/>
              <a:t>Collision</a:t>
            </a:r>
          </a:p>
          <a:p>
            <a:pPr lvl="1"/>
            <a:r>
              <a:rPr lang="en-US" altLang="en-US" dirty="0"/>
              <a:t>Hash field value for inserted record hashes to address already containing a different record</a:t>
            </a:r>
          </a:p>
          <a:p>
            <a:pPr marL="342900" indent="-342900">
              <a:buFont typeface="Arial" panose="020B0604020202020204" pitchFamily="34" charset="0"/>
              <a:buChar char="•"/>
            </a:pPr>
            <a:r>
              <a:rPr lang="en-US" altLang="en-US" dirty="0"/>
              <a:t>Collision resolution</a:t>
            </a:r>
          </a:p>
          <a:p>
            <a:pPr lvl="1"/>
            <a:r>
              <a:rPr lang="en-US" altLang="en-US" dirty="0"/>
              <a:t>Open addressing</a:t>
            </a:r>
          </a:p>
          <a:p>
            <a:pPr lvl="1"/>
            <a:r>
              <a:rPr lang="en-US" altLang="en-US" dirty="0"/>
              <a:t>Chaining</a:t>
            </a:r>
          </a:p>
          <a:p>
            <a:pPr lvl="1"/>
            <a:r>
              <a:rPr lang="en-US" altLang="en-US" dirty="0"/>
              <a:t>Multiple hashing</a:t>
            </a:r>
          </a:p>
        </p:txBody>
      </p:sp>
      <p:sp>
        <p:nvSpPr>
          <p:cNvPr id="1050534"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35" name="Title 1"/>
          <p:cNvSpPr>
            <a:spLocks noGrp="1"/>
          </p:cNvSpPr>
          <p:nvPr>
            <p:ph type="title"/>
          </p:nvPr>
        </p:nvSpPr>
        <p:spPr/>
        <p:txBody>
          <a:bodyPr/>
          <a:lstStyle/>
          <a:p>
            <a:r>
              <a:rPr lang="en-US" altLang="en-US" dirty="0"/>
              <a:t>Hashing Techniques (cont’d.)</a:t>
            </a:r>
          </a:p>
        </p:txBody>
      </p:sp>
      <p:sp>
        <p:nvSpPr>
          <p:cNvPr id="1050536" name="Content Placeholder 2"/>
          <p:cNvSpPr>
            <a:spLocks noGrp="1"/>
          </p:cNvSpPr>
          <p:nvPr>
            <p:ph idx="1"/>
          </p:nvPr>
        </p:nvSpPr>
        <p:spPr/>
        <p:txBody>
          <a:bodyPr/>
          <a:lstStyle/>
          <a:p>
            <a:pPr marL="342900" indent="-342900">
              <a:buFont typeface="Arial" panose="020B0604020202020204" pitchFamily="34" charset="0"/>
              <a:buChar char="•"/>
            </a:pPr>
            <a:r>
              <a:rPr lang="en-US" altLang="en-US" dirty="0"/>
              <a:t>External hashing for disk files</a:t>
            </a:r>
          </a:p>
          <a:p>
            <a:pPr lvl="1"/>
            <a:r>
              <a:rPr lang="en-US" altLang="en-US" dirty="0"/>
              <a:t>Target address space made of buckets</a:t>
            </a:r>
          </a:p>
          <a:p>
            <a:pPr lvl="1"/>
            <a:r>
              <a:rPr lang="en-US" altLang="en-US" dirty="0"/>
              <a:t>Bucket: one disk block or contiguous blocks</a:t>
            </a:r>
          </a:p>
          <a:p>
            <a:pPr marL="342900" indent="-342900">
              <a:buFont typeface="Arial" panose="020B0604020202020204" pitchFamily="34" charset="0"/>
              <a:buChar char="•"/>
            </a:pPr>
            <a:r>
              <a:rPr lang="en-US" altLang="en-US" dirty="0"/>
              <a:t>Hashing function maps a key into relative bucket</a:t>
            </a:r>
          </a:p>
          <a:p>
            <a:pPr lvl="1"/>
            <a:r>
              <a:rPr lang="en-US" altLang="en-US" dirty="0"/>
              <a:t>Table in file header converts bucket number to disk block address</a:t>
            </a:r>
          </a:p>
          <a:p>
            <a:pPr marL="342900" indent="-342900">
              <a:buFont typeface="Arial" panose="020B0604020202020204" pitchFamily="34" charset="0"/>
              <a:buChar char="•"/>
            </a:pPr>
            <a:r>
              <a:rPr lang="en-US" altLang="en-US" dirty="0"/>
              <a:t>Collision problem less severe with buckets</a:t>
            </a:r>
          </a:p>
          <a:p>
            <a:pPr marL="342900" indent="-342900">
              <a:buFont typeface="Arial" panose="020B0604020202020204" pitchFamily="34" charset="0"/>
              <a:buChar char="•"/>
            </a:pPr>
            <a:r>
              <a:rPr lang="en-US" altLang="en-US" dirty="0"/>
              <a:t>Static hashing</a:t>
            </a:r>
          </a:p>
          <a:p>
            <a:pPr lvl="1"/>
            <a:r>
              <a:rPr lang="en-US" altLang="en-US" dirty="0"/>
              <a:t>Fixed number of buckets allocated</a:t>
            </a:r>
          </a:p>
        </p:txBody>
      </p:sp>
      <p:sp>
        <p:nvSpPr>
          <p:cNvPr id="1050537"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538" name="Title 1"/>
          <p:cNvSpPr>
            <a:spLocks noGrp="1"/>
          </p:cNvSpPr>
          <p:nvPr>
            <p:ph type="title"/>
          </p:nvPr>
        </p:nvSpPr>
        <p:spPr/>
        <p:txBody>
          <a:bodyPr/>
          <a:lstStyle/>
          <a:p>
            <a:r>
              <a:rPr lang="en-US" altLang="en-US" dirty="0"/>
              <a:t>Hashing Techniques (cont’d.)</a:t>
            </a:r>
          </a:p>
        </p:txBody>
      </p:sp>
      <p:sp>
        <p:nvSpPr>
          <p:cNvPr id="1050539" name="Content Placeholder 2"/>
          <p:cNvSpPr>
            <a:spLocks noGrp="1"/>
          </p:cNvSpPr>
          <p:nvPr>
            <p:ph idx="1"/>
          </p:nvPr>
        </p:nvSpPr>
        <p:spPr/>
        <p:txBody>
          <a:bodyPr/>
          <a:lstStyle/>
          <a:p>
            <a:r>
              <a:rPr lang="en-US" altLang="en-US" dirty="0"/>
              <a:t>Hashing techniques that allow dynamic file expansion</a:t>
            </a:r>
          </a:p>
          <a:p>
            <a:pPr lvl="1"/>
            <a:r>
              <a:rPr lang="en-US" altLang="en-US" dirty="0"/>
              <a:t>Extendible hashing</a:t>
            </a:r>
          </a:p>
          <a:p>
            <a:pPr lvl="2"/>
            <a:r>
              <a:rPr lang="en-US" altLang="en-US" dirty="0"/>
              <a:t>File performance does not degrade as file grows</a:t>
            </a:r>
          </a:p>
          <a:p>
            <a:pPr lvl="1"/>
            <a:r>
              <a:rPr lang="en-US" altLang="en-US" dirty="0"/>
              <a:t>Dynamic hashing</a:t>
            </a:r>
          </a:p>
          <a:p>
            <a:pPr lvl="2"/>
            <a:r>
              <a:rPr lang="en-US" altLang="en-US" dirty="0"/>
              <a:t>Maintains tree-structured directory</a:t>
            </a:r>
          </a:p>
          <a:p>
            <a:pPr lvl="1"/>
            <a:r>
              <a:rPr lang="en-US" altLang="en-US" dirty="0"/>
              <a:t>Linear hashing</a:t>
            </a:r>
          </a:p>
          <a:p>
            <a:pPr lvl="2"/>
            <a:r>
              <a:rPr lang="en-US" altLang="en-US" dirty="0"/>
              <a:t>Allows hash file to expand and shrink buckets without needing a directory</a:t>
            </a:r>
          </a:p>
        </p:txBody>
      </p:sp>
      <p:sp>
        <p:nvSpPr>
          <p:cNvPr id="1050540" name="Footer Placeholder 1"/>
          <p:cNvSpPr>
            <a:spLocks noGrp="1"/>
          </p:cNvSpPr>
          <p:nvPr>
            <p:ph type="ftr" sz="quarter" idx="10"/>
          </p:nvPr>
        </p:nvSpPr>
        <p:spPr/>
        <p:txBody>
          <a:bodyPr/>
          <a:lstStyle/>
          <a:p>
            <a:r>
              <a:rPr lang="en-GB"/>
              <a:t>Copy Rights @ Ramez Elmasri and Shamkant B. Navathe</a:t>
            </a:r>
            <a:endParaRPr lang="en-IN"/>
          </a:p>
        </p:txBody>
      </p:sp>
    </p:spTree>
  </p:cSld>
  <p:clrMapOvr>
    <a:masterClrMapping/>
  </p:clrMapOvr>
  <p:transition spd="med"/>
</p:sld>
</file>

<file path=ppt/theme/_rels/theme7.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BITS_PP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G Template">
  <a:themeElements>
    <a:clrScheme name="SDP-NJfina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solidFill>
            <a:srgbClr val="FFB310"/>
          </a:solidFill>
          <a:round/>
          <a:headEnd/>
          <a:tailEnd/>
        </a:ln>
        <a:effectLst/>
      </a:spPr>
      <a:bodyPr wrap="none" anchor="ct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defRPr kumimoji="0" lang="fr-FR" sz="2400" b="0" i="0" u="none" strike="noStrike" cap="none" normalizeH="0" baseline="0">
            <a:ln>
              <a:noFill/>
            </a:ln>
            <a:solidFill>
              <a:schemeClr val="tx1"/>
            </a:solidFill>
            <a:effectLst/>
            <a:latin typeface="Times New Roman" pitchFamily="18" charset="0"/>
          </a:defRPr>
        </a:defPPr>
      </a:lstStyle>
    </a:lnDef>
    <a:txDef>
      <a:spPr>
        <a:noFill/>
      </a:spPr>
      <a:bodyPr wrap="square" rtlCol="0">
        <a:spAutoFit/>
      </a:bodyPr>
      <a:lstStyle>
        <a:defPPr>
          <a:defRPr dirty="0"/>
        </a:defPPr>
      </a:lstStyle>
    </a:txDef>
  </a:objectDefaults>
  <a:extraClrSchemeLst>
    <a:extraClrScheme>
      <a:clrScheme name="SDP-NJfina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DP-NJfin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DP-NJfina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DP-NJfina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DP-NJfi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DP-NJfi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DP-NJfi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PG Template">
  <a:themeElements>
    <a:clrScheme name="SDP-NJfina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solidFill>
            <a:srgbClr val="FFB310"/>
          </a:solidFill>
          <a:round/>
          <a:headEnd/>
          <a:tailEnd/>
        </a:ln>
        <a:effectLst/>
      </a:spPr>
      <a:bodyPr wrap="none" anchor="ct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defRPr kumimoji="0" lang="fr-FR" sz="2400" b="0" i="0" u="none" strike="noStrike" cap="none" normalizeH="0" baseline="0">
            <a:ln>
              <a:noFill/>
            </a:ln>
            <a:solidFill>
              <a:schemeClr val="tx1"/>
            </a:solidFill>
            <a:effectLst/>
            <a:latin typeface="Times New Roman" pitchFamily="18" charset="0"/>
          </a:defRPr>
        </a:defPPr>
      </a:lstStyle>
    </a:lnDef>
    <a:txDef>
      <a:spPr>
        <a:noFill/>
      </a:spPr>
      <a:bodyPr wrap="square" rtlCol="0">
        <a:spAutoFit/>
      </a:bodyPr>
      <a:lstStyle>
        <a:defPPr>
          <a:defRPr dirty="0"/>
        </a:defPPr>
      </a:lstStyle>
    </a:txDef>
  </a:objectDefaults>
  <a:extraClrSchemeLst>
    <a:extraClrScheme>
      <a:clrScheme name="SDP-NJfina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DP-NJfin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DP-NJfina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DP-NJfina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DP-NJfi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DP-NJfi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DP-NJfi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PG Template">
  <a:themeElements>
    <a:clrScheme name="SDP-NJfina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solidFill>
            <a:srgbClr val="FFB310"/>
          </a:solidFill>
          <a:round/>
          <a:headEnd/>
          <a:tailEnd/>
        </a:ln>
        <a:effectLst/>
      </a:spPr>
      <a:bodyPr wrap="none" anchor="ct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defRPr kumimoji="0" lang="fr-FR" sz="2400" b="0" i="0" u="none" strike="noStrike" cap="none" normalizeH="0" baseline="0">
            <a:ln>
              <a:noFill/>
            </a:ln>
            <a:solidFill>
              <a:schemeClr val="tx1"/>
            </a:solidFill>
            <a:effectLst/>
            <a:latin typeface="Times New Roman" pitchFamily="18" charset="0"/>
          </a:defRPr>
        </a:defPPr>
      </a:lstStyle>
    </a:lnDef>
    <a:txDef>
      <a:spPr>
        <a:noFill/>
      </a:spPr>
      <a:bodyPr wrap="square" rtlCol="0">
        <a:spAutoFit/>
      </a:bodyPr>
      <a:lstStyle>
        <a:defPPr>
          <a:defRPr dirty="0"/>
        </a:defPPr>
      </a:lstStyle>
    </a:txDef>
  </a:objectDefaults>
  <a:extraClrSchemeLst>
    <a:extraClrScheme>
      <a:clrScheme name="SDP-NJfina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DP-NJfin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DP-NJfina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DP-NJfina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DP-NJfi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DP-NJfi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DP-NJfi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PG Template">
  <a:themeElements>
    <a:clrScheme name="SDP-NJfina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solidFill>
            <a:srgbClr val="FFB310"/>
          </a:solidFill>
          <a:round/>
          <a:headEnd/>
          <a:tailEnd/>
        </a:ln>
        <a:effectLst/>
      </a:spPr>
      <a:bodyPr wrap="none" anchor="ct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defRPr kumimoji="0" lang="fr-FR" sz="2400" b="0" i="0" u="none" strike="noStrike" cap="none" normalizeH="0" baseline="0">
            <a:ln>
              <a:noFill/>
            </a:ln>
            <a:solidFill>
              <a:schemeClr val="tx1"/>
            </a:solidFill>
            <a:effectLst/>
            <a:latin typeface="Times New Roman" pitchFamily="18" charset="0"/>
          </a:defRPr>
        </a:defPPr>
      </a:lstStyle>
    </a:lnDef>
    <a:txDef>
      <a:spPr>
        <a:noFill/>
      </a:spPr>
      <a:bodyPr wrap="square" rtlCol="0">
        <a:spAutoFit/>
      </a:bodyPr>
      <a:lstStyle>
        <a:defPPr>
          <a:defRPr dirty="0"/>
        </a:defPPr>
      </a:lstStyle>
    </a:txDef>
  </a:objectDefaults>
  <a:extraClrSchemeLst>
    <a:extraClrScheme>
      <a:clrScheme name="SDP-NJfina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DP-NJfin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DP-NJfina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DP-NJfina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DP-NJfi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DP-NJfi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DP-NJfi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7.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defRPr kumimoji="0" lang="en-CA" altLang="en-US" sz="2400" b="0" i="0" u="none" strike="noStrike" cap="none" normalizeH="0" baseline="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defRPr kumimoji="0" lang="en-CA" altLang="en-US" sz="2400" b="0" i="0" u="none" strike="noStrike" cap="none" normalizeH="0" baseline="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TotalTime>
  <Words>24648</Words>
  <Application>Microsoft Office PowerPoint</Application>
  <PresentationFormat>Widescreen</PresentationFormat>
  <Paragraphs>3082</Paragraphs>
  <Slides>307</Slides>
  <Notes>123</Notes>
  <HiddenSlides>0</HiddenSlides>
  <MMClips>0</MMClips>
  <ScaleCrop>false</ScaleCrop>
  <HeadingPairs>
    <vt:vector size="8" baseType="variant">
      <vt:variant>
        <vt:lpstr>Fonts Used</vt:lpstr>
      </vt:variant>
      <vt:variant>
        <vt:i4>20</vt:i4>
      </vt:variant>
      <vt:variant>
        <vt:lpstr>Theme</vt:lpstr>
      </vt:variant>
      <vt:variant>
        <vt:i4>7</vt:i4>
      </vt:variant>
      <vt:variant>
        <vt:lpstr>Embedded OLE Servers</vt:lpstr>
      </vt:variant>
      <vt:variant>
        <vt:i4>3</vt:i4>
      </vt:variant>
      <vt:variant>
        <vt:lpstr>Slide Titles</vt:lpstr>
      </vt:variant>
      <vt:variant>
        <vt:i4>307</vt:i4>
      </vt:variant>
    </vt:vector>
  </HeadingPairs>
  <TitlesOfParts>
    <vt:vector size="337" baseType="lpstr">
      <vt:lpstr>MS PGothic</vt:lpstr>
      <vt:lpstr>AkzidenzGroteskBE-Regular</vt:lpstr>
      <vt:lpstr>Aptos</vt:lpstr>
      <vt:lpstr>Arial</vt:lpstr>
      <vt:lpstr>Arial Unicode MS</vt:lpstr>
      <vt:lpstr>Calibri</vt:lpstr>
      <vt:lpstr>Calibri Light</vt:lpstr>
      <vt:lpstr>Courier New</vt:lpstr>
      <vt:lpstr>Helvetica (Corpo)</vt:lpstr>
      <vt:lpstr>Minion-Regular</vt:lpstr>
      <vt:lpstr>Monotype Sorts</vt:lpstr>
      <vt:lpstr>Palatino Linotype</vt:lpstr>
      <vt:lpstr>Roboto</vt:lpstr>
      <vt:lpstr>Segoe UI Semibold</vt:lpstr>
      <vt:lpstr>Symbol</vt:lpstr>
      <vt:lpstr>system-ui</vt:lpstr>
      <vt:lpstr>Tahoma</vt:lpstr>
      <vt:lpstr>Times New Roman</vt:lpstr>
      <vt:lpstr>Webdings</vt:lpstr>
      <vt:lpstr>Wingdings</vt:lpstr>
      <vt:lpstr>BITS_PPT_template</vt:lpstr>
      <vt:lpstr>PG Template</vt:lpstr>
      <vt:lpstr>1_PG Template</vt:lpstr>
      <vt:lpstr>1_PG Template</vt:lpstr>
      <vt:lpstr>1_PG Template</vt:lpstr>
      <vt:lpstr>Office Theme</vt:lpstr>
      <vt:lpstr>Blends</vt:lpstr>
      <vt:lpstr>VISIO</vt:lpstr>
      <vt:lpstr>Equazione</vt:lpstr>
      <vt:lpstr>Equation</vt:lpstr>
      <vt:lpstr>Database Systems and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vt:lpstr>
      <vt:lpstr>Memory Hierarchies and Storage Devices</vt:lpstr>
      <vt:lpstr>Storage Types and Characteristics</vt:lpstr>
      <vt:lpstr>Storage Organization of Databases</vt:lpstr>
      <vt:lpstr> Secondary Storage Devices</vt:lpstr>
      <vt:lpstr>Single-Sided Disk and Disk Pack</vt:lpstr>
      <vt:lpstr>Sectors on a Disk</vt:lpstr>
      <vt:lpstr>Secondary Storage Devices (cont’d.)</vt:lpstr>
      <vt:lpstr>Secondary Storage Devices (cont’d.)</vt:lpstr>
      <vt:lpstr>Secondary Storage Devices (cont’d.)</vt:lpstr>
      <vt:lpstr>Solid State Device Storage</vt:lpstr>
      <vt:lpstr>Magnetic Tape Storage Devices</vt:lpstr>
      <vt:lpstr>Buffering of Blocks</vt:lpstr>
      <vt:lpstr>Buffering of Blocks (cont’d.)</vt:lpstr>
      <vt:lpstr>Buffer Management and Replacement Strategies</vt:lpstr>
      <vt:lpstr>Placing File Records on Disk</vt:lpstr>
      <vt:lpstr>Placing File Records on Disk (cont’d.)</vt:lpstr>
      <vt:lpstr>Record Blocking and Spanned Versus Unspanned Records</vt:lpstr>
      <vt:lpstr>Record Blocking and Spanned Versus Unspanned Records (cont’d.)</vt:lpstr>
      <vt:lpstr>Record Blocking and Spanned Versus Unspanned Records (cont’d.)</vt:lpstr>
      <vt:lpstr>Operations on Files</vt:lpstr>
      <vt:lpstr>Operations on Files (cont’d.)</vt:lpstr>
      <vt:lpstr>Files of Unordered Records (Heap Files)</vt:lpstr>
      <vt:lpstr>Files of Ordered Records (Sorted Files)</vt:lpstr>
      <vt:lpstr>Access Times for Various File Organizations</vt:lpstr>
      <vt:lpstr> Hashing Techniques</vt:lpstr>
      <vt:lpstr>Hashing Techniques (cont’d.)</vt:lpstr>
      <vt:lpstr>Hashing Techniques (cont’d.)</vt:lpstr>
      <vt:lpstr>Hashing Techniques (cont’d.)</vt:lpstr>
      <vt:lpstr>Other Primary File Organizations</vt:lpstr>
      <vt:lpstr>Parallelizing Disk Access Using RAID Technology</vt:lpstr>
      <vt:lpstr>Parallelizing Disk Access Using RAID Technology (cont’d.)</vt:lpstr>
      <vt:lpstr>Parallelizing Disk Access Using RAID Technology (cont’d.)</vt:lpstr>
      <vt:lpstr>Parallelizing Disk Access Using RAID Technology (cont’d.)</vt:lpstr>
      <vt:lpstr>RAID Levels</vt:lpstr>
      <vt:lpstr> Modern Storage Architectures</vt:lpstr>
      <vt:lpstr>Modern Storage Architectures (cont’d.)</vt:lpstr>
      <vt:lpstr>Modern Storage Architectures (cont’d.)</vt:lpstr>
      <vt:lpstr>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Transaction</vt:lpstr>
      <vt:lpstr>The ACID Properties of Transactions</vt:lpstr>
      <vt:lpstr>Concurrency</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Recovery Examples</vt:lpstr>
      <vt:lpstr>Recovery Examples</vt:lpstr>
      <vt:lpstr>Recovery Examples</vt:lpstr>
      <vt:lpstr>Recovery Examples</vt:lpstr>
      <vt:lpstr>Recovery Examples</vt:lpstr>
      <vt:lpstr>Recovery Examples</vt:lpstr>
      <vt:lpstr>PowerPoint Presentation</vt:lpstr>
      <vt:lpstr> </vt:lpstr>
      <vt:lpstr> </vt:lpstr>
      <vt:lpstr> </vt:lpstr>
      <vt:lpstr>Main Types of Database Security:</vt:lpstr>
      <vt:lpstr>Database Security and Authorization Subsystem </vt:lpstr>
      <vt:lpstr>Mandatory Access Control </vt:lpstr>
      <vt:lpstr>Mandatory Access Control </vt:lpstr>
      <vt:lpstr>Preventing SQL Injection</vt:lpstr>
      <vt:lpstr>Protecting from Programmers/DBA</vt:lpstr>
      <vt:lpstr>Detecting Corruption</vt:lpstr>
      <vt:lpstr>Access Control in Application Layer</vt:lpstr>
      <vt:lpstr>Introduction Query optimization</vt:lpstr>
      <vt:lpstr>Introduction (Cont.)</vt:lpstr>
      <vt:lpstr>Introduction (Cont.)</vt:lpstr>
      <vt:lpstr>Transformation of Relational Expressions</vt:lpstr>
      <vt:lpstr>Equivalence Rules</vt:lpstr>
      <vt:lpstr>Equivalence Rules (Cont.)</vt:lpstr>
      <vt:lpstr>Equivalence Rules (Cont.)</vt:lpstr>
      <vt:lpstr>Pictorial Depiction of Equivalence Rules</vt:lpstr>
      <vt:lpstr>PowerPoint Presentation</vt:lpstr>
      <vt:lpstr>Solution</vt:lpstr>
      <vt:lpstr>Equivalence derivability and minimality</vt:lpstr>
      <vt:lpstr>Enumeration of Equivalent Expressions</vt:lpstr>
      <vt:lpstr>Cost Estimation</vt:lpstr>
      <vt:lpstr>Statistical Information for Cost Estimation</vt:lpstr>
      <vt:lpstr>Selection Size Estimation</vt:lpstr>
      <vt:lpstr>Complex Selection Size Estimation</vt:lpstr>
      <vt:lpstr>Join Size Estimation</vt:lpstr>
      <vt:lpstr>Size Estimation for Other Operations</vt:lpstr>
      <vt:lpstr>Estimation for Number of Distinct Values</vt:lpstr>
      <vt:lpstr>Choice of Evaluation Plans</vt:lpstr>
      <vt:lpstr>Cost-Based Optimization</vt:lpstr>
      <vt:lpstr>Cost-Based Optimization: An example</vt:lpstr>
      <vt:lpstr>Dynamic Programming in Optimization</vt:lpstr>
      <vt:lpstr>Join Order Optimization Algorithm</vt:lpstr>
      <vt:lpstr>Cost of Optimization</vt:lpstr>
      <vt:lpstr>Cost Based Optimization with Equivalence Rules</vt:lpstr>
      <vt:lpstr>Heuristic Optimization</vt:lpstr>
      <vt:lpstr>Structure of Query Optimizers</vt:lpstr>
      <vt:lpstr>Basic Steps in Query Processing</vt:lpstr>
      <vt:lpstr>Basic Steps in Query Processing (Cont.)</vt:lpstr>
      <vt:lpstr>Basic Steps in Query Processing : Optimization</vt:lpstr>
      <vt:lpstr>Basic Steps: Optimization (Cont.)</vt:lpstr>
      <vt:lpstr>Measures of Query Cost</vt:lpstr>
      <vt:lpstr>Measures of Query Cost (Cont.)</vt:lpstr>
      <vt:lpstr>Selection Operation</vt:lpstr>
      <vt:lpstr>Selections Using Indices</vt:lpstr>
      <vt:lpstr>Selections Involving Comparisons</vt:lpstr>
      <vt:lpstr>Implementation of Complex Selections</vt:lpstr>
      <vt:lpstr>Algorithms for Complex Selections</vt:lpstr>
      <vt:lpstr>Sorting</vt:lpstr>
      <vt:lpstr>External Sort-Merge</vt:lpstr>
      <vt:lpstr>External Sort-Merge (Cont.)</vt:lpstr>
      <vt:lpstr>External Sort-Merge (Cont.)</vt:lpstr>
      <vt:lpstr>Example: External Sorting Using Sort-Merge</vt:lpstr>
      <vt:lpstr>External Merge Sort (Cont.)</vt:lpstr>
      <vt:lpstr>External Merge Sort (Cont.)</vt:lpstr>
      <vt:lpstr>Join Operation</vt:lpstr>
      <vt:lpstr>Nested-Loop Join</vt:lpstr>
      <vt:lpstr>Nested-Loop Join (Cont.)</vt:lpstr>
      <vt:lpstr>Block Nested-Loop Join</vt:lpstr>
      <vt:lpstr>Block Nested-Loop Join (Cont.)</vt:lpstr>
      <vt:lpstr>Indexed Nested-Loop Join</vt:lpstr>
      <vt:lpstr>Merge-Join</vt:lpstr>
      <vt:lpstr>Merge-Join (Cont.)</vt:lpstr>
      <vt:lpstr>Hash-Join</vt:lpstr>
      <vt:lpstr>Hash-Join (Cont.)</vt:lpstr>
      <vt:lpstr>Hash-Join (Cont.)</vt:lpstr>
      <vt:lpstr>Hash-Join Algorithm</vt:lpstr>
      <vt:lpstr>Hash-Join algorithm (Cont.)</vt:lpstr>
      <vt:lpstr>Other Operations</vt:lpstr>
      <vt:lpstr>Other Operations : Aggregation</vt:lpstr>
      <vt:lpstr>Other Operations : Set Operations</vt:lpstr>
      <vt:lpstr>Other Operations : Outer Join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DBSA</dc:title>
  <dc:creator>Nitin</dc:creator>
  <cp:lastModifiedBy>BIRESASHIS DAS</cp:lastModifiedBy>
  <cp:revision>2</cp:revision>
  <dcterms:created xsi:type="dcterms:W3CDTF">2022-03-31T05:51:38Z</dcterms:created>
  <dcterms:modified xsi:type="dcterms:W3CDTF">2024-11-17T17:02:35Z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9aa5bbc9e39b48679432ae87fabdb3fe</vt:lpwstr>
  </property>
</Properties>
</file>